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5143500" cx="9144000"/>
  <p:notesSz cx="6858000" cy="9144000"/>
  <p:embeddedFontLst>
    <p:embeddedFont>
      <p:font typeface="Merriweather Sans"/>
      <p:regular r:id="rId48"/>
      <p:bold r:id="rId49"/>
      <p:italic r:id="rId50"/>
      <p:boldItalic r:id="rId51"/>
    </p:embeddedFont>
    <p:embeddedFont>
      <p:font typeface="Corbel"/>
      <p:regular r:id="rId52"/>
      <p:bold r:id="rId53"/>
      <p:italic r:id="rId54"/>
      <p:boldItalic r:id="rId55"/>
    </p:embeddedFont>
    <p:embeddedFont>
      <p:font typeface="Merriweather Sans ExtraBold"/>
      <p:bold r:id="rId56"/>
      <p:boldItalic r:id="rId57"/>
    </p:embeddedFont>
    <p:embeddedFont>
      <p:font typeface="Helvetica Neue"/>
      <p:regular r:id="rId58"/>
      <p:bold r:id="rId59"/>
      <p:italic r:id="rId60"/>
      <p:boldItalic r:id="rId61"/>
    </p:embeddedFont>
    <p:embeddedFont>
      <p:font typeface="Merriweather Black"/>
      <p:bold r:id="rId62"/>
      <p:boldItalic r:id="rId63"/>
    </p:embeddedFont>
    <p:embeddedFont>
      <p:font typeface="Sanchez"/>
      <p:regular r:id="rId64"/>
      <p:italic r:id="rId65"/>
    </p:embeddedFont>
    <p:embeddedFont>
      <p:font typeface="Merriweather"/>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erriweatherSans-regular.fntdata"/><Relationship Id="rId47" Type="http://schemas.openxmlformats.org/officeDocument/2006/relationships/slide" Target="slides/slide43.xml"/><Relationship Id="rId49" Type="http://schemas.openxmlformats.org/officeDocument/2006/relationships/font" Target="fonts/MerriweatherSa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erriweatherBlack-bold.fntdata"/><Relationship Id="rId61" Type="http://schemas.openxmlformats.org/officeDocument/2006/relationships/font" Target="fonts/HelveticaNeue-boldItalic.fntdata"/><Relationship Id="rId20" Type="http://schemas.openxmlformats.org/officeDocument/2006/relationships/slide" Target="slides/slide16.xml"/><Relationship Id="rId64" Type="http://schemas.openxmlformats.org/officeDocument/2006/relationships/font" Target="fonts/Sanchez-regular.fntdata"/><Relationship Id="rId63" Type="http://schemas.openxmlformats.org/officeDocument/2006/relationships/font" Target="fonts/MerriweatherBlack-boldItalic.fntdata"/><Relationship Id="rId22" Type="http://schemas.openxmlformats.org/officeDocument/2006/relationships/slide" Target="slides/slide18.xml"/><Relationship Id="rId66" Type="http://schemas.openxmlformats.org/officeDocument/2006/relationships/font" Target="fonts/Merriweather-regular.fntdata"/><Relationship Id="rId21" Type="http://schemas.openxmlformats.org/officeDocument/2006/relationships/slide" Target="slides/slide17.xml"/><Relationship Id="rId65" Type="http://schemas.openxmlformats.org/officeDocument/2006/relationships/font" Target="fonts/Sanchez-italic.fntdata"/><Relationship Id="rId24" Type="http://schemas.openxmlformats.org/officeDocument/2006/relationships/slide" Target="slides/slide20.xml"/><Relationship Id="rId68" Type="http://schemas.openxmlformats.org/officeDocument/2006/relationships/font" Target="fonts/Merriweather-italic.fntdata"/><Relationship Id="rId23" Type="http://schemas.openxmlformats.org/officeDocument/2006/relationships/slide" Target="slides/slide19.xml"/><Relationship Id="rId67" Type="http://schemas.openxmlformats.org/officeDocument/2006/relationships/font" Target="fonts/Merriweather-bold.fntdata"/><Relationship Id="rId60" Type="http://schemas.openxmlformats.org/officeDocument/2006/relationships/font" Target="fonts/HelveticaNeue-italic.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Merriweather-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erriweatherSans-boldItalic.fntdata"/><Relationship Id="rId50" Type="http://schemas.openxmlformats.org/officeDocument/2006/relationships/font" Target="fonts/MerriweatherSans-italic.fntdata"/><Relationship Id="rId53" Type="http://schemas.openxmlformats.org/officeDocument/2006/relationships/font" Target="fonts/Corbel-bold.fntdata"/><Relationship Id="rId52" Type="http://schemas.openxmlformats.org/officeDocument/2006/relationships/font" Target="fonts/Corbel-regular.fntdata"/><Relationship Id="rId11" Type="http://schemas.openxmlformats.org/officeDocument/2006/relationships/slide" Target="slides/slide7.xml"/><Relationship Id="rId55" Type="http://schemas.openxmlformats.org/officeDocument/2006/relationships/font" Target="fonts/Corbel-boldItalic.fntdata"/><Relationship Id="rId10" Type="http://schemas.openxmlformats.org/officeDocument/2006/relationships/slide" Target="slides/slide6.xml"/><Relationship Id="rId54" Type="http://schemas.openxmlformats.org/officeDocument/2006/relationships/font" Target="fonts/Corbel-italic.fntdata"/><Relationship Id="rId13" Type="http://schemas.openxmlformats.org/officeDocument/2006/relationships/slide" Target="slides/slide9.xml"/><Relationship Id="rId57" Type="http://schemas.openxmlformats.org/officeDocument/2006/relationships/font" Target="fonts/MerriweatherSansExtraBold-boldItalic.fntdata"/><Relationship Id="rId12" Type="http://schemas.openxmlformats.org/officeDocument/2006/relationships/slide" Target="slides/slide8.xml"/><Relationship Id="rId56" Type="http://schemas.openxmlformats.org/officeDocument/2006/relationships/font" Target="fonts/MerriweatherSansExtraBold-bold.fntdata"/><Relationship Id="rId15" Type="http://schemas.openxmlformats.org/officeDocument/2006/relationships/slide" Target="slides/slide11.xml"/><Relationship Id="rId59" Type="http://schemas.openxmlformats.org/officeDocument/2006/relationships/font" Target="fonts/HelveticaNeue-bold.fntdata"/><Relationship Id="rId14" Type="http://schemas.openxmlformats.org/officeDocument/2006/relationships/slide" Target="slides/slide10.xml"/><Relationship Id="rId58" Type="http://schemas.openxmlformats.org/officeDocument/2006/relationships/font" Target="fonts/HelveticaNeue-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9eec85c313_0_4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9eec85c313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9eec85c313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9eec85c313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9eec85c313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9eec85c313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9eec85c313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9eec85c313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9eec85c313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9eec85c313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9eec85c313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9eec85c313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9eec85c313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9eec85c313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aa7a2202c9_0_23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aa7a2202c9_0_23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9eec85c313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9eec85c313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9eec85c313_0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29eec85c313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g29eec85c313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9eec85c3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9eec85c3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9eec85c313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9eec85c313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9eec85c313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9eec85c313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9eec85c313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9eec85c313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9eec85c313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29eec85c313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9eec85c313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29eec85c313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9eec85c313_0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9eec85c313_0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63dd62d8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63dd62d83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63f4da5bf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63f4da5bf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9eec85c313_0_10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5" name="Google Shape;1085;g29eec85c313_0_10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63f4da5bf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63f4da5bf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9eec85c31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9eec85c31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9eec85c313_0_10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29eec85c313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9eec85c313_0_10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1" name="Google Shape;1131;g29eec85c313_0_10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b29055c95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b29055c95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9eec85c313_0_1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29eec85c313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9eec85c313_0_1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29eec85c313_0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9eec85c313_0_1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4" name="Google Shape;1174;g29eec85c313_0_1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9eec85c313_0_1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9eec85c313_0_14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g29eec85c313_0_14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9eec85c313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9eec85c313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29eec85c313_0_1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g29eec85c313_0_15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1" name="Google Shape;1251;g29eec85c313_0_15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9eec85c313_0_1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9eec85c313_0_16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g29eec85c313_0_16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9eec85c313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9eec85c313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29eec85c313_0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29eec85c313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b1e6b9991f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b1e6b9991f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9eec85c313_0_1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29eec85c313_0_18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g29eec85c313_0_18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642a6e565d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642a6e565d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9eec85c313_0_3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9eec85c313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9eec85c313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9eec85c313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6404e67dc9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404e67dc9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9eec85c313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9eec85c313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9eec85c313_0_4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9eec85c313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1240457" y="944441"/>
            <a:ext cx="8036350" cy="5046825"/>
          </a:xfrm>
          <a:custGeom>
            <a:rect b="b" l="l" r="r" t="t"/>
            <a:pathLst>
              <a:path extrusionOk="0" h="201873" w="321454">
                <a:moveTo>
                  <a:pt x="121441" y="0"/>
                </a:moveTo>
                <a:cubicBezTo>
                  <a:pt x="112290" y="0"/>
                  <a:pt x="103295" y="8344"/>
                  <a:pt x="101930" y="39984"/>
                </a:cubicBezTo>
                <a:cubicBezTo>
                  <a:pt x="99696" y="92871"/>
                  <a:pt x="68243" y="98455"/>
                  <a:pt x="55122" y="98455"/>
                </a:cubicBezTo>
                <a:cubicBezTo>
                  <a:pt x="53230" y="98455"/>
                  <a:pt x="51306" y="98331"/>
                  <a:pt x="49445" y="98052"/>
                </a:cubicBezTo>
                <a:cubicBezTo>
                  <a:pt x="46809" y="97586"/>
                  <a:pt x="44110" y="97369"/>
                  <a:pt x="41442" y="97400"/>
                </a:cubicBezTo>
                <a:cubicBezTo>
                  <a:pt x="27328" y="97400"/>
                  <a:pt x="0" y="103108"/>
                  <a:pt x="4808" y="148334"/>
                </a:cubicBezTo>
                <a:cubicBezTo>
                  <a:pt x="8810" y="186518"/>
                  <a:pt x="38992" y="193560"/>
                  <a:pt x="60736" y="193560"/>
                </a:cubicBezTo>
                <a:cubicBezTo>
                  <a:pt x="68336" y="193591"/>
                  <a:pt x="75905" y="192784"/>
                  <a:pt x="83349" y="191171"/>
                </a:cubicBezTo>
                <a:cubicBezTo>
                  <a:pt x="83349" y="191171"/>
                  <a:pt x="92283" y="189062"/>
                  <a:pt x="104660" y="189062"/>
                </a:cubicBezTo>
                <a:cubicBezTo>
                  <a:pt x="116540" y="189062"/>
                  <a:pt x="131584" y="190985"/>
                  <a:pt x="144892" y="198585"/>
                </a:cubicBezTo>
                <a:cubicBezTo>
                  <a:pt x="148862" y="200849"/>
                  <a:pt x="152677" y="201873"/>
                  <a:pt x="156245" y="201873"/>
                </a:cubicBezTo>
                <a:cubicBezTo>
                  <a:pt x="177028" y="201873"/>
                  <a:pt x="189684" y="167752"/>
                  <a:pt x="181587" y="150629"/>
                </a:cubicBezTo>
                <a:cubicBezTo>
                  <a:pt x="181587" y="150629"/>
                  <a:pt x="171692" y="101216"/>
                  <a:pt x="247969" y="88125"/>
                </a:cubicBezTo>
                <a:cubicBezTo>
                  <a:pt x="321454" y="75501"/>
                  <a:pt x="282742" y="19232"/>
                  <a:pt x="237608" y="19232"/>
                </a:cubicBezTo>
                <a:cubicBezTo>
                  <a:pt x="235902" y="19232"/>
                  <a:pt x="234196" y="19325"/>
                  <a:pt x="232490" y="19480"/>
                </a:cubicBezTo>
                <a:cubicBezTo>
                  <a:pt x="207675" y="21869"/>
                  <a:pt x="188691" y="26366"/>
                  <a:pt x="173771" y="26366"/>
                </a:cubicBezTo>
                <a:cubicBezTo>
                  <a:pt x="160308" y="26366"/>
                  <a:pt x="151344" y="21806"/>
                  <a:pt x="142069" y="10422"/>
                </a:cubicBezTo>
                <a:cubicBezTo>
                  <a:pt x="138409" y="5956"/>
                  <a:pt x="131677" y="0"/>
                  <a:pt x="1214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txBox="1"/>
          <p:nvPr>
            <p:ph type="title"/>
          </p:nvPr>
        </p:nvSpPr>
        <p:spPr>
          <a:xfrm>
            <a:off x="3726025" y="1767600"/>
            <a:ext cx="4698000" cy="1786500"/>
          </a:xfrm>
          <a:prstGeom prst="rect">
            <a:avLst/>
          </a:prstGeom>
        </p:spPr>
        <p:txBody>
          <a:bodyPr anchorCtr="0" anchor="b" bIns="91425" lIns="91425" spcFirstLastPara="1" rIns="91425" wrap="square" tIns="91425">
            <a:noAutofit/>
          </a:bodyPr>
          <a:lstStyle>
            <a:lvl1pPr lvl="0" rtl="0">
              <a:lnSpc>
                <a:spcPct val="80000"/>
              </a:lnSpc>
              <a:spcBef>
                <a:spcPts val="0"/>
              </a:spcBef>
              <a:spcAft>
                <a:spcPts val="0"/>
              </a:spcAft>
              <a:buNone/>
              <a:defRPr i="0" sz="4800"/>
            </a:lvl1pPr>
            <a:lvl2pPr lvl="1" rtl="0">
              <a:lnSpc>
                <a:spcPct val="100000"/>
              </a:lnSpc>
              <a:spcBef>
                <a:spcPts val="0"/>
              </a:spcBef>
              <a:spcAft>
                <a:spcPts val="0"/>
              </a:spcAft>
              <a:buNone/>
              <a:defRPr sz="4800"/>
            </a:lvl2pPr>
            <a:lvl3pPr lvl="2" rtl="0">
              <a:lnSpc>
                <a:spcPct val="100000"/>
              </a:lnSpc>
              <a:spcBef>
                <a:spcPts val="0"/>
              </a:spcBef>
              <a:spcAft>
                <a:spcPts val="0"/>
              </a:spcAft>
              <a:buNone/>
              <a:defRPr sz="4800"/>
            </a:lvl3pPr>
            <a:lvl4pPr lvl="3" rtl="0">
              <a:lnSpc>
                <a:spcPct val="100000"/>
              </a:lnSpc>
              <a:spcBef>
                <a:spcPts val="0"/>
              </a:spcBef>
              <a:spcAft>
                <a:spcPts val="0"/>
              </a:spcAft>
              <a:buNone/>
              <a:defRPr sz="4800"/>
            </a:lvl4pPr>
            <a:lvl5pPr lvl="4" rtl="0">
              <a:lnSpc>
                <a:spcPct val="100000"/>
              </a:lnSpc>
              <a:spcBef>
                <a:spcPts val="0"/>
              </a:spcBef>
              <a:spcAft>
                <a:spcPts val="0"/>
              </a:spcAft>
              <a:buNone/>
              <a:defRPr sz="4800"/>
            </a:lvl5pPr>
            <a:lvl6pPr lvl="5" rtl="0">
              <a:lnSpc>
                <a:spcPct val="100000"/>
              </a:lnSpc>
              <a:spcBef>
                <a:spcPts val="0"/>
              </a:spcBef>
              <a:spcAft>
                <a:spcPts val="0"/>
              </a:spcAft>
              <a:buNone/>
              <a:defRPr sz="4800"/>
            </a:lvl6pPr>
            <a:lvl7pPr lvl="6" rtl="0">
              <a:lnSpc>
                <a:spcPct val="100000"/>
              </a:lnSpc>
              <a:spcBef>
                <a:spcPts val="0"/>
              </a:spcBef>
              <a:spcAft>
                <a:spcPts val="0"/>
              </a:spcAft>
              <a:buNone/>
              <a:defRPr sz="4800"/>
            </a:lvl7pPr>
            <a:lvl8pPr lvl="7" rtl="0">
              <a:lnSpc>
                <a:spcPct val="100000"/>
              </a:lnSpc>
              <a:spcBef>
                <a:spcPts val="0"/>
              </a:spcBef>
              <a:spcAft>
                <a:spcPts val="0"/>
              </a:spcAft>
              <a:buNone/>
              <a:defRPr sz="4800"/>
            </a:lvl8pPr>
            <a:lvl9pPr lvl="8" rtl="0">
              <a:lnSpc>
                <a:spcPct val="100000"/>
              </a:lnSpc>
              <a:spcBef>
                <a:spcPts val="0"/>
              </a:spcBef>
              <a:spcAft>
                <a:spcPts val="0"/>
              </a:spcAft>
              <a:buNone/>
              <a:defRPr sz="4800"/>
            </a:lvl9pPr>
          </a:lstStyle>
          <a:p/>
        </p:txBody>
      </p:sp>
      <p:sp>
        <p:nvSpPr>
          <p:cNvPr id="11" name="Google Shape;11;p2"/>
          <p:cNvSpPr txBox="1"/>
          <p:nvPr>
            <p:ph idx="1" type="subTitle"/>
          </p:nvPr>
        </p:nvSpPr>
        <p:spPr>
          <a:xfrm>
            <a:off x="3726025" y="3554150"/>
            <a:ext cx="4698000" cy="53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5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956379" y="-20130"/>
            <a:ext cx="7360811" cy="5160933"/>
          </a:xfrm>
          <a:custGeom>
            <a:rect b="b" l="l" r="r" t="t"/>
            <a:pathLst>
              <a:path extrusionOk="0" h="135984" w="193948">
                <a:moveTo>
                  <a:pt x="131211" y="0"/>
                </a:moveTo>
                <a:cubicBezTo>
                  <a:pt x="123264" y="7479"/>
                  <a:pt x="105204" y="21021"/>
                  <a:pt x="74608" y="26035"/>
                </a:cubicBezTo>
                <a:cubicBezTo>
                  <a:pt x="35271" y="32480"/>
                  <a:pt x="15044" y="65244"/>
                  <a:pt x="10681" y="74720"/>
                </a:cubicBezTo>
                <a:cubicBezTo>
                  <a:pt x="1" y="98007"/>
                  <a:pt x="10143" y="126748"/>
                  <a:pt x="13967" y="135983"/>
                </a:cubicBezTo>
                <a:lnTo>
                  <a:pt x="87328" y="135983"/>
                </a:lnTo>
                <a:cubicBezTo>
                  <a:pt x="105643" y="126719"/>
                  <a:pt x="133732" y="111450"/>
                  <a:pt x="150390" y="97214"/>
                </a:cubicBezTo>
                <a:cubicBezTo>
                  <a:pt x="174131" y="76916"/>
                  <a:pt x="190420" y="14462"/>
                  <a:pt x="1939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type="title"/>
          </p:nvPr>
        </p:nvSpPr>
        <p:spPr>
          <a:xfrm>
            <a:off x="720000" y="860400"/>
            <a:ext cx="7704000" cy="18102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None/>
              <a:defRPr sz="4800"/>
            </a:lvl1pPr>
            <a:lvl2pPr lvl="1" rtl="0" algn="ctr">
              <a:lnSpc>
                <a:spcPct val="100000"/>
              </a:lnSpc>
              <a:spcBef>
                <a:spcPts val="0"/>
              </a:spcBef>
              <a:spcAft>
                <a:spcPts val="0"/>
              </a:spcAft>
              <a:buNone/>
              <a:defRPr sz="4800"/>
            </a:lvl2pPr>
            <a:lvl3pPr lvl="2" rtl="0" algn="ctr">
              <a:lnSpc>
                <a:spcPct val="100000"/>
              </a:lnSpc>
              <a:spcBef>
                <a:spcPts val="0"/>
              </a:spcBef>
              <a:spcAft>
                <a:spcPts val="0"/>
              </a:spcAft>
              <a:buNone/>
              <a:defRPr sz="4800"/>
            </a:lvl3pPr>
            <a:lvl4pPr lvl="3" rtl="0" algn="ctr">
              <a:lnSpc>
                <a:spcPct val="100000"/>
              </a:lnSpc>
              <a:spcBef>
                <a:spcPts val="0"/>
              </a:spcBef>
              <a:spcAft>
                <a:spcPts val="0"/>
              </a:spcAft>
              <a:buNone/>
              <a:defRPr sz="4800"/>
            </a:lvl4pPr>
            <a:lvl5pPr lvl="4" rtl="0" algn="ctr">
              <a:lnSpc>
                <a:spcPct val="100000"/>
              </a:lnSpc>
              <a:spcBef>
                <a:spcPts val="0"/>
              </a:spcBef>
              <a:spcAft>
                <a:spcPts val="0"/>
              </a:spcAft>
              <a:buNone/>
              <a:defRPr sz="4800"/>
            </a:lvl5pPr>
            <a:lvl6pPr lvl="5" rtl="0" algn="ctr">
              <a:lnSpc>
                <a:spcPct val="100000"/>
              </a:lnSpc>
              <a:spcBef>
                <a:spcPts val="0"/>
              </a:spcBef>
              <a:spcAft>
                <a:spcPts val="0"/>
              </a:spcAft>
              <a:buNone/>
              <a:defRPr sz="4800"/>
            </a:lvl6pPr>
            <a:lvl7pPr lvl="6" rtl="0" algn="ctr">
              <a:lnSpc>
                <a:spcPct val="100000"/>
              </a:lnSpc>
              <a:spcBef>
                <a:spcPts val="0"/>
              </a:spcBef>
              <a:spcAft>
                <a:spcPts val="0"/>
              </a:spcAft>
              <a:buNone/>
              <a:defRPr sz="4800"/>
            </a:lvl7pPr>
            <a:lvl8pPr lvl="7" rtl="0" algn="ctr">
              <a:lnSpc>
                <a:spcPct val="100000"/>
              </a:lnSpc>
              <a:spcBef>
                <a:spcPts val="0"/>
              </a:spcBef>
              <a:spcAft>
                <a:spcPts val="0"/>
              </a:spcAft>
              <a:buNone/>
              <a:defRPr sz="4800"/>
            </a:lvl8pPr>
            <a:lvl9pPr lvl="8" rtl="0" algn="ctr">
              <a:lnSpc>
                <a:spcPct val="100000"/>
              </a:lnSpc>
              <a:spcBef>
                <a:spcPts val="0"/>
              </a:spcBef>
              <a:spcAft>
                <a:spcPts val="0"/>
              </a:spcAft>
              <a:buNone/>
              <a:defRPr sz="4800"/>
            </a:lvl9pPr>
          </a:lstStyle>
          <a:p/>
        </p:txBody>
      </p:sp>
      <p:sp>
        <p:nvSpPr>
          <p:cNvPr id="50" name="Google Shape;50;p11"/>
          <p:cNvSpPr txBox="1"/>
          <p:nvPr>
            <p:ph idx="1" type="subTitle"/>
          </p:nvPr>
        </p:nvSpPr>
        <p:spPr>
          <a:xfrm>
            <a:off x="720000" y="2670476"/>
            <a:ext cx="7704000" cy="88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51" name="Shape 5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CUSTOM_1_1">
    <p:spTree>
      <p:nvGrpSpPr>
        <p:cNvPr id="52" name="Shape 52"/>
        <p:cNvGrpSpPr/>
        <p:nvPr/>
      </p:nvGrpSpPr>
      <p:grpSpPr>
        <a:xfrm>
          <a:off x="0" y="0"/>
          <a:ext cx="0" cy="0"/>
          <a:chOff x="0" y="0"/>
          <a:chExt cx="0" cy="0"/>
        </a:xfrm>
      </p:grpSpPr>
      <p:sp>
        <p:nvSpPr>
          <p:cNvPr id="53" name="Google Shape;53;p13"/>
          <p:cNvSpPr/>
          <p:nvPr/>
        </p:nvSpPr>
        <p:spPr>
          <a:xfrm>
            <a:off x="0" y="0"/>
            <a:ext cx="3164147" cy="2425663"/>
          </a:xfrm>
          <a:custGeom>
            <a:rect b="b" l="l" r="r" t="t"/>
            <a:pathLst>
              <a:path extrusionOk="0" h="73366" w="95702">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3454532" y="336850"/>
            <a:ext cx="6646488" cy="4172190"/>
          </a:xfrm>
          <a:custGeom>
            <a:rect b="b" l="l" r="r" t="t"/>
            <a:pathLst>
              <a:path extrusionOk="0" h="126191" w="201028">
                <a:moveTo>
                  <a:pt x="75999" y="0"/>
                </a:moveTo>
                <a:cubicBezTo>
                  <a:pt x="70277" y="0"/>
                  <a:pt x="64632" y="5219"/>
                  <a:pt x="63786" y="24995"/>
                </a:cubicBezTo>
                <a:cubicBezTo>
                  <a:pt x="62369" y="58056"/>
                  <a:pt x="42705" y="61533"/>
                  <a:pt x="34495" y="61533"/>
                </a:cubicBezTo>
                <a:cubicBezTo>
                  <a:pt x="32308" y="61533"/>
                  <a:pt x="30934" y="61286"/>
                  <a:pt x="30934" y="61286"/>
                </a:cubicBezTo>
                <a:cubicBezTo>
                  <a:pt x="30934" y="61286"/>
                  <a:pt x="28898" y="60879"/>
                  <a:pt x="25918" y="60879"/>
                </a:cubicBezTo>
                <a:cubicBezTo>
                  <a:pt x="17095" y="60879"/>
                  <a:pt x="0" y="64450"/>
                  <a:pt x="2974" y="92735"/>
                </a:cubicBezTo>
                <a:cubicBezTo>
                  <a:pt x="5483" y="116594"/>
                  <a:pt x="24372" y="120998"/>
                  <a:pt x="37978" y="120998"/>
                </a:cubicBezTo>
                <a:cubicBezTo>
                  <a:pt x="45942" y="120998"/>
                  <a:pt x="52096" y="119489"/>
                  <a:pt x="52096" y="119489"/>
                </a:cubicBezTo>
                <a:cubicBezTo>
                  <a:pt x="52096" y="119489"/>
                  <a:pt x="57687" y="118179"/>
                  <a:pt x="65417" y="118179"/>
                </a:cubicBezTo>
                <a:cubicBezTo>
                  <a:pt x="72848" y="118179"/>
                  <a:pt x="82254" y="119389"/>
                  <a:pt x="90572" y="124136"/>
                </a:cubicBezTo>
                <a:cubicBezTo>
                  <a:pt x="93066" y="125559"/>
                  <a:pt x="95450" y="126190"/>
                  <a:pt x="97685" y="126190"/>
                </a:cubicBezTo>
                <a:cubicBezTo>
                  <a:pt x="110674" y="126190"/>
                  <a:pt x="118607" y="104878"/>
                  <a:pt x="113544" y="94154"/>
                </a:cubicBezTo>
                <a:cubicBezTo>
                  <a:pt x="113544" y="94154"/>
                  <a:pt x="107381" y="63275"/>
                  <a:pt x="155068" y="55091"/>
                </a:cubicBezTo>
                <a:cubicBezTo>
                  <a:pt x="201028" y="47203"/>
                  <a:pt x="176844" y="12028"/>
                  <a:pt x="148615" y="12028"/>
                </a:cubicBezTo>
                <a:cubicBezTo>
                  <a:pt x="147554" y="12028"/>
                  <a:pt x="146486" y="12077"/>
                  <a:pt x="145417" y="12180"/>
                </a:cubicBezTo>
                <a:cubicBezTo>
                  <a:pt x="129904" y="13671"/>
                  <a:pt x="118031" y="16493"/>
                  <a:pt x="108710" y="16493"/>
                </a:cubicBezTo>
                <a:cubicBezTo>
                  <a:pt x="100291" y="16493"/>
                  <a:pt x="93953" y="14191"/>
                  <a:pt x="88893" y="6523"/>
                </a:cubicBezTo>
                <a:cubicBezTo>
                  <a:pt x="88893" y="6523"/>
                  <a:pt x="82397" y="0"/>
                  <a:pt x="759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title"/>
          </p:nvPr>
        </p:nvSpPr>
        <p:spPr>
          <a:xfrm>
            <a:off x="720000" y="860400"/>
            <a:ext cx="3006000" cy="1807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700"/>
            </a:lvl1pPr>
            <a:lvl2pPr lvl="1" rtl="0">
              <a:spcBef>
                <a:spcPts val="0"/>
              </a:spcBef>
              <a:spcAft>
                <a:spcPts val="0"/>
              </a:spcAft>
              <a:buNone/>
              <a:defRPr sz="3700"/>
            </a:lvl2pPr>
            <a:lvl3pPr lvl="2" rtl="0">
              <a:spcBef>
                <a:spcPts val="0"/>
              </a:spcBef>
              <a:spcAft>
                <a:spcPts val="0"/>
              </a:spcAft>
              <a:buNone/>
              <a:defRPr sz="3700"/>
            </a:lvl3pPr>
            <a:lvl4pPr lvl="3" rtl="0">
              <a:spcBef>
                <a:spcPts val="0"/>
              </a:spcBef>
              <a:spcAft>
                <a:spcPts val="0"/>
              </a:spcAft>
              <a:buNone/>
              <a:defRPr sz="3700"/>
            </a:lvl4pPr>
            <a:lvl5pPr lvl="4" rtl="0">
              <a:spcBef>
                <a:spcPts val="0"/>
              </a:spcBef>
              <a:spcAft>
                <a:spcPts val="0"/>
              </a:spcAft>
              <a:buNone/>
              <a:defRPr sz="3700"/>
            </a:lvl5pPr>
            <a:lvl6pPr lvl="5" rtl="0">
              <a:spcBef>
                <a:spcPts val="0"/>
              </a:spcBef>
              <a:spcAft>
                <a:spcPts val="0"/>
              </a:spcAft>
              <a:buNone/>
              <a:defRPr sz="3700"/>
            </a:lvl6pPr>
            <a:lvl7pPr lvl="6" rtl="0">
              <a:spcBef>
                <a:spcPts val="0"/>
              </a:spcBef>
              <a:spcAft>
                <a:spcPts val="0"/>
              </a:spcAft>
              <a:buNone/>
              <a:defRPr sz="3700"/>
            </a:lvl7pPr>
            <a:lvl8pPr lvl="7" rtl="0">
              <a:spcBef>
                <a:spcPts val="0"/>
              </a:spcBef>
              <a:spcAft>
                <a:spcPts val="0"/>
              </a:spcAft>
              <a:buNone/>
              <a:defRPr sz="3700"/>
            </a:lvl8pPr>
            <a:lvl9pPr lvl="8" rtl="0">
              <a:spcBef>
                <a:spcPts val="0"/>
              </a:spcBef>
              <a:spcAft>
                <a:spcPts val="0"/>
              </a:spcAft>
              <a:buNone/>
              <a:defRPr sz="3700"/>
            </a:lvl9pPr>
          </a:lstStyle>
          <a:p/>
        </p:txBody>
      </p:sp>
      <p:sp>
        <p:nvSpPr>
          <p:cNvPr id="56" name="Google Shape;56;p13"/>
          <p:cNvSpPr txBox="1"/>
          <p:nvPr>
            <p:ph idx="1" type="subTitle"/>
          </p:nvPr>
        </p:nvSpPr>
        <p:spPr>
          <a:xfrm>
            <a:off x="4572150" y="3451043"/>
            <a:ext cx="1790400" cy="74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7" name="Google Shape;57;p13"/>
          <p:cNvSpPr txBox="1"/>
          <p:nvPr>
            <p:ph hasCustomPrompt="1" idx="2" type="title"/>
          </p:nvPr>
        </p:nvSpPr>
        <p:spPr>
          <a:xfrm>
            <a:off x="4572150" y="2972300"/>
            <a:ext cx="1790400" cy="2700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sz="3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8" name="Google Shape;58;p13"/>
          <p:cNvSpPr txBox="1"/>
          <p:nvPr>
            <p:ph idx="3" type="subTitle"/>
          </p:nvPr>
        </p:nvSpPr>
        <p:spPr>
          <a:xfrm>
            <a:off x="6633600" y="3451043"/>
            <a:ext cx="1790400" cy="74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 name="Google Shape;59;p13"/>
          <p:cNvSpPr txBox="1"/>
          <p:nvPr>
            <p:ph hasCustomPrompt="1" idx="4" type="title"/>
          </p:nvPr>
        </p:nvSpPr>
        <p:spPr>
          <a:xfrm>
            <a:off x="6633600" y="2972300"/>
            <a:ext cx="1790400" cy="2700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sz="3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0" name="Google Shape;60;p13"/>
          <p:cNvSpPr txBox="1"/>
          <p:nvPr>
            <p:ph idx="5" type="subTitle"/>
          </p:nvPr>
        </p:nvSpPr>
        <p:spPr>
          <a:xfrm>
            <a:off x="6633600" y="3131325"/>
            <a:ext cx="1790400" cy="4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300"/>
              <a:buNone/>
              <a:defRPr b="1" sz="1600"/>
            </a:lvl1pPr>
            <a:lvl2pPr lvl="1" rtl="0" algn="ctr">
              <a:lnSpc>
                <a:spcPct val="100000"/>
              </a:lnSpc>
              <a:spcBef>
                <a:spcPts val="0"/>
              </a:spcBef>
              <a:spcAft>
                <a:spcPts val="0"/>
              </a:spcAft>
              <a:buSzPts val="1300"/>
              <a:buNone/>
              <a:defRPr b="1" sz="1300"/>
            </a:lvl2pPr>
            <a:lvl3pPr lvl="2" rtl="0" algn="ctr">
              <a:lnSpc>
                <a:spcPct val="100000"/>
              </a:lnSpc>
              <a:spcBef>
                <a:spcPts val="0"/>
              </a:spcBef>
              <a:spcAft>
                <a:spcPts val="0"/>
              </a:spcAft>
              <a:buSzPts val="1300"/>
              <a:buNone/>
              <a:defRPr b="1" sz="1300"/>
            </a:lvl3pPr>
            <a:lvl4pPr lvl="3" rtl="0" algn="ctr">
              <a:lnSpc>
                <a:spcPct val="100000"/>
              </a:lnSpc>
              <a:spcBef>
                <a:spcPts val="0"/>
              </a:spcBef>
              <a:spcAft>
                <a:spcPts val="0"/>
              </a:spcAft>
              <a:buSzPts val="1300"/>
              <a:buNone/>
              <a:defRPr b="1" sz="1300"/>
            </a:lvl4pPr>
            <a:lvl5pPr lvl="4" rtl="0" algn="ctr">
              <a:lnSpc>
                <a:spcPct val="100000"/>
              </a:lnSpc>
              <a:spcBef>
                <a:spcPts val="0"/>
              </a:spcBef>
              <a:spcAft>
                <a:spcPts val="0"/>
              </a:spcAft>
              <a:buSzPts val="1300"/>
              <a:buNone/>
              <a:defRPr b="1" sz="1300"/>
            </a:lvl5pPr>
            <a:lvl6pPr lvl="5" rtl="0" algn="ctr">
              <a:lnSpc>
                <a:spcPct val="100000"/>
              </a:lnSpc>
              <a:spcBef>
                <a:spcPts val="0"/>
              </a:spcBef>
              <a:spcAft>
                <a:spcPts val="0"/>
              </a:spcAft>
              <a:buSzPts val="1300"/>
              <a:buNone/>
              <a:defRPr b="1" sz="1300"/>
            </a:lvl6pPr>
            <a:lvl7pPr lvl="6" rtl="0" algn="ctr">
              <a:lnSpc>
                <a:spcPct val="100000"/>
              </a:lnSpc>
              <a:spcBef>
                <a:spcPts val="0"/>
              </a:spcBef>
              <a:spcAft>
                <a:spcPts val="0"/>
              </a:spcAft>
              <a:buSzPts val="1300"/>
              <a:buNone/>
              <a:defRPr b="1" sz="1300"/>
            </a:lvl7pPr>
            <a:lvl8pPr lvl="7" rtl="0" algn="ctr">
              <a:lnSpc>
                <a:spcPct val="100000"/>
              </a:lnSpc>
              <a:spcBef>
                <a:spcPts val="0"/>
              </a:spcBef>
              <a:spcAft>
                <a:spcPts val="0"/>
              </a:spcAft>
              <a:buSzPts val="1300"/>
              <a:buNone/>
              <a:defRPr b="1" sz="1300"/>
            </a:lvl8pPr>
            <a:lvl9pPr lvl="8" rtl="0" algn="ctr">
              <a:lnSpc>
                <a:spcPct val="100000"/>
              </a:lnSpc>
              <a:spcBef>
                <a:spcPts val="0"/>
              </a:spcBef>
              <a:spcAft>
                <a:spcPts val="0"/>
              </a:spcAft>
              <a:buSzPts val="1300"/>
              <a:buNone/>
              <a:defRPr b="1" sz="1300"/>
            </a:lvl9pPr>
          </a:lstStyle>
          <a:p/>
        </p:txBody>
      </p:sp>
      <p:sp>
        <p:nvSpPr>
          <p:cNvPr id="61" name="Google Shape;61;p13"/>
          <p:cNvSpPr txBox="1"/>
          <p:nvPr>
            <p:ph idx="6" type="subTitle"/>
          </p:nvPr>
        </p:nvSpPr>
        <p:spPr>
          <a:xfrm>
            <a:off x="4572150" y="3131325"/>
            <a:ext cx="1790400" cy="4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300"/>
              <a:buNone/>
              <a:defRPr b="1" sz="1600"/>
            </a:lvl1pPr>
            <a:lvl2pPr lvl="1" rtl="0" algn="ctr">
              <a:lnSpc>
                <a:spcPct val="100000"/>
              </a:lnSpc>
              <a:spcBef>
                <a:spcPts val="0"/>
              </a:spcBef>
              <a:spcAft>
                <a:spcPts val="0"/>
              </a:spcAft>
              <a:buSzPts val="1300"/>
              <a:buNone/>
              <a:defRPr b="1" sz="1300"/>
            </a:lvl2pPr>
            <a:lvl3pPr lvl="2" rtl="0" algn="ctr">
              <a:lnSpc>
                <a:spcPct val="100000"/>
              </a:lnSpc>
              <a:spcBef>
                <a:spcPts val="0"/>
              </a:spcBef>
              <a:spcAft>
                <a:spcPts val="0"/>
              </a:spcAft>
              <a:buSzPts val="1300"/>
              <a:buNone/>
              <a:defRPr b="1" sz="1300"/>
            </a:lvl3pPr>
            <a:lvl4pPr lvl="3" rtl="0" algn="ctr">
              <a:lnSpc>
                <a:spcPct val="100000"/>
              </a:lnSpc>
              <a:spcBef>
                <a:spcPts val="0"/>
              </a:spcBef>
              <a:spcAft>
                <a:spcPts val="0"/>
              </a:spcAft>
              <a:buSzPts val="1300"/>
              <a:buNone/>
              <a:defRPr b="1" sz="1300"/>
            </a:lvl4pPr>
            <a:lvl5pPr lvl="4" rtl="0" algn="ctr">
              <a:lnSpc>
                <a:spcPct val="100000"/>
              </a:lnSpc>
              <a:spcBef>
                <a:spcPts val="0"/>
              </a:spcBef>
              <a:spcAft>
                <a:spcPts val="0"/>
              </a:spcAft>
              <a:buSzPts val="1300"/>
              <a:buNone/>
              <a:defRPr b="1" sz="1300"/>
            </a:lvl5pPr>
            <a:lvl6pPr lvl="5" rtl="0" algn="ctr">
              <a:lnSpc>
                <a:spcPct val="100000"/>
              </a:lnSpc>
              <a:spcBef>
                <a:spcPts val="0"/>
              </a:spcBef>
              <a:spcAft>
                <a:spcPts val="0"/>
              </a:spcAft>
              <a:buSzPts val="1300"/>
              <a:buNone/>
              <a:defRPr b="1" sz="1300"/>
            </a:lvl6pPr>
            <a:lvl7pPr lvl="6" rtl="0" algn="ctr">
              <a:lnSpc>
                <a:spcPct val="100000"/>
              </a:lnSpc>
              <a:spcBef>
                <a:spcPts val="0"/>
              </a:spcBef>
              <a:spcAft>
                <a:spcPts val="0"/>
              </a:spcAft>
              <a:buSzPts val="1300"/>
              <a:buNone/>
              <a:defRPr b="1" sz="1300"/>
            </a:lvl7pPr>
            <a:lvl8pPr lvl="7" rtl="0" algn="ctr">
              <a:lnSpc>
                <a:spcPct val="100000"/>
              </a:lnSpc>
              <a:spcBef>
                <a:spcPts val="0"/>
              </a:spcBef>
              <a:spcAft>
                <a:spcPts val="0"/>
              </a:spcAft>
              <a:buSzPts val="1300"/>
              <a:buNone/>
              <a:defRPr b="1" sz="1300"/>
            </a:lvl8pPr>
            <a:lvl9pPr lvl="8" rtl="0" algn="ctr">
              <a:lnSpc>
                <a:spcPct val="100000"/>
              </a:lnSpc>
              <a:spcBef>
                <a:spcPts val="0"/>
              </a:spcBef>
              <a:spcAft>
                <a:spcPts val="0"/>
              </a:spcAft>
              <a:buSzPts val="1300"/>
              <a:buNone/>
              <a:defRPr b="1" sz="1300"/>
            </a:lvl9pPr>
          </a:lstStyle>
          <a:p/>
        </p:txBody>
      </p:sp>
      <p:sp>
        <p:nvSpPr>
          <p:cNvPr id="62" name="Google Shape;62;p13"/>
          <p:cNvSpPr txBox="1"/>
          <p:nvPr>
            <p:ph idx="7" type="subTitle"/>
          </p:nvPr>
        </p:nvSpPr>
        <p:spPr>
          <a:xfrm>
            <a:off x="4572150" y="1682080"/>
            <a:ext cx="1790400" cy="74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3" name="Google Shape;63;p13"/>
          <p:cNvSpPr txBox="1"/>
          <p:nvPr>
            <p:ph hasCustomPrompt="1" idx="8" type="title"/>
          </p:nvPr>
        </p:nvSpPr>
        <p:spPr>
          <a:xfrm>
            <a:off x="4572150" y="1203338"/>
            <a:ext cx="1790400" cy="2700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sz="3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4" name="Google Shape;64;p13"/>
          <p:cNvSpPr txBox="1"/>
          <p:nvPr>
            <p:ph idx="9" type="subTitle"/>
          </p:nvPr>
        </p:nvSpPr>
        <p:spPr>
          <a:xfrm>
            <a:off x="6633600" y="1682080"/>
            <a:ext cx="1790400" cy="74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5" name="Google Shape;65;p13"/>
          <p:cNvSpPr txBox="1"/>
          <p:nvPr>
            <p:ph hasCustomPrompt="1" idx="13" type="title"/>
          </p:nvPr>
        </p:nvSpPr>
        <p:spPr>
          <a:xfrm>
            <a:off x="6633600" y="1203338"/>
            <a:ext cx="1790400" cy="2700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None/>
              <a:defRPr sz="3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6" name="Google Shape;66;p13"/>
          <p:cNvSpPr txBox="1"/>
          <p:nvPr>
            <p:ph idx="14" type="subTitle"/>
          </p:nvPr>
        </p:nvSpPr>
        <p:spPr>
          <a:xfrm>
            <a:off x="6633600" y="1362363"/>
            <a:ext cx="1790400" cy="4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300"/>
              <a:buNone/>
              <a:defRPr b="1" sz="1600"/>
            </a:lvl1pPr>
            <a:lvl2pPr lvl="1" rtl="0" algn="ctr">
              <a:lnSpc>
                <a:spcPct val="100000"/>
              </a:lnSpc>
              <a:spcBef>
                <a:spcPts val="0"/>
              </a:spcBef>
              <a:spcAft>
                <a:spcPts val="0"/>
              </a:spcAft>
              <a:buSzPts val="1300"/>
              <a:buNone/>
              <a:defRPr b="1" sz="1300"/>
            </a:lvl2pPr>
            <a:lvl3pPr lvl="2" rtl="0" algn="ctr">
              <a:lnSpc>
                <a:spcPct val="100000"/>
              </a:lnSpc>
              <a:spcBef>
                <a:spcPts val="0"/>
              </a:spcBef>
              <a:spcAft>
                <a:spcPts val="0"/>
              </a:spcAft>
              <a:buSzPts val="1300"/>
              <a:buNone/>
              <a:defRPr b="1" sz="1300"/>
            </a:lvl3pPr>
            <a:lvl4pPr lvl="3" rtl="0" algn="ctr">
              <a:lnSpc>
                <a:spcPct val="100000"/>
              </a:lnSpc>
              <a:spcBef>
                <a:spcPts val="0"/>
              </a:spcBef>
              <a:spcAft>
                <a:spcPts val="0"/>
              </a:spcAft>
              <a:buSzPts val="1300"/>
              <a:buNone/>
              <a:defRPr b="1" sz="1300"/>
            </a:lvl4pPr>
            <a:lvl5pPr lvl="4" rtl="0" algn="ctr">
              <a:lnSpc>
                <a:spcPct val="100000"/>
              </a:lnSpc>
              <a:spcBef>
                <a:spcPts val="0"/>
              </a:spcBef>
              <a:spcAft>
                <a:spcPts val="0"/>
              </a:spcAft>
              <a:buSzPts val="1300"/>
              <a:buNone/>
              <a:defRPr b="1" sz="1300"/>
            </a:lvl5pPr>
            <a:lvl6pPr lvl="5" rtl="0" algn="ctr">
              <a:lnSpc>
                <a:spcPct val="100000"/>
              </a:lnSpc>
              <a:spcBef>
                <a:spcPts val="0"/>
              </a:spcBef>
              <a:spcAft>
                <a:spcPts val="0"/>
              </a:spcAft>
              <a:buSzPts val="1300"/>
              <a:buNone/>
              <a:defRPr b="1" sz="1300"/>
            </a:lvl6pPr>
            <a:lvl7pPr lvl="6" rtl="0" algn="ctr">
              <a:lnSpc>
                <a:spcPct val="100000"/>
              </a:lnSpc>
              <a:spcBef>
                <a:spcPts val="0"/>
              </a:spcBef>
              <a:spcAft>
                <a:spcPts val="0"/>
              </a:spcAft>
              <a:buSzPts val="1300"/>
              <a:buNone/>
              <a:defRPr b="1" sz="1300"/>
            </a:lvl7pPr>
            <a:lvl8pPr lvl="7" rtl="0" algn="ctr">
              <a:lnSpc>
                <a:spcPct val="100000"/>
              </a:lnSpc>
              <a:spcBef>
                <a:spcPts val="0"/>
              </a:spcBef>
              <a:spcAft>
                <a:spcPts val="0"/>
              </a:spcAft>
              <a:buSzPts val="1300"/>
              <a:buNone/>
              <a:defRPr b="1" sz="1300"/>
            </a:lvl8pPr>
            <a:lvl9pPr lvl="8" rtl="0" algn="ctr">
              <a:lnSpc>
                <a:spcPct val="100000"/>
              </a:lnSpc>
              <a:spcBef>
                <a:spcPts val="0"/>
              </a:spcBef>
              <a:spcAft>
                <a:spcPts val="0"/>
              </a:spcAft>
              <a:buSzPts val="1300"/>
              <a:buNone/>
              <a:defRPr b="1" sz="1300"/>
            </a:lvl9pPr>
          </a:lstStyle>
          <a:p/>
        </p:txBody>
      </p:sp>
      <p:sp>
        <p:nvSpPr>
          <p:cNvPr id="67" name="Google Shape;67;p13"/>
          <p:cNvSpPr txBox="1"/>
          <p:nvPr>
            <p:ph idx="15" type="subTitle"/>
          </p:nvPr>
        </p:nvSpPr>
        <p:spPr>
          <a:xfrm>
            <a:off x="4572150" y="1362363"/>
            <a:ext cx="1790400" cy="4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300"/>
              <a:buNone/>
              <a:defRPr b="1" sz="1600"/>
            </a:lvl1pPr>
            <a:lvl2pPr lvl="1" rtl="0" algn="ctr">
              <a:lnSpc>
                <a:spcPct val="100000"/>
              </a:lnSpc>
              <a:spcBef>
                <a:spcPts val="0"/>
              </a:spcBef>
              <a:spcAft>
                <a:spcPts val="0"/>
              </a:spcAft>
              <a:buSzPts val="1300"/>
              <a:buNone/>
              <a:defRPr b="1" sz="1300"/>
            </a:lvl2pPr>
            <a:lvl3pPr lvl="2" rtl="0" algn="ctr">
              <a:lnSpc>
                <a:spcPct val="100000"/>
              </a:lnSpc>
              <a:spcBef>
                <a:spcPts val="0"/>
              </a:spcBef>
              <a:spcAft>
                <a:spcPts val="0"/>
              </a:spcAft>
              <a:buSzPts val="1300"/>
              <a:buNone/>
              <a:defRPr b="1" sz="1300"/>
            </a:lvl3pPr>
            <a:lvl4pPr lvl="3" rtl="0" algn="ctr">
              <a:lnSpc>
                <a:spcPct val="100000"/>
              </a:lnSpc>
              <a:spcBef>
                <a:spcPts val="0"/>
              </a:spcBef>
              <a:spcAft>
                <a:spcPts val="0"/>
              </a:spcAft>
              <a:buSzPts val="1300"/>
              <a:buNone/>
              <a:defRPr b="1" sz="1300"/>
            </a:lvl4pPr>
            <a:lvl5pPr lvl="4" rtl="0" algn="ctr">
              <a:lnSpc>
                <a:spcPct val="100000"/>
              </a:lnSpc>
              <a:spcBef>
                <a:spcPts val="0"/>
              </a:spcBef>
              <a:spcAft>
                <a:spcPts val="0"/>
              </a:spcAft>
              <a:buSzPts val="1300"/>
              <a:buNone/>
              <a:defRPr b="1" sz="1300"/>
            </a:lvl5pPr>
            <a:lvl6pPr lvl="5" rtl="0" algn="ctr">
              <a:lnSpc>
                <a:spcPct val="100000"/>
              </a:lnSpc>
              <a:spcBef>
                <a:spcPts val="0"/>
              </a:spcBef>
              <a:spcAft>
                <a:spcPts val="0"/>
              </a:spcAft>
              <a:buSzPts val="1300"/>
              <a:buNone/>
              <a:defRPr b="1" sz="1300"/>
            </a:lvl6pPr>
            <a:lvl7pPr lvl="6" rtl="0" algn="ctr">
              <a:lnSpc>
                <a:spcPct val="100000"/>
              </a:lnSpc>
              <a:spcBef>
                <a:spcPts val="0"/>
              </a:spcBef>
              <a:spcAft>
                <a:spcPts val="0"/>
              </a:spcAft>
              <a:buSzPts val="1300"/>
              <a:buNone/>
              <a:defRPr b="1" sz="1300"/>
            </a:lvl7pPr>
            <a:lvl8pPr lvl="7" rtl="0" algn="ctr">
              <a:lnSpc>
                <a:spcPct val="100000"/>
              </a:lnSpc>
              <a:spcBef>
                <a:spcPts val="0"/>
              </a:spcBef>
              <a:spcAft>
                <a:spcPts val="0"/>
              </a:spcAft>
              <a:buSzPts val="1300"/>
              <a:buNone/>
              <a:defRPr b="1" sz="1300"/>
            </a:lvl8pPr>
            <a:lvl9pPr lvl="8" rtl="0" algn="ctr">
              <a:lnSpc>
                <a:spcPct val="100000"/>
              </a:lnSpc>
              <a:spcBef>
                <a:spcPts val="0"/>
              </a:spcBef>
              <a:spcAft>
                <a:spcPts val="0"/>
              </a:spcAft>
              <a:buSzPts val="1300"/>
              <a:buNone/>
              <a:defRPr b="1" sz="13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21">
    <p:spTree>
      <p:nvGrpSpPr>
        <p:cNvPr id="68" name="Shape 68"/>
        <p:cNvGrpSpPr/>
        <p:nvPr/>
      </p:nvGrpSpPr>
      <p:grpSpPr>
        <a:xfrm>
          <a:off x="0" y="0"/>
          <a:ext cx="0" cy="0"/>
          <a:chOff x="0" y="0"/>
          <a:chExt cx="0" cy="0"/>
        </a:xfrm>
      </p:grpSpPr>
      <p:sp>
        <p:nvSpPr>
          <p:cNvPr id="69" name="Google Shape;69;p14"/>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70" name="Google Shape;70;p14"/>
          <p:cNvSpPr txBox="1"/>
          <p:nvPr>
            <p:ph idx="1" type="subTitle"/>
          </p:nvPr>
        </p:nvSpPr>
        <p:spPr>
          <a:xfrm>
            <a:off x="719875" y="975825"/>
            <a:ext cx="7704000" cy="362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100"/>
            </a:lvl1pPr>
            <a:lvl2pPr lvl="1" rtl="0">
              <a:lnSpc>
                <a:spcPct val="115000"/>
              </a:lnSpc>
              <a:spcBef>
                <a:spcPts val="0"/>
              </a:spcBef>
              <a:spcAft>
                <a:spcPts val="0"/>
              </a:spcAft>
              <a:buClr>
                <a:schemeClr val="accent1"/>
              </a:buClr>
              <a:buSzPts val="1400"/>
              <a:buChar char="○"/>
              <a:defRPr sz="1300"/>
            </a:lvl2pPr>
            <a:lvl3pPr lvl="2" rtl="0">
              <a:lnSpc>
                <a:spcPct val="115000"/>
              </a:lnSpc>
              <a:spcBef>
                <a:spcPts val="0"/>
              </a:spcBef>
              <a:spcAft>
                <a:spcPts val="0"/>
              </a:spcAft>
              <a:buClr>
                <a:schemeClr val="accent1"/>
              </a:buClr>
              <a:buSzPts val="1400"/>
              <a:buChar char="■"/>
              <a:defRPr sz="1300"/>
            </a:lvl3pPr>
            <a:lvl4pPr lvl="3" rtl="0">
              <a:lnSpc>
                <a:spcPct val="115000"/>
              </a:lnSpc>
              <a:spcBef>
                <a:spcPts val="0"/>
              </a:spcBef>
              <a:spcAft>
                <a:spcPts val="0"/>
              </a:spcAft>
              <a:buClr>
                <a:schemeClr val="accent1"/>
              </a:buClr>
              <a:buSzPts val="1400"/>
              <a:buChar char="●"/>
              <a:defRPr sz="1300"/>
            </a:lvl4pPr>
            <a:lvl5pPr lvl="4" rtl="0">
              <a:lnSpc>
                <a:spcPct val="115000"/>
              </a:lnSpc>
              <a:spcBef>
                <a:spcPts val="0"/>
              </a:spcBef>
              <a:spcAft>
                <a:spcPts val="0"/>
              </a:spcAft>
              <a:buClr>
                <a:schemeClr val="accent1"/>
              </a:buClr>
              <a:buSzPts val="1400"/>
              <a:buChar char="○"/>
              <a:defRPr sz="1300"/>
            </a:lvl5pPr>
            <a:lvl6pPr lvl="5" rtl="0">
              <a:lnSpc>
                <a:spcPct val="115000"/>
              </a:lnSpc>
              <a:spcBef>
                <a:spcPts val="0"/>
              </a:spcBef>
              <a:spcAft>
                <a:spcPts val="0"/>
              </a:spcAft>
              <a:buClr>
                <a:schemeClr val="accent1"/>
              </a:buClr>
              <a:buSzPts val="1400"/>
              <a:buChar char="■"/>
              <a:defRPr sz="1300"/>
            </a:lvl6pPr>
            <a:lvl7pPr lvl="6" rtl="0">
              <a:lnSpc>
                <a:spcPct val="115000"/>
              </a:lnSpc>
              <a:spcBef>
                <a:spcPts val="0"/>
              </a:spcBef>
              <a:spcAft>
                <a:spcPts val="0"/>
              </a:spcAft>
              <a:buClr>
                <a:schemeClr val="accent1"/>
              </a:buClr>
              <a:buSzPts val="1400"/>
              <a:buChar char="●"/>
              <a:defRPr sz="1300"/>
            </a:lvl7pPr>
            <a:lvl8pPr lvl="7" rtl="0">
              <a:lnSpc>
                <a:spcPct val="115000"/>
              </a:lnSpc>
              <a:spcBef>
                <a:spcPts val="0"/>
              </a:spcBef>
              <a:spcAft>
                <a:spcPts val="0"/>
              </a:spcAft>
              <a:buClr>
                <a:schemeClr val="accent1"/>
              </a:buClr>
              <a:buSzPts val="1400"/>
              <a:buChar char="○"/>
              <a:defRPr sz="1300"/>
            </a:lvl8pPr>
            <a:lvl9pPr lvl="8" rtl="0">
              <a:lnSpc>
                <a:spcPct val="115000"/>
              </a:lnSpc>
              <a:spcBef>
                <a:spcPts val="0"/>
              </a:spcBef>
              <a:spcAft>
                <a:spcPts val="0"/>
              </a:spcAft>
              <a:buClr>
                <a:schemeClr val="accent1"/>
              </a:buClr>
              <a:buSzPts val="1400"/>
              <a:buChar char="■"/>
              <a:defRPr sz="1300"/>
            </a:lvl9pPr>
          </a:lstStyle>
          <a:p/>
        </p:txBody>
      </p:sp>
      <p:sp>
        <p:nvSpPr>
          <p:cNvPr id="71" name="Google Shape;71;p14"/>
          <p:cNvSpPr/>
          <p:nvPr/>
        </p:nvSpPr>
        <p:spPr>
          <a:xfrm flipH="1">
            <a:off x="6839496" y="0"/>
            <a:ext cx="2304504" cy="1766653"/>
          </a:xfrm>
          <a:custGeom>
            <a:rect b="b" l="l" r="r" t="t"/>
            <a:pathLst>
              <a:path extrusionOk="0" h="73366" w="95702">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72" name="Shape 72"/>
        <p:cNvGrpSpPr/>
        <p:nvPr/>
      </p:nvGrpSpPr>
      <p:grpSpPr>
        <a:xfrm>
          <a:off x="0" y="0"/>
          <a:ext cx="0" cy="0"/>
          <a:chOff x="0" y="0"/>
          <a:chExt cx="0" cy="0"/>
        </a:xfrm>
      </p:grpSpPr>
      <p:sp>
        <p:nvSpPr>
          <p:cNvPr id="73" name="Google Shape;73;p15"/>
          <p:cNvSpPr/>
          <p:nvPr/>
        </p:nvSpPr>
        <p:spPr>
          <a:xfrm>
            <a:off x="310010" y="0"/>
            <a:ext cx="8833961" cy="5143483"/>
          </a:xfrm>
          <a:custGeom>
            <a:rect b="b" l="l" r="r" t="t"/>
            <a:pathLst>
              <a:path extrusionOk="0" h="166375" w="285750">
                <a:moveTo>
                  <a:pt x="0" y="0"/>
                </a:moveTo>
                <a:cubicBezTo>
                  <a:pt x="21646" y="41091"/>
                  <a:pt x="83049" y="64072"/>
                  <a:pt x="152303" y="92286"/>
                </a:cubicBezTo>
                <a:cubicBezTo>
                  <a:pt x="222493" y="120882"/>
                  <a:pt x="233532" y="166375"/>
                  <a:pt x="233532" y="166375"/>
                </a:cubicBezTo>
                <a:lnTo>
                  <a:pt x="285750" y="166375"/>
                </a:lnTo>
                <a:lnTo>
                  <a:pt x="285750" y="130414"/>
                </a:lnTo>
                <a:cubicBezTo>
                  <a:pt x="200292" y="88976"/>
                  <a:pt x="217553" y="25234"/>
                  <a:pt x="2287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ph type="title"/>
          </p:nvPr>
        </p:nvSpPr>
        <p:spPr>
          <a:xfrm>
            <a:off x="720000" y="3811150"/>
            <a:ext cx="3852000" cy="792300"/>
          </a:xfrm>
          <a:prstGeom prst="rect">
            <a:avLst/>
          </a:prstGeom>
        </p:spPr>
        <p:txBody>
          <a:bodyPr anchorCtr="0" anchor="t" bIns="91425" lIns="91425" spcFirstLastPara="1" rIns="91425" wrap="square" tIns="91425">
            <a:noAutofit/>
          </a:bodyPr>
          <a:lstStyle>
            <a:lvl1pPr lvl="0">
              <a:spcBef>
                <a:spcPts val="0"/>
              </a:spcBef>
              <a:spcAft>
                <a:spcPts val="0"/>
              </a:spcAft>
              <a:buNone/>
              <a:defRPr sz="2200"/>
            </a:lvl1pPr>
            <a:lvl2pPr lvl="1">
              <a:spcBef>
                <a:spcPts val="0"/>
              </a:spcBef>
              <a:spcAft>
                <a:spcPts val="0"/>
              </a:spcAft>
              <a:buNone/>
              <a:defRPr sz="2200"/>
            </a:lvl2pPr>
            <a:lvl3pPr lvl="2">
              <a:spcBef>
                <a:spcPts val="0"/>
              </a:spcBef>
              <a:spcAft>
                <a:spcPts val="0"/>
              </a:spcAft>
              <a:buNone/>
              <a:defRPr sz="2200"/>
            </a:lvl3pPr>
            <a:lvl4pPr lvl="3">
              <a:spcBef>
                <a:spcPts val="0"/>
              </a:spcBef>
              <a:spcAft>
                <a:spcPts val="0"/>
              </a:spcAft>
              <a:buNone/>
              <a:defRPr sz="2200"/>
            </a:lvl4pPr>
            <a:lvl5pPr lvl="4">
              <a:spcBef>
                <a:spcPts val="0"/>
              </a:spcBef>
              <a:spcAft>
                <a:spcPts val="0"/>
              </a:spcAft>
              <a:buNone/>
              <a:defRPr sz="2200"/>
            </a:lvl5pPr>
            <a:lvl6pPr lvl="5">
              <a:spcBef>
                <a:spcPts val="0"/>
              </a:spcBef>
              <a:spcAft>
                <a:spcPts val="0"/>
              </a:spcAft>
              <a:buNone/>
              <a:defRPr sz="2200"/>
            </a:lvl6pPr>
            <a:lvl7pPr lvl="6">
              <a:spcBef>
                <a:spcPts val="0"/>
              </a:spcBef>
              <a:spcAft>
                <a:spcPts val="0"/>
              </a:spcAft>
              <a:buNone/>
              <a:defRPr sz="2200"/>
            </a:lvl7pPr>
            <a:lvl8pPr lvl="7">
              <a:spcBef>
                <a:spcPts val="0"/>
              </a:spcBef>
              <a:spcAft>
                <a:spcPts val="0"/>
              </a:spcAft>
              <a:buNone/>
              <a:defRPr sz="2200"/>
            </a:lvl8pPr>
            <a:lvl9pPr lvl="8">
              <a:spcBef>
                <a:spcPts val="0"/>
              </a:spcBef>
              <a:spcAft>
                <a:spcPts val="0"/>
              </a:spcAft>
              <a:buNone/>
              <a:defRPr sz="2200"/>
            </a:lvl9pPr>
          </a:lstStyle>
          <a:p/>
        </p:txBody>
      </p:sp>
      <p:sp>
        <p:nvSpPr>
          <p:cNvPr id="75" name="Google Shape;75;p15"/>
          <p:cNvSpPr txBox="1"/>
          <p:nvPr>
            <p:ph idx="1" type="subTitle"/>
          </p:nvPr>
        </p:nvSpPr>
        <p:spPr>
          <a:xfrm>
            <a:off x="719950" y="2670475"/>
            <a:ext cx="3852000" cy="1138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None/>
              <a:defRPr sz="15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CUSTOM_2_1">
    <p:spTree>
      <p:nvGrpSpPr>
        <p:cNvPr id="76" name="Shape 76"/>
        <p:cNvGrpSpPr/>
        <p:nvPr/>
      </p:nvGrpSpPr>
      <p:grpSpPr>
        <a:xfrm>
          <a:off x="0" y="0"/>
          <a:ext cx="0" cy="0"/>
          <a:chOff x="0" y="0"/>
          <a:chExt cx="0" cy="0"/>
        </a:xfrm>
      </p:grpSpPr>
      <p:sp>
        <p:nvSpPr>
          <p:cNvPr id="77" name="Google Shape;77;p16"/>
          <p:cNvSpPr/>
          <p:nvPr/>
        </p:nvSpPr>
        <p:spPr>
          <a:xfrm flipH="1">
            <a:off x="-390" y="1794698"/>
            <a:ext cx="9143665" cy="3349011"/>
          </a:xfrm>
          <a:custGeom>
            <a:rect b="b" l="l" r="r" t="t"/>
            <a:pathLst>
              <a:path extrusionOk="0" h="132516" w="285316">
                <a:moveTo>
                  <a:pt x="17" y="0"/>
                </a:moveTo>
                <a:lnTo>
                  <a:pt x="0" y="132515"/>
                </a:lnTo>
                <a:lnTo>
                  <a:pt x="285299" y="132515"/>
                </a:lnTo>
                <a:cubicBezTo>
                  <a:pt x="285299" y="132515"/>
                  <a:pt x="285316" y="60051"/>
                  <a:pt x="285299" y="59967"/>
                </a:cubicBezTo>
                <a:cubicBezTo>
                  <a:pt x="274828" y="44157"/>
                  <a:pt x="257486" y="26827"/>
                  <a:pt x="228589" y="26827"/>
                </a:cubicBezTo>
                <a:cubicBezTo>
                  <a:pt x="227191" y="26827"/>
                  <a:pt x="225765" y="26868"/>
                  <a:pt x="224313" y="26951"/>
                </a:cubicBezTo>
                <a:cubicBezTo>
                  <a:pt x="216176" y="27469"/>
                  <a:pt x="208206" y="29357"/>
                  <a:pt x="200720" y="32582"/>
                </a:cubicBezTo>
                <a:cubicBezTo>
                  <a:pt x="194457" y="35244"/>
                  <a:pt x="183524" y="38962"/>
                  <a:pt x="171313" y="38962"/>
                </a:cubicBezTo>
                <a:cubicBezTo>
                  <a:pt x="157395" y="38962"/>
                  <a:pt x="141819" y="34133"/>
                  <a:pt x="129608" y="17410"/>
                </a:cubicBezTo>
                <a:cubicBezTo>
                  <a:pt x="127336" y="14236"/>
                  <a:pt x="124295" y="11679"/>
                  <a:pt x="120770" y="9958"/>
                </a:cubicBezTo>
                <a:cubicBezTo>
                  <a:pt x="117232" y="8277"/>
                  <a:pt x="112356" y="6798"/>
                  <a:pt x="106138" y="6798"/>
                </a:cubicBezTo>
                <a:cubicBezTo>
                  <a:pt x="98638" y="6798"/>
                  <a:pt x="89187" y="8949"/>
                  <a:pt x="77778" y="15489"/>
                </a:cubicBezTo>
                <a:cubicBezTo>
                  <a:pt x="70549" y="19635"/>
                  <a:pt x="62804" y="21260"/>
                  <a:pt x="55106" y="21260"/>
                </a:cubicBezTo>
                <a:cubicBezTo>
                  <a:pt x="27255" y="21260"/>
                  <a:pt x="17" y="0"/>
                  <a:pt x="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txBox="1"/>
          <p:nvPr>
            <p:ph type="title"/>
          </p:nvPr>
        </p:nvSpPr>
        <p:spPr>
          <a:xfrm>
            <a:off x="4215725" y="3311025"/>
            <a:ext cx="3852000" cy="79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79" name="Google Shape;79;p16"/>
          <p:cNvSpPr txBox="1"/>
          <p:nvPr>
            <p:ph idx="1" type="subTitle"/>
          </p:nvPr>
        </p:nvSpPr>
        <p:spPr>
          <a:xfrm>
            <a:off x="4215725" y="2172825"/>
            <a:ext cx="3852000" cy="1138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sz="15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CUSTOM_2_1_1">
    <p:spTree>
      <p:nvGrpSpPr>
        <p:cNvPr id="80" name="Shape 80"/>
        <p:cNvGrpSpPr/>
        <p:nvPr/>
      </p:nvGrpSpPr>
      <p:grpSpPr>
        <a:xfrm>
          <a:off x="0" y="0"/>
          <a:ext cx="0" cy="0"/>
          <a:chOff x="0" y="0"/>
          <a:chExt cx="0" cy="0"/>
        </a:xfrm>
      </p:grpSpPr>
      <p:sp>
        <p:nvSpPr>
          <p:cNvPr id="81" name="Google Shape;81;p17"/>
          <p:cNvSpPr/>
          <p:nvPr/>
        </p:nvSpPr>
        <p:spPr>
          <a:xfrm>
            <a:off x="1271804" y="949075"/>
            <a:ext cx="6600392" cy="3245349"/>
          </a:xfrm>
          <a:custGeom>
            <a:rect b="b" l="l" r="r" t="t"/>
            <a:pathLst>
              <a:path extrusionOk="0" h="104985" w="235497">
                <a:moveTo>
                  <a:pt x="233990" y="20925"/>
                </a:moveTo>
                <a:cubicBezTo>
                  <a:pt x="233739" y="11244"/>
                  <a:pt x="226066" y="3404"/>
                  <a:pt x="216413" y="2958"/>
                </a:cubicBezTo>
                <a:cubicBezTo>
                  <a:pt x="205254" y="2511"/>
                  <a:pt x="189909" y="2009"/>
                  <a:pt x="174035" y="2009"/>
                </a:cubicBezTo>
                <a:cubicBezTo>
                  <a:pt x="154589" y="2009"/>
                  <a:pt x="135980" y="503"/>
                  <a:pt x="121891" y="279"/>
                </a:cubicBezTo>
                <a:cubicBezTo>
                  <a:pt x="103115" y="0"/>
                  <a:pt x="74379" y="0"/>
                  <a:pt x="50079" y="56"/>
                </a:cubicBezTo>
                <a:cubicBezTo>
                  <a:pt x="40566" y="84"/>
                  <a:pt x="31750" y="642"/>
                  <a:pt x="24496" y="1340"/>
                </a:cubicBezTo>
                <a:cubicBezTo>
                  <a:pt x="13364" y="2372"/>
                  <a:pt x="4632" y="11355"/>
                  <a:pt x="3878" y="22515"/>
                </a:cubicBezTo>
                <a:cubicBezTo>
                  <a:pt x="2930" y="36855"/>
                  <a:pt x="1591" y="56914"/>
                  <a:pt x="503" y="73319"/>
                </a:cubicBezTo>
                <a:cubicBezTo>
                  <a:pt x="0" y="80880"/>
                  <a:pt x="2595" y="88301"/>
                  <a:pt x="7701" y="93909"/>
                </a:cubicBezTo>
                <a:cubicBezTo>
                  <a:pt x="12806" y="99516"/>
                  <a:pt x="19976" y="102781"/>
                  <a:pt x="27565" y="102976"/>
                </a:cubicBezTo>
                <a:cubicBezTo>
                  <a:pt x="37106" y="103199"/>
                  <a:pt x="48182" y="103506"/>
                  <a:pt x="59370" y="103785"/>
                </a:cubicBezTo>
                <a:cubicBezTo>
                  <a:pt x="81270" y="104315"/>
                  <a:pt x="102446" y="104985"/>
                  <a:pt x="118878" y="104985"/>
                </a:cubicBezTo>
                <a:cubicBezTo>
                  <a:pt x="140249" y="104985"/>
                  <a:pt x="171412" y="104985"/>
                  <a:pt x="196214" y="102251"/>
                </a:cubicBezTo>
                <a:cubicBezTo>
                  <a:pt x="202715" y="101525"/>
                  <a:pt x="208685" y="101218"/>
                  <a:pt x="213930" y="101135"/>
                </a:cubicBezTo>
                <a:cubicBezTo>
                  <a:pt x="219733" y="101051"/>
                  <a:pt x="225257" y="98652"/>
                  <a:pt x="229275" y="94495"/>
                </a:cubicBezTo>
                <a:cubicBezTo>
                  <a:pt x="233292" y="90310"/>
                  <a:pt x="235496" y="84702"/>
                  <a:pt x="235357" y="78927"/>
                </a:cubicBezTo>
                <a:cubicBezTo>
                  <a:pt x="234938" y="61099"/>
                  <a:pt x="234352" y="36967"/>
                  <a:pt x="233990" y="209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txBox="1"/>
          <p:nvPr>
            <p:ph type="title"/>
          </p:nvPr>
        </p:nvSpPr>
        <p:spPr>
          <a:xfrm>
            <a:off x="2646000" y="2947625"/>
            <a:ext cx="3852000" cy="54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lt1"/>
                </a:solidFill>
              </a:defRPr>
            </a:lvl1pPr>
            <a:lvl2pPr lvl="1" rtl="0" algn="ctr">
              <a:spcBef>
                <a:spcPts val="0"/>
              </a:spcBef>
              <a:spcAft>
                <a:spcPts val="0"/>
              </a:spcAft>
              <a:buNone/>
              <a:defRPr sz="2200">
                <a:solidFill>
                  <a:schemeClr val="lt1"/>
                </a:solidFill>
              </a:defRPr>
            </a:lvl2pPr>
            <a:lvl3pPr lvl="2" rtl="0" algn="ctr">
              <a:spcBef>
                <a:spcPts val="0"/>
              </a:spcBef>
              <a:spcAft>
                <a:spcPts val="0"/>
              </a:spcAft>
              <a:buNone/>
              <a:defRPr sz="2200">
                <a:solidFill>
                  <a:schemeClr val="lt1"/>
                </a:solidFill>
              </a:defRPr>
            </a:lvl3pPr>
            <a:lvl4pPr lvl="3" rtl="0" algn="ctr">
              <a:spcBef>
                <a:spcPts val="0"/>
              </a:spcBef>
              <a:spcAft>
                <a:spcPts val="0"/>
              </a:spcAft>
              <a:buNone/>
              <a:defRPr sz="2200">
                <a:solidFill>
                  <a:schemeClr val="lt1"/>
                </a:solidFill>
              </a:defRPr>
            </a:lvl4pPr>
            <a:lvl5pPr lvl="4" rtl="0" algn="ctr">
              <a:spcBef>
                <a:spcPts val="0"/>
              </a:spcBef>
              <a:spcAft>
                <a:spcPts val="0"/>
              </a:spcAft>
              <a:buNone/>
              <a:defRPr sz="2200">
                <a:solidFill>
                  <a:schemeClr val="lt1"/>
                </a:solidFill>
              </a:defRPr>
            </a:lvl5pPr>
            <a:lvl6pPr lvl="5" rtl="0" algn="ctr">
              <a:spcBef>
                <a:spcPts val="0"/>
              </a:spcBef>
              <a:spcAft>
                <a:spcPts val="0"/>
              </a:spcAft>
              <a:buNone/>
              <a:defRPr sz="2200">
                <a:solidFill>
                  <a:schemeClr val="lt1"/>
                </a:solidFill>
              </a:defRPr>
            </a:lvl6pPr>
            <a:lvl7pPr lvl="6" rtl="0" algn="ctr">
              <a:spcBef>
                <a:spcPts val="0"/>
              </a:spcBef>
              <a:spcAft>
                <a:spcPts val="0"/>
              </a:spcAft>
              <a:buNone/>
              <a:defRPr sz="2200">
                <a:solidFill>
                  <a:schemeClr val="lt1"/>
                </a:solidFill>
              </a:defRPr>
            </a:lvl7pPr>
            <a:lvl8pPr lvl="7" rtl="0" algn="ctr">
              <a:spcBef>
                <a:spcPts val="0"/>
              </a:spcBef>
              <a:spcAft>
                <a:spcPts val="0"/>
              </a:spcAft>
              <a:buNone/>
              <a:defRPr sz="2200">
                <a:solidFill>
                  <a:schemeClr val="lt1"/>
                </a:solidFill>
              </a:defRPr>
            </a:lvl8pPr>
            <a:lvl9pPr lvl="8" rtl="0" algn="ctr">
              <a:spcBef>
                <a:spcPts val="0"/>
              </a:spcBef>
              <a:spcAft>
                <a:spcPts val="0"/>
              </a:spcAft>
              <a:buNone/>
              <a:defRPr sz="2200">
                <a:solidFill>
                  <a:schemeClr val="lt1"/>
                </a:solidFill>
              </a:defRPr>
            </a:lvl9pPr>
          </a:lstStyle>
          <a:p/>
        </p:txBody>
      </p:sp>
      <p:sp>
        <p:nvSpPr>
          <p:cNvPr id="83" name="Google Shape;83;p17"/>
          <p:cNvSpPr txBox="1"/>
          <p:nvPr>
            <p:ph idx="1" type="subTitle"/>
          </p:nvPr>
        </p:nvSpPr>
        <p:spPr>
          <a:xfrm>
            <a:off x="2646000" y="1809425"/>
            <a:ext cx="3852000" cy="1138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500">
                <a:solidFill>
                  <a:schemeClr val="lt1"/>
                </a:solidFill>
              </a:defRPr>
            </a:lvl1pPr>
            <a:lvl2pPr lvl="1" rtl="0" algn="r">
              <a:lnSpc>
                <a:spcPct val="100000"/>
              </a:lnSpc>
              <a:spcBef>
                <a:spcPts val="0"/>
              </a:spcBef>
              <a:spcAft>
                <a:spcPts val="0"/>
              </a:spcAft>
              <a:buClr>
                <a:schemeClr val="lt1"/>
              </a:buClr>
              <a:buSzPts val="1600"/>
              <a:buNone/>
              <a:defRPr sz="1600">
                <a:solidFill>
                  <a:schemeClr val="lt1"/>
                </a:solidFill>
              </a:defRPr>
            </a:lvl2pPr>
            <a:lvl3pPr lvl="2" rtl="0" algn="r">
              <a:lnSpc>
                <a:spcPct val="100000"/>
              </a:lnSpc>
              <a:spcBef>
                <a:spcPts val="0"/>
              </a:spcBef>
              <a:spcAft>
                <a:spcPts val="0"/>
              </a:spcAft>
              <a:buClr>
                <a:schemeClr val="lt1"/>
              </a:buClr>
              <a:buSzPts val="1600"/>
              <a:buNone/>
              <a:defRPr sz="1600">
                <a:solidFill>
                  <a:schemeClr val="lt1"/>
                </a:solidFill>
              </a:defRPr>
            </a:lvl3pPr>
            <a:lvl4pPr lvl="3" rtl="0" algn="r">
              <a:lnSpc>
                <a:spcPct val="100000"/>
              </a:lnSpc>
              <a:spcBef>
                <a:spcPts val="0"/>
              </a:spcBef>
              <a:spcAft>
                <a:spcPts val="0"/>
              </a:spcAft>
              <a:buClr>
                <a:schemeClr val="lt1"/>
              </a:buClr>
              <a:buSzPts val="1600"/>
              <a:buNone/>
              <a:defRPr sz="1600">
                <a:solidFill>
                  <a:schemeClr val="lt1"/>
                </a:solidFill>
              </a:defRPr>
            </a:lvl4pPr>
            <a:lvl5pPr lvl="4" rtl="0" algn="r">
              <a:lnSpc>
                <a:spcPct val="100000"/>
              </a:lnSpc>
              <a:spcBef>
                <a:spcPts val="0"/>
              </a:spcBef>
              <a:spcAft>
                <a:spcPts val="0"/>
              </a:spcAft>
              <a:buClr>
                <a:schemeClr val="lt1"/>
              </a:buClr>
              <a:buSzPts val="1600"/>
              <a:buNone/>
              <a:defRPr sz="1600">
                <a:solidFill>
                  <a:schemeClr val="lt1"/>
                </a:solidFill>
              </a:defRPr>
            </a:lvl5pPr>
            <a:lvl6pPr lvl="5" rtl="0" algn="r">
              <a:lnSpc>
                <a:spcPct val="100000"/>
              </a:lnSpc>
              <a:spcBef>
                <a:spcPts val="0"/>
              </a:spcBef>
              <a:spcAft>
                <a:spcPts val="0"/>
              </a:spcAft>
              <a:buClr>
                <a:schemeClr val="lt1"/>
              </a:buClr>
              <a:buSzPts val="1600"/>
              <a:buNone/>
              <a:defRPr sz="1600">
                <a:solidFill>
                  <a:schemeClr val="lt1"/>
                </a:solidFill>
              </a:defRPr>
            </a:lvl6pPr>
            <a:lvl7pPr lvl="6" rtl="0" algn="r">
              <a:lnSpc>
                <a:spcPct val="100000"/>
              </a:lnSpc>
              <a:spcBef>
                <a:spcPts val="0"/>
              </a:spcBef>
              <a:spcAft>
                <a:spcPts val="0"/>
              </a:spcAft>
              <a:buClr>
                <a:schemeClr val="lt1"/>
              </a:buClr>
              <a:buSzPts val="1600"/>
              <a:buNone/>
              <a:defRPr sz="1600">
                <a:solidFill>
                  <a:schemeClr val="lt1"/>
                </a:solidFill>
              </a:defRPr>
            </a:lvl7pPr>
            <a:lvl8pPr lvl="7" rtl="0" algn="r">
              <a:lnSpc>
                <a:spcPct val="100000"/>
              </a:lnSpc>
              <a:spcBef>
                <a:spcPts val="0"/>
              </a:spcBef>
              <a:spcAft>
                <a:spcPts val="0"/>
              </a:spcAft>
              <a:buClr>
                <a:schemeClr val="lt1"/>
              </a:buClr>
              <a:buSzPts val="1600"/>
              <a:buNone/>
              <a:defRPr sz="1600">
                <a:solidFill>
                  <a:schemeClr val="lt1"/>
                </a:solidFill>
              </a:defRPr>
            </a:lvl8pPr>
            <a:lvl9pPr lvl="8" rtl="0" algn="r">
              <a:lnSpc>
                <a:spcPct val="100000"/>
              </a:lnSpc>
              <a:spcBef>
                <a:spcPts val="0"/>
              </a:spcBef>
              <a:spcAft>
                <a:spcPts val="0"/>
              </a:spcAft>
              <a:buClr>
                <a:schemeClr val="lt1"/>
              </a:buClr>
              <a:buSzPts val="1600"/>
              <a:buNone/>
              <a:defRPr sz="1600">
                <a:solidFill>
                  <a:schemeClr val="lt1"/>
                </a:solidFill>
              </a:defRPr>
            </a:lvl9pPr>
          </a:lstStyle>
          <a:p/>
        </p:txBody>
      </p:sp>
      <p:sp>
        <p:nvSpPr>
          <p:cNvPr id="84" name="Google Shape;84;p17"/>
          <p:cNvSpPr/>
          <p:nvPr/>
        </p:nvSpPr>
        <p:spPr>
          <a:xfrm flipH="1">
            <a:off x="-502" y="2806624"/>
            <a:ext cx="1833602" cy="2344223"/>
          </a:xfrm>
          <a:custGeom>
            <a:rect b="b" l="l" r="r" t="t"/>
            <a:pathLst>
              <a:path extrusionOk="0" h="85665" w="60202">
                <a:moveTo>
                  <a:pt x="60202" y="0"/>
                </a:moveTo>
                <a:cubicBezTo>
                  <a:pt x="53652" y="5330"/>
                  <a:pt x="41004" y="18096"/>
                  <a:pt x="42825" y="35756"/>
                </a:cubicBezTo>
                <a:cubicBezTo>
                  <a:pt x="45248" y="59449"/>
                  <a:pt x="28004" y="61120"/>
                  <a:pt x="28004" y="61120"/>
                </a:cubicBezTo>
                <a:cubicBezTo>
                  <a:pt x="12800" y="68472"/>
                  <a:pt x="4362" y="77143"/>
                  <a:pt x="1" y="85665"/>
                </a:cubicBezTo>
                <a:lnTo>
                  <a:pt x="60202" y="85665"/>
                </a:lnTo>
                <a:lnTo>
                  <a:pt x="602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rot="5400000">
            <a:off x="6349100" y="369250"/>
            <a:ext cx="3164147" cy="2425663"/>
          </a:xfrm>
          <a:custGeom>
            <a:rect b="b" l="l" r="r" t="t"/>
            <a:pathLst>
              <a:path extrusionOk="0" h="73366" w="95702">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CUSTOM_15_1">
    <p:spTree>
      <p:nvGrpSpPr>
        <p:cNvPr id="86" name="Shape 86"/>
        <p:cNvGrpSpPr/>
        <p:nvPr/>
      </p:nvGrpSpPr>
      <p:grpSpPr>
        <a:xfrm>
          <a:off x="0" y="0"/>
          <a:ext cx="0" cy="0"/>
          <a:chOff x="0" y="0"/>
          <a:chExt cx="0" cy="0"/>
        </a:xfrm>
      </p:grpSpPr>
      <p:sp>
        <p:nvSpPr>
          <p:cNvPr id="87" name="Google Shape;87;p18"/>
          <p:cNvSpPr/>
          <p:nvPr/>
        </p:nvSpPr>
        <p:spPr>
          <a:xfrm>
            <a:off x="2976005" y="1449"/>
            <a:ext cx="6163375" cy="5143290"/>
          </a:xfrm>
          <a:custGeom>
            <a:rect b="b" l="l" r="r" t="t"/>
            <a:pathLst>
              <a:path extrusionOk="0" h="178664" w="214099">
                <a:moveTo>
                  <a:pt x="7091" y="0"/>
                </a:moveTo>
                <a:cubicBezTo>
                  <a:pt x="3294" y="9417"/>
                  <a:pt x="0" y="23319"/>
                  <a:pt x="6589" y="35137"/>
                </a:cubicBezTo>
                <a:cubicBezTo>
                  <a:pt x="17755" y="55144"/>
                  <a:pt x="42414" y="57935"/>
                  <a:pt x="39157" y="81664"/>
                </a:cubicBezTo>
                <a:cubicBezTo>
                  <a:pt x="35901" y="105393"/>
                  <a:pt x="29852" y="127726"/>
                  <a:pt x="39623" y="137031"/>
                </a:cubicBezTo>
                <a:cubicBezTo>
                  <a:pt x="49393" y="146337"/>
                  <a:pt x="68004" y="139357"/>
                  <a:pt x="76844" y="152385"/>
                </a:cubicBezTo>
                <a:cubicBezTo>
                  <a:pt x="81050" y="158582"/>
                  <a:pt x="83786" y="169228"/>
                  <a:pt x="85498" y="178663"/>
                </a:cubicBezTo>
                <a:lnTo>
                  <a:pt x="214099" y="178663"/>
                </a:lnTo>
                <a:lnTo>
                  <a:pt x="21409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8"/>
          <p:cNvSpPr txBox="1"/>
          <p:nvPr>
            <p:ph type="title"/>
          </p:nvPr>
        </p:nvSpPr>
        <p:spPr>
          <a:xfrm>
            <a:off x="4572025" y="862775"/>
            <a:ext cx="3851700" cy="904800"/>
          </a:xfrm>
          <a:prstGeom prst="rect">
            <a:avLst/>
          </a:prstGeom>
        </p:spPr>
        <p:txBody>
          <a:bodyPr anchorCtr="0" anchor="t" bIns="91425" lIns="91425" spcFirstLastPara="1" rIns="91425" wrap="square" tIns="91425">
            <a:noAutofit/>
          </a:bodyPr>
          <a:lstStyle>
            <a:lvl1pPr indent="0" lvl="0" marL="0" marR="0" rtl="0">
              <a:lnSpc>
                <a:spcPct val="80000"/>
              </a:lnSpc>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89" name="Google Shape;89;p18"/>
          <p:cNvSpPr txBox="1"/>
          <p:nvPr>
            <p:ph idx="1" type="subTitle"/>
          </p:nvPr>
        </p:nvSpPr>
        <p:spPr>
          <a:xfrm>
            <a:off x="4572175" y="1263950"/>
            <a:ext cx="3851700" cy="2290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300"/>
              <a:buChar char="●"/>
              <a:defRPr sz="12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3">
  <p:cSld name="MAIN_POINT_1">
    <p:spTree>
      <p:nvGrpSpPr>
        <p:cNvPr id="90" name="Shape 90"/>
        <p:cNvGrpSpPr/>
        <p:nvPr/>
      </p:nvGrpSpPr>
      <p:grpSpPr>
        <a:xfrm>
          <a:off x="0" y="0"/>
          <a:ext cx="0" cy="0"/>
          <a:chOff x="0" y="0"/>
          <a:chExt cx="0" cy="0"/>
        </a:xfrm>
      </p:grpSpPr>
      <p:sp>
        <p:nvSpPr>
          <p:cNvPr id="91" name="Google Shape;91;p19"/>
          <p:cNvSpPr/>
          <p:nvPr/>
        </p:nvSpPr>
        <p:spPr>
          <a:xfrm rot="10800000">
            <a:off x="1621854" y="70"/>
            <a:ext cx="7522149" cy="5143357"/>
          </a:xfrm>
          <a:custGeom>
            <a:rect b="b" l="l" r="r" t="t"/>
            <a:pathLst>
              <a:path extrusionOk="0" h="177817" w="260057">
                <a:moveTo>
                  <a:pt x="0" y="0"/>
                </a:moveTo>
                <a:lnTo>
                  <a:pt x="0" y="177816"/>
                </a:lnTo>
                <a:lnTo>
                  <a:pt x="80205" y="177816"/>
                </a:lnTo>
                <a:cubicBezTo>
                  <a:pt x="73102" y="164368"/>
                  <a:pt x="62577" y="134625"/>
                  <a:pt x="96187" y="117459"/>
                </a:cubicBezTo>
                <a:cubicBezTo>
                  <a:pt x="140581" y="94799"/>
                  <a:pt x="146131" y="67053"/>
                  <a:pt x="146131" y="67053"/>
                </a:cubicBezTo>
                <a:cubicBezTo>
                  <a:pt x="146131" y="67053"/>
                  <a:pt x="151891" y="43043"/>
                  <a:pt x="180274" y="43043"/>
                </a:cubicBezTo>
                <a:cubicBezTo>
                  <a:pt x="185629" y="43043"/>
                  <a:pt x="191789" y="43898"/>
                  <a:pt x="198867" y="45929"/>
                </a:cubicBezTo>
                <a:cubicBezTo>
                  <a:pt x="203014" y="47120"/>
                  <a:pt x="206930" y="47659"/>
                  <a:pt x="210621" y="47659"/>
                </a:cubicBezTo>
                <a:cubicBezTo>
                  <a:pt x="240713" y="47659"/>
                  <a:pt x="255888" y="11781"/>
                  <a:pt x="2600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9"/>
          <p:cNvGrpSpPr/>
          <p:nvPr/>
        </p:nvGrpSpPr>
        <p:grpSpPr>
          <a:xfrm>
            <a:off x="650348" y="824935"/>
            <a:ext cx="7608653" cy="3360190"/>
            <a:chOff x="650348" y="824935"/>
            <a:chExt cx="7608653" cy="3360190"/>
          </a:xfrm>
        </p:grpSpPr>
        <p:sp>
          <p:nvSpPr>
            <p:cNvPr id="93" name="Google Shape;93;p19"/>
            <p:cNvSpPr/>
            <p:nvPr/>
          </p:nvSpPr>
          <p:spPr>
            <a:xfrm flipH="1" rot="-10585703">
              <a:off x="1009122" y="1045601"/>
              <a:ext cx="7170340" cy="2799171"/>
            </a:xfrm>
            <a:custGeom>
              <a:rect b="b" l="l" r="r" t="t"/>
              <a:pathLst>
                <a:path extrusionOk="0" h="92764" w="111254">
                  <a:moveTo>
                    <a:pt x="70876" y="1"/>
                  </a:moveTo>
                  <a:cubicBezTo>
                    <a:pt x="69659" y="1"/>
                    <a:pt x="68440" y="68"/>
                    <a:pt x="67227" y="203"/>
                  </a:cubicBezTo>
                  <a:cubicBezTo>
                    <a:pt x="63016" y="624"/>
                    <a:pt x="58919" y="1734"/>
                    <a:pt x="55014" y="3304"/>
                  </a:cubicBezTo>
                  <a:cubicBezTo>
                    <a:pt x="54096" y="3649"/>
                    <a:pt x="53215" y="4031"/>
                    <a:pt x="52335" y="4414"/>
                  </a:cubicBezTo>
                  <a:cubicBezTo>
                    <a:pt x="51760" y="4644"/>
                    <a:pt x="51224" y="4912"/>
                    <a:pt x="50650" y="5180"/>
                  </a:cubicBezTo>
                  <a:cubicBezTo>
                    <a:pt x="49999" y="5486"/>
                    <a:pt x="49349" y="5869"/>
                    <a:pt x="48659" y="6175"/>
                  </a:cubicBezTo>
                  <a:cubicBezTo>
                    <a:pt x="48085" y="6443"/>
                    <a:pt x="47549" y="6750"/>
                    <a:pt x="47013" y="7018"/>
                  </a:cubicBezTo>
                  <a:cubicBezTo>
                    <a:pt x="45941" y="7554"/>
                    <a:pt x="44908" y="8166"/>
                    <a:pt x="43874" y="8702"/>
                  </a:cubicBezTo>
                  <a:cubicBezTo>
                    <a:pt x="43606" y="8855"/>
                    <a:pt x="43300" y="9008"/>
                    <a:pt x="42993" y="9161"/>
                  </a:cubicBezTo>
                  <a:cubicBezTo>
                    <a:pt x="42802" y="9315"/>
                    <a:pt x="42572" y="9429"/>
                    <a:pt x="42343" y="9544"/>
                  </a:cubicBezTo>
                  <a:cubicBezTo>
                    <a:pt x="42151" y="9659"/>
                    <a:pt x="41921" y="9774"/>
                    <a:pt x="41692" y="9889"/>
                  </a:cubicBezTo>
                  <a:cubicBezTo>
                    <a:pt x="40696" y="10425"/>
                    <a:pt x="39739" y="10961"/>
                    <a:pt x="38744" y="11497"/>
                  </a:cubicBezTo>
                  <a:cubicBezTo>
                    <a:pt x="38284" y="11726"/>
                    <a:pt x="37863" y="11994"/>
                    <a:pt x="37404" y="12224"/>
                  </a:cubicBezTo>
                  <a:cubicBezTo>
                    <a:pt x="37213" y="12339"/>
                    <a:pt x="36983" y="12454"/>
                    <a:pt x="36753" y="12569"/>
                  </a:cubicBezTo>
                  <a:cubicBezTo>
                    <a:pt x="36485" y="12722"/>
                    <a:pt x="36179" y="12875"/>
                    <a:pt x="35911" y="13028"/>
                  </a:cubicBezTo>
                  <a:cubicBezTo>
                    <a:pt x="33690" y="14253"/>
                    <a:pt x="31470" y="15478"/>
                    <a:pt x="29288" y="16742"/>
                  </a:cubicBezTo>
                  <a:cubicBezTo>
                    <a:pt x="29173" y="16818"/>
                    <a:pt x="28943" y="16933"/>
                    <a:pt x="28828" y="17010"/>
                  </a:cubicBezTo>
                  <a:cubicBezTo>
                    <a:pt x="28254" y="17354"/>
                    <a:pt x="27718" y="17699"/>
                    <a:pt x="27144" y="18005"/>
                  </a:cubicBezTo>
                  <a:cubicBezTo>
                    <a:pt x="27029" y="18082"/>
                    <a:pt x="26799" y="18235"/>
                    <a:pt x="26685" y="18311"/>
                  </a:cubicBezTo>
                  <a:cubicBezTo>
                    <a:pt x="26340" y="18541"/>
                    <a:pt x="25995" y="18732"/>
                    <a:pt x="25651" y="18924"/>
                  </a:cubicBezTo>
                  <a:cubicBezTo>
                    <a:pt x="25230" y="19230"/>
                    <a:pt x="24809" y="19498"/>
                    <a:pt x="24349" y="19766"/>
                  </a:cubicBezTo>
                  <a:cubicBezTo>
                    <a:pt x="23698" y="20187"/>
                    <a:pt x="23048" y="20685"/>
                    <a:pt x="22358" y="21144"/>
                  </a:cubicBezTo>
                  <a:cubicBezTo>
                    <a:pt x="21363" y="21833"/>
                    <a:pt x="20406" y="22599"/>
                    <a:pt x="19411" y="23326"/>
                  </a:cubicBezTo>
                  <a:cubicBezTo>
                    <a:pt x="17764" y="24590"/>
                    <a:pt x="16156" y="25968"/>
                    <a:pt x="14625" y="27385"/>
                  </a:cubicBezTo>
                  <a:cubicBezTo>
                    <a:pt x="12673" y="29375"/>
                    <a:pt x="10797" y="31443"/>
                    <a:pt x="8959" y="33587"/>
                  </a:cubicBezTo>
                  <a:cubicBezTo>
                    <a:pt x="7198" y="35922"/>
                    <a:pt x="5590" y="38372"/>
                    <a:pt x="4250" y="40975"/>
                  </a:cubicBezTo>
                  <a:cubicBezTo>
                    <a:pt x="1877" y="45799"/>
                    <a:pt x="307" y="51044"/>
                    <a:pt x="116" y="56442"/>
                  </a:cubicBezTo>
                  <a:cubicBezTo>
                    <a:pt x="1" y="60921"/>
                    <a:pt x="996" y="65400"/>
                    <a:pt x="3102" y="69344"/>
                  </a:cubicBezTo>
                  <a:cubicBezTo>
                    <a:pt x="4174" y="71373"/>
                    <a:pt x="5437" y="73325"/>
                    <a:pt x="6968" y="75048"/>
                  </a:cubicBezTo>
                  <a:cubicBezTo>
                    <a:pt x="10337" y="79068"/>
                    <a:pt x="14931" y="81939"/>
                    <a:pt x="19832" y="83815"/>
                  </a:cubicBezTo>
                  <a:cubicBezTo>
                    <a:pt x="24426" y="85576"/>
                    <a:pt x="29326" y="86380"/>
                    <a:pt x="34226" y="86954"/>
                  </a:cubicBezTo>
                  <a:cubicBezTo>
                    <a:pt x="42649" y="87835"/>
                    <a:pt x="51186" y="87873"/>
                    <a:pt x="59609" y="89328"/>
                  </a:cubicBezTo>
                  <a:cubicBezTo>
                    <a:pt x="65083" y="90170"/>
                    <a:pt x="70481" y="91663"/>
                    <a:pt x="75994" y="92390"/>
                  </a:cubicBezTo>
                  <a:cubicBezTo>
                    <a:pt x="77709" y="92635"/>
                    <a:pt x="79443" y="92764"/>
                    <a:pt x="81172" y="92764"/>
                  </a:cubicBezTo>
                  <a:cubicBezTo>
                    <a:pt x="83767" y="92764"/>
                    <a:pt x="86354" y="92475"/>
                    <a:pt x="88857" y="91854"/>
                  </a:cubicBezTo>
                  <a:cubicBezTo>
                    <a:pt x="93107" y="90859"/>
                    <a:pt x="97050" y="88677"/>
                    <a:pt x="100228" y="85729"/>
                  </a:cubicBezTo>
                  <a:cubicBezTo>
                    <a:pt x="102065" y="83815"/>
                    <a:pt x="103826" y="81862"/>
                    <a:pt x="105472" y="79795"/>
                  </a:cubicBezTo>
                  <a:cubicBezTo>
                    <a:pt x="105664" y="79182"/>
                    <a:pt x="106315" y="78800"/>
                    <a:pt x="106506" y="78187"/>
                  </a:cubicBezTo>
                  <a:cubicBezTo>
                    <a:pt x="106736" y="77843"/>
                    <a:pt x="107004" y="77536"/>
                    <a:pt x="107157" y="77153"/>
                  </a:cubicBezTo>
                  <a:cubicBezTo>
                    <a:pt x="107578" y="76349"/>
                    <a:pt x="108038" y="75545"/>
                    <a:pt x="108382" y="74703"/>
                  </a:cubicBezTo>
                  <a:cubicBezTo>
                    <a:pt x="108612" y="74129"/>
                    <a:pt x="108880" y="73555"/>
                    <a:pt x="109148" y="72980"/>
                  </a:cubicBezTo>
                  <a:lnTo>
                    <a:pt x="108995" y="72789"/>
                  </a:lnTo>
                  <a:cubicBezTo>
                    <a:pt x="109109" y="72713"/>
                    <a:pt x="109301" y="72598"/>
                    <a:pt x="109377" y="72521"/>
                  </a:cubicBezTo>
                  <a:lnTo>
                    <a:pt x="109148" y="72291"/>
                  </a:lnTo>
                  <a:cubicBezTo>
                    <a:pt x="109224" y="72215"/>
                    <a:pt x="109377" y="72100"/>
                    <a:pt x="109416" y="72023"/>
                  </a:cubicBezTo>
                  <a:cubicBezTo>
                    <a:pt x="110832" y="66970"/>
                    <a:pt x="111062" y="61687"/>
                    <a:pt x="111138" y="56442"/>
                  </a:cubicBezTo>
                  <a:cubicBezTo>
                    <a:pt x="111062" y="54413"/>
                    <a:pt x="111253" y="52384"/>
                    <a:pt x="110947" y="50355"/>
                  </a:cubicBezTo>
                  <a:cubicBezTo>
                    <a:pt x="110794" y="47598"/>
                    <a:pt x="110373" y="44804"/>
                    <a:pt x="109875" y="42086"/>
                  </a:cubicBezTo>
                  <a:cubicBezTo>
                    <a:pt x="109033" y="37798"/>
                    <a:pt x="108038" y="33548"/>
                    <a:pt x="106430" y="29528"/>
                  </a:cubicBezTo>
                  <a:lnTo>
                    <a:pt x="106544" y="29337"/>
                  </a:lnTo>
                  <a:cubicBezTo>
                    <a:pt x="106430" y="29260"/>
                    <a:pt x="106276" y="29146"/>
                    <a:pt x="106162" y="29069"/>
                  </a:cubicBezTo>
                  <a:lnTo>
                    <a:pt x="106315" y="28839"/>
                  </a:lnTo>
                  <a:cubicBezTo>
                    <a:pt x="106276" y="28763"/>
                    <a:pt x="106123" y="28648"/>
                    <a:pt x="106085" y="28610"/>
                  </a:cubicBezTo>
                  <a:cubicBezTo>
                    <a:pt x="105855" y="27959"/>
                    <a:pt x="105549" y="27346"/>
                    <a:pt x="105281" y="26695"/>
                  </a:cubicBezTo>
                  <a:cubicBezTo>
                    <a:pt x="105051" y="26198"/>
                    <a:pt x="104822" y="25700"/>
                    <a:pt x="104592" y="25241"/>
                  </a:cubicBezTo>
                  <a:cubicBezTo>
                    <a:pt x="104401" y="24820"/>
                    <a:pt x="104209" y="24437"/>
                    <a:pt x="104018" y="24054"/>
                  </a:cubicBezTo>
                  <a:cubicBezTo>
                    <a:pt x="103865" y="23671"/>
                    <a:pt x="103673" y="23288"/>
                    <a:pt x="103482" y="22905"/>
                  </a:cubicBezTo>
                  <a:cubicBezTo>
                    <a:pt x="103290" y="22523"/>
                    <a:pt x="103099" y="22140"/>
                    <a:pt x="102907" y="21757"/>
                  </a:cubicBezTo>
                  <a:cubicBezTo>
                    <a:pt x="102754" y="21451"/>
                    <a:pt x="102601" y="21183"/>
                    <a:pt x="102448" y="20876"/>
                  </a:cubicBezTo>
                  <a:cubicBezTo>
                    <a:pt x="102333" y="20647"/>
                    <a:pt x="102218" y="20417"/>
                    <a:pt x="102104" y="20187"/>
                  </a:cubicBezTo>
                  <a:cubicBezTo>
                    <a:pt x="102027" y="20111"/>
                    <a:pt x="101874" y="19881"/>
                    <a:pt x="101797" y="19766"/>
                  </a:cubicBezTo>
                  <a:cubicBezTo>
                    <a:pt x="101338" y="18809"/>
                    <a:pt x="100649" y="18005"/>
                    <a:pt x="100074" y="17086"/>
                  </a:cubicBezTo>
                  <a:cubicBezTo>
                    <a:pt x="99615" y="16435"/>
                    <a:pt x="99079" y="15785"/>
                    <a:pt x="98620" y="15095"/>
                  </a:cubicBezTo>
                  <a:cubicBezTo>
                    <a:pt x="98313" y="14751"/>
                    <a:pt x="97969" y="14368"/>
                    <a:pt x="97739" y="13947"/>
                  </a:cubicBezTo>
                  <a:cubicBezTo>
                    <a:pt x="96935" y="13143"/>
                    <a:pt x="96323" y="12224"/>
                    <a:pt x="95480" y="11459"/>
                  </a:cubicBezTo>
                  <a:cubicBezTo>
                    <a:pt x="93451" y="9544"/>
                    <a:pt x="91422" y="7592"/>
                    <a:pt x="89202" y="5869"/>
                  </a:cubicBezTo>
                  <a:cubicBezTo>
                    <a:pt x="88283" y="5371"/>
                    <a:pt x="87479" y="4644"/>
                    <a:pt x="86522" y="4185"/>
                  </a:cubicBezTo>
                  <a:cubicBezTo>
                    <a:pt x="86331" y="4070"/>
                    <a:pt x="86101" y="3955"/>
                    <a:pt x="85909" y="3802"/>
                  </a:cubicBezTo>
                  <a:cubicBezTo>
                    <a:pt x="85527" y="3649"/>
                    <a:pt x="85144" y="3457"/>
                    <a:pt x="84799" y="3266"/>
                  </a:cubicBezTo>
                  <a:cubicBezTo>
                    <a:pt x="83919" y="2768"/>
                    <a:pt x="83000" y="2385"/>
                    <a:pt x="82043" y="2041"/>
                  </a:cubicBezTo>
                  <a:cubicBezTo>
                    <a:pt x="81622" y="1849"/>
                    <a:pt x="81201" y="1696"/>
                    <a:pt x="80779" y="1620"/>
                  </a:cubicBezTo>
                  <a:cubicBezTo>
                    <a:pt x="80741" y="1581"/>
                    <a:pt x="80626" y="1505"/>
                    <a:pt x="80550" y="1466"/>
                  </a:cubicBezTo>
                  <a:cubicBezTo>
                    <a:pt x="77423" y="489"/>
                    <a:pt x="74154" y="1"/>
                    <a:pt x="708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9"/>
            <p:cNvSpPr/>
            <p:nvPr/>
          </p:nvSpPr>
          <p:spPr>
            <a:xfrm rot="-10585703">
              <a:off x="727220" y="1261834"/>
              <a:ext cx="7170340" cy="2702552"/>
            </a:xfrm>
            <a:custGeom>
              <a:rect b="b" l="l" r="r" t="t"/>
              <a:pathLst>
                <a:path extrusionOk="0" h="92764" w="111254">
                  <a:moveTo>
                    <a:pt x="70876" y="1"/>
                  </a:moveTo>
                  <a:cubicBezTo>
                    <a:pt x="69659" y="1"/>
                    <a:pt x="68440" y="68"/>
                    <a:pt x="67227" y="203"/>
                  </a:cubicBezTo>
                  <a:cubicBezTo>
                    <a:pt x="63016" y="624"/>
                    <a:pt x="58919" y="1734"/>
                    <a:pt x="55014" y="3304"/>
                  </a:cubicBezTo>
                  <a:cubicBezTo>
                    <a:pt x="54096" y="3649"/>
                    <a:pt x="53215" y="4031"/>
                    <a:pt x="52335" y="4414"/>
                  </a:cubicBezTo>
                  <a:cubicBezTo>
                    <a:pt x="51760" y="4644"/>
                    <a:pt x="51224" y="4912"/>
                    <a:pt x="50650" y="5180"/>
                  </a:cubicBezTo>
                  <a:cubicBezTo>
                    <a:pt x="49999" y="5486"/>
                    <a:pt x="49349" y="5869"/>
                    <a:pt x="48659" y="6175"/>
                  </a:cubicBezTo>
                  <a:cubicBezTo>
                    <a:pt x="48085" y="6443"/>
                    <a:pt x="47549" y="6750"/>
                    <a:pt x="47013" y="7018"/>
                  </a:cubicBezTo>
                  <a:cubicBezTo>
                    <a:pt x="45941" y="7554"/>
                    <a:pt x="44908" y="8166"/>
                    <a:pt x="43874" y="8702"/>
                  </a:cubicBezTo>
                  <a:cubicBezTo>
                    <a:pt x="43606" y="8855"/>
                    <a:pt x="43300" y="9008"/>
                    <a:pt x="42993" y="9161"/>
                  </a:cubicBezTo>
                  <a:cubicBezTo>
                    <a:pt x="42802" y="9315"/>
                    <a:pt x="42572" y="9429"/>
                    <a:pt x="42343" y="9544"/>
                  </a:cubicBezTo>
                  <a:cubicBezTo>
                    <a:pt x="42151" y="9659"/>
                    <a:pt x="41921" y="9774"/>
                    <a:pt x="41692" y="9889"/>
                  </a:cubicBezTo>
                  <a:cubicBezTo>
                    <a:pt x="40696" y="10425"/>
                    <a:pt x="39739" y="10961"/>
                    <a:pt x="38744" y="11497"/>
                  </a:cubicBezTo>
                  <a:cubicBezTo>
                    <a:pt x="38284" y="11726"/>
                    <a:pt x="37863" y="11994"/>
                    <a:pt x="37404" y="12224"/>
                  </a:cubicBezTo>
                  <a:cubicBezTo>
                    <a:pt x="37213" y="12339"/>
                    <a:pt x="36983" y="12454"/>
                    <a:pt x="36753" y="12569"/>
                  </a:cubicBezTo>
                  <a:cubicBezTo>
                    <a:pt x="36485" y="12722"/>
                    <a:pt x="36179" y="12875"/>
                    <a:pt x="35911" y="13028"/>
                  </a:cubicBezTo>
                  <a:cubicBezTo>
                    <a:pt x="33690" y="14253"/>
                    <a:pt x="31470" y="15478"/>
                    <a:pt x="29288" y="16742"/>
                  </a:cubicBezTo>
                  <a:cubicBezTo>
                    <a:pt x="29173" y="16818"/>
                    <a:pt x="28943" y="16933"/>
                    <a:pt x="28828" y="17010"/>
                  </a:cubicBezTo>
                  <a:cubicBezTo>
                    <a:pt x="28254" y="17354"/>
                    <a:pt x="27718" y="17699"/>
                    <a:pt x="27144" y="18005"/>
                  </a:cubicBezTo>
                  <a:cubicBezTo>
                    <a:pt x="27029" y="18082"/>
                    <a:pt x="26799" y="18235"/>
                    <a:pt x="26685" y="18311"/>
                  </a:cubicBezTo>
                  <a:cubicBezTo>
                    <a:pt x="26340" y="18541"/>
                    <a:pt x="25995" y="18732"/>
                    <a:pt x="25651" y="18924"/>
                  </a:cubicBezTo>
                  <a:cubicBezTo>
                    <a:pt x="25230" y="19230"/>
                    <a:pt x="24809" y="19498"/>
                    <a:pt x="24349" y="19766"/>
                  </a:cubicBezTo>
                  <a:cubicBezTo>
                    <a:pt x="23698" y="20187"/>
                    <a:pt x="23048" y="20685"/>
                    <a:pt x="22358" y="21144"/>
                  </a:cubicBezTo>
                  <a:cubicBezTo>
                    <a:pt x="21363" y="21833"/>
                    <a:pt x="20406" y="22599"/>
                    <a:pt x="19411" y="23326"/>
                  </a:cubicBezTo>
                  <a:cubicBezTo>
                    <a:pt x="17764" y="24590"/>
                    <a:pt x="16156" y="25968"/>
                    <a:pt x="14625" y="27385"/>
                  </a:cubicBezTo>
                  <a:cubicBezTo>
                    <a:pt x="12673" y="29375"/>
                    <a:pt x="10797" y="31443"/>
                    <a:pt x="8959" y="33587"/>
                  </a:cubicBezTo>
                  <a:cubicBezTo>
                    <a:pt x="7198" y="35922"/>
                    <a:pt x="5590" y="38372"/>
                    <a:pt x="4250" y="40975"/>
                  </a:cubicBezTo>
                  <a:cubicBezTo>
                    <a:pt x="1877" y="45799"/>
                    <a:pt x="307" y="51044"/>
                    <a:pt x="116" y="56442"/>
                  </a:cubicBezTo>
                  <a:cubicBezTo>
                    <a:pt x="1" y="60921"/>
                    <a:pt x="996" y="65400"/>
                    <a:pt x="3102" y="69344"/>
                  </a:cubicBezTo>
                  <a:cubicBezTo>
                    <a:pt x="4174" y="71373"/>
                    <a:pt x="5437" y="73325"/>
                    <a:pt x="6968" y="75048"/>
                  </a:cubicBezTo>
                  <a:cubicBezTo>
                    <a:pt x="10337" y="79068"/>
                    <a:pt x="14931" y="81939"/>
                    <a:pt x="19832" y="83815"/>
                  </a:cubicBezTo>
                  <a:cubicBezTo>
                    <a:pt x="24426" y="85576"/>
                    <a:pt x="29326" y="86380"/>
                    <a:pt x="34226" y="86954"/>
                  </a:cubicBezTo>
                  <a:cubicBezTo>
                    <a:pt x="42649" y="87835"/>
                    <a:pt x="51186" y="87873"/>
                    <a:pt x="59609" y="89328"/>
                  </a:cubicBezTo>
                  <a:cubicBezTo>
                    <a:pt x="65083" y="90170"/>
                    <a:pt x="70481" y="91663"/>
                    <a:pt x="75994" y="92390"/>
                  </a:cubicBezTo>
                  <a:cubicBezTo>
                    <a:pt x="77709" y="92635"/>
                    <a:pt x="79443" y="92764"/>
                    <a:pt x="81172" y="92764"/>
                  </a:cubicBezTo>
                  <a:cubicBezTo>
                    <a:pt x="83767" y="92764"/>
                    <a:pt x="86354" y="92475"/>
                    <a:pt x="88857" y="91854"/>
                  </a:cubicBezTo>
                  <a:cubicBezTo>
                    <a:pt x="93107" y="90859"/>
                    <a:pt x="97050" y="88677"/>
                    <a:pt x="100228" y="85729"/>
                  </a:cubicBezTo>
                  <a:cubicBezTo>
                    <a:pt x="102065" y="83815"/>
                    <a:pt x="103826" y="81862"/>
                    <a:pt x="105472" y="79795"/>
                  </a:cubicBezTo>
                  <a:cubicBezTo>
                    <a:pt x="105664" y="79182"/>
                    <a:pt x="106315" y="78800"/>
                    <a:pt x="106506" y="78187"/>
                  </a:cubicBezTo>
                  <a:cubicBezTo>
                    <a:pt x="106736" y="77843"/>
                    <a:pt x="107004" y="77536"/>
                    <a:pt x="107157" y="77153"/>
                  </a:cubicBezTo>
                  <a:cubicBezTo>
                    <a:pt x="107578" y="76349"/>
                    <a:pt x="108038" y="75545"/>
                    <a:pt x="108382" y="74703"/>
                  </a:cubicBezTo>
                  <a:cubicBezTo>
                    <a:pt x="108612" y="74129"/>
                    <a:pt x="108880" y="73555"/>
                    <a:pt x="109148" y="72980"/>
                  </a:cubicBezTo>
                  <a:lnTo>
                    <a:pt x="108995" y="72789"/>
                  </a:lnTo>
                  <a:cubicBezTo>
                    <a:pt x="109109" y="72713"/>
                    <a:pt x="109301" y="72598"/>
                    <a:pt x="109377" y="72521"/>
                  </a:cubicBezTo>
                  <a:lnTo>
                    <a:pt x="109148" y="72291"/>
                  </a:lnTo>
                  <a:cubicBezTo>
                    <a:pt x="109224" y="72215"/>
                    <a:pt x="109377" y="72100"/>
                    <a:pt x="109416" y="72023"/>
                  </a:cubicBezTo>
                  <a:cubicBezTo>
                    <a:pt x="110832" y="66970"/>
                    <a:pt x="111062" y="61687"/>
                    <a:pt x="111138" y="56442"/>
                  </a:cubicBezTo>
                  <a:cubicBezTo>
                    <a:pt x="111062" y="54413"/>
                    <a:pt x="111253" y="52384"/>
                    <a:pt x="110947" y="50355"/>
                  </a:cubicBezTo>
                  <a:cubicBezTo>
                    <a:pt x="110794" y="47598"/>
                    <a:pt x="110373" y="44804"/>
                    <a:pt x="109875" y="42086"/>
                  </a:cubicBezTo>
                  <a:cubicBezTo>
                    <a:pt x="109033" y="37798"/>
                    <a:pt x="108038" y="33548"/>
                    <a:pt x="106430" y="29528"/>
                  </a:cubicBezTo>
                  <a:lnTo>
                    <a:pt x="106544" y="29337"/>
                  </a:lnTo>
                  <a:cubicBezTo>
                    <a:pt x="106430" y="29260"/>
                    <a:pt x="106276" y="29146"/>
                    <a:pt x="106162" y="29069"/>
                  </a:cubicBezTo>
                  <a:lnTo>
                    <a:pt x="106315" y="28839"/>
                  </a:lnTo>
                  <a:cubicBezTo>
                    <a:pt x="106276" y="28763"/>
                    <a:pt x="106123" y="28648"/>
                    <a:pt x="106085" y="28610"/>
                  </a:cubicBezTo>
                  <a:cubicBezTo>
                    <a:pt x="105855" y="27959"/>
                    <a:pt x="105549" y="27346"/>
                    <a:pt x="105281" y="26695"/>
                  </a:cubicBezTo>
                  <a:cubicBezTo>
                    <a:pt x="105051" y="26198"/>
                    <a:pt x="104822" y="25700"/>
                    <a:pt x="104592" y="25241"/>
                  </a:cubicBezTo>
                  <a:cubicBezTo>
                    <a:pt x="104401" y="24820"/>
                    <a:pt x="104209" y="24437"/>
                    <a:pt x="104018" y="24054"/>
                  </a:cubicBezTo>
                  <a:cubicBezTo>
                    <a:pt x="103865" y="23671"/>
                    <a:pt x="103673" y="23288"/>
                    <a:pt x="103482" y="22905"/>
                  </a:cubicBezTo>
                  <a:cubicBezTo>
                    <a:pt x="103290" y="22523"/>
                    <a:pt x="103099" y="22140"/>
                    <a:pt x="102907" y="21757"/>
                  </a:cubicBezTo>
                  <a:cubicBezTo>
                    <a:pt x="102754" y="21451"/>
                    <a:pt x="102601" y="21183"/>
                    <a:pt x="102448" y="20876"/>
                  </a:cubicBezTo>
                  <a:cubicBezTo>
                    <a:pt x="102333" y="20647"/>
                    <a:pt x="102218" y="20417"/>
                    <a:pt x="102104" y="20187"/>
                  </a:cubicBezTo>
                  <a:cubicBezTo>
                    <a:pt x="102027" y="20111"/>
                    <a:pt x="101874" y="19881"/>
                    <a:pt x="101797" y="19766"/>
                  </a:cubicBezTo>
                  <a:cubicBezTo>
                    <a:pt x="101338" y="18809"/>
                    <a:pt x="100649" y="18005"/>
                    <a:pt x="100074" y="17086"/>
                  </a:cubicBezTo>
                  <a:cubicBezTo>
                    <a:pt x="99615" y="16435"/>
                    <a:pt x="99079" y="15785"/>
                    <a:pt x="98620" y="15095"/>
                  </a:cubicBezTo>
                  <a:cubicBezTo>
                    <a:pt x="98313" y="14751"/>
                    <a:pt x="97969" y="14368"/>
                    <a:pt x="97739" y="13947"/>
                  </a:cubicBezTo>
                  <a:cubicBezTo>
                    <a:pt x="96935" y="13143"/>
                    <a:pt x="96323" y="12224"/>
                    <a:pt x="95480" y="11459"/>
                  </a:cubicBezTo>
                  <a:cubicBezTo>
                    <a:pt x="93451" y="9544"/>
                    <a:pt x="91422" y="7592"/>
                    <a:pt x="89202" y="5869"/>
                  </a:cubicBezTo>
                  <a:cubicBezTo>
                    <a:pt x="88283" y="5371"/>
                    <a:pt x="87479" y="4644"/>
                    <a:pt x="86522" y="4185"/>
                  </a:cubicBezTo>
                  <a:cubicBezTo>
                    <a:pt x="86331" y="4070"/>
                    <a:pt x="86101" y="3955"/>
                    <a:pt x="85909" y="3802"/>
                  </a:cubicBezTo>
                  <a:cubicBezTo>
                    <a:pt x="85527" y="3649"/>
                    <a:pt x="85144" y="3457"/>
                    <a:pt x="84799" y="3266"/>
                  </a:cubicBezTo>
                  <a:cubicBezTo>
                    <a:pt x="83919" y="2768"/>
                    <a:pt x="83000" y="2385"/>
                    <a:pt x="82043" y="2041"/>
                  </a:cubicBezTo>
                  <a:cubicBezTo>
                    <a:pt x="81622" y="1849"/>
                    <a:pt x="81201" y="1696"/>
                    <a:pt x="80779" y="1620"/>
                  </a:cubicBezTo>
                  <a:cubicBezTo>
                    <a:pt x="80741" y="1581"/>
                    <a:pt x="80626" y="1505"/>
                    <a:pt x="80550" y="1466"/>
                  </a:cubicBezTo>
                  <a:cubicBezTo>
                    <a:pt x="77423" y="489"/>
                    <a:pt x="74154" y="1"/>
                    <a:pt x="708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9"/>
            <p:cNvSpPr/>
            <p:nvPr/>
          </p:nvSpPr>
          <p:spPr>
            <a:xfrm flipH="1" rot="10800000">
              <a:off x="3371802" y="3181037"/>
              <a:ext cx="2574000" cy="7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19"/>
          <p:cNvSpPr txBox="1"/>
          <p:nvPr>
            <p:ph type="ctrTitle"/>
          </p:nvPr>
        </p:nvSpPr>
        <p:spPr>
          <a:xfrm>
            <a:off x="1392900" y="1686300"/>
            <a:ext cx="6358200" cy="1770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7200"/>
              <a:buNone/>
              <a:defRPr sz="7200">
                <a:solidFill>
                  <a:schemeClr val="lt1"/>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1">
    <p:spTree>
      <p:nvGrpSpPr>
        <p:cNvPr id="97" name="Shape 97"/>
        <p:cNvGrpSpPr/>
        <p:nvPr/>
      </p:nvGrpSpPr>
      <p:grpSpPr>
        <a:xfrm>
          <a:off x="0" y="0"/>
          <a:ext cx="0" cy="0"/>
          <a:chOff x="0" y="0"/>
          <a:chExt cx="0" cy="0"/>
        </a:xfrm>
      </p:grpSpPr>
      <p:sp>
        <p:nvSpPr>
          <p:cNvPr id="98" name="Google Shape;98;p20"/>
          <p:cNvSpPr/>
          <p:nvPr/>
        </p:nvSpPr>
        <p:spPr>
          <a:xfrm flipH="1" rot="10800000">
            <a:off x="0" y="2677560"/>
            <a:ext cx="7745397" cy="2465940"/>
          </a:xfrm>
          <a:custGeom>
            <a:rect b="b" l="l" r="r" t="t"/>
            <a:pathLst>
              <a:path extrusionOk="0" h="166843" w="288174">
                <a:moveTo>
                  <a:pt x="0" y="0"/>
                </a:moveTo>
                <a:lnTo>
                  <a:pt x="0" y="166843"/>
                </a:lnTo>
                <a:cubicBezTo>
                  <a:pt x="14167" y="158901"/>
                  <a:pt x="36550" y="149220"/>
                  <a:pt x="61456" y="149220"/>
                </a:cubicBezTo>
                <a:cubicBezTo>
                  <a:pt x="67691" y="149220"/>
                  <a:pt x="74084" y="149826"/>
                  <a:pt x="80545" y="151219"/>
                </a:cubicBezTo>
                <a:cubicBezTo>
                  <a:pt x="89042" y="153051"/>
                  <a:pt x="97540" y="153813"/>
                  <a:pt x="105794" y="153813"/>
                </a:cubicBezTo>
                <a:cubicBezTo>
                  <a:pt x="146345" y="153813"/>
                  <a:pt x="181030" y="135437"/>
                  <a:pt x="181030" y="135437"/>
                </a:cubicBezTo>
                <a:cubicBezTo>
                  <a:pt x="181030" y="135437"/>
                  <a:pt x="213283" y="110335"/>
                  <a:pt x="245793" y="108129"/>
                </a:cubicBezTo>
                <a:cubicBezTo>
                  <a:pt x="278302" y="105902"/>
                  <a:pt x="264274" y="69708"/>
                  <a:pt x="264274" y="69708"/>
                </a:cubicBezTo>
                <a:cubicBezTo>
                  <a:pt x="264274" y="69708"/>
                  <a:pt x="254166" y="37199"/>
                  <a:pt x="275603" y="26106"/>
                </a:cubicBezTo>
                <a:cubicBezTo>
                  <a:pt x="288173" y="19604"/>
                  <a:pt x="286400" y="8255"/>
                  <a:pt x="282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0"/>
          <p:cNvSpPr txBox="1"/>
          <p:nvPr>
            <p:ph type="title"/>
          </p:nvPr>
        </p:nvSpPr>
        <p:spPr>
          <a:xfrm>
            <a:off x="741500" y="3621025"/>
            <a:ext cx="5076000" cy="900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3200">
                <a:solidFill>
                  <a:srgbClr val="932E4D"/>
                </a:solidFill>
              </a:defRPr>
            </a:lvl1pPr>
            <a:lvl2pPr lvl="1" rtl="0">
              <a:lnSpc>
                <a:spcPct val="100000"/>
              </a:lnSpc>
              <a:spcBef>
                <a:spcPts val="0"/>
              </a:spcBef>
              <a:spcAft>
                <a:spcPts val="0"/>
              </a:spcAft>
              <a:buNone/>
              <a:defRPr sz="3200">
                <a:solidFill>
                  <a:srgbClr val="932E4D"/>
                </a:solidFill>
              </a:defRPr>
            </a:lvl2pPr>
            <a:lvl3pPr lvl="2" rtl="0">
              <a:lnSpc>
                <a:spcPct val="100000"/>
              </a:lnSpc>
              <a:spcBef>
                <a:spcPts val="0"/>
              </a:spcBef>
              <a:spcAft>
                <a:spcPts val="0"/>
              </a:spcAft>
              <a:buNone/>
              <a:defRPr sz="3200">
                <a:solidFill>
                  <a:srgbClr val="932E4D"/>
                </a:solidFill>
              </a:defRPr>
            </a:lvl3pPr>
            <a:lvl4pPr lvl="3" rtl="0">
              <a:lnSpc>
                <a:spcPct val="100000"/>
              </a:lnSpc>
              <a:spcBef>
                <a:spcPts val="0"/>
              </a:spcBef>
              <a:spcAft>
                <a:spcPts val="0"/>
              </a:spcAft>
              <a:buNone/>
              <a:defRPr sz="3200">
                <a:solidFill>
                  <a:srgbClr val="932E4D"/>
                </a:solidFill>
              </a:defRPr>
            </a:lvl4pPr>
            <a:lvl5pPr lvl="4" rtl="0">
              <a:lnSpc>
                <a:spcPct val="100000"/>
              </a:lnSpc>
              <a:spcBef>
                <a:spcPts val="0"/>
              </a:spcBef>
              <a:spcAft>
                <a:spcPts val="0"/>
              </a:spcAft>
              <a:buNone/>
              <a:defRPr sz="3200">
                <a:solidFill>
                  <a:srgbClr val="932E4D"/>
                </a:solidFill>
              </a:defRPr>
            </a:lvl5pPr>
            <a:lvl6pPr lvl="5" rtl="0">
              <a:lnSpc>
                <a:spcPct val="100000"/>
              </a:lnSpc>
              <a:spcBef>
                <a:spcPts val="0"/>
              </a:spcBef>
              <a:spcAft>
                <a:spcPts val="0"/>
              </a:spcAft>
              <a:buNone/>
              <a:defRPr sz="3200">
                <a:solidFill>
                  <a:srgbClr val="932E4D"/>
                </a:solidFill>
              </a:defRPr>
            </a:lvl6pPr>
            <a:lvl7pPr lvl="6" rtl="0">
              <a:lnSpc>
                <a:spcPct val="100000"/>
              </a:lnSpc>
              <a:spcBef>
                <a:spcPts val="0"/>
              </a:spcBef>
              <a:spcAft>
                <a:spcPts val="0"/>
              </a:spcAft>
              <a:buNone/>
              <a:defRPr sz="3200">
                <a:solidFill>
                  <a:srgbClr val="932E4D"/>
                </a:solidFill>
              </a:defRPr>
            </a:lvl7pPr>
            <a:lvl8pPr lvl="7" rtl="0">
              <a:lnSpc>
                <a:spcPct val="100000"/>
              </a:lnSpc>
              <a:spcBef>
                <a:spcPts val="0"/>
              </a:spcBef>
              <a:spcAft>
                <a:spcPts val="0"/>
              </a:spcAft>
              <a:buNone/>
              <a:defRPr sz="3200">
                <a:solidFill>
                  <a:srgbClr val="932E4D"/>
                </a:solidFill>
              </a:defRPr>
            </a:lvl8pPr>
            <a:lvl9pPr lvl="8" rtl="0">
              <a:lnSpc>
                <a:spcPct val="100000"/>
              </a:lnSpc>
              <a:spcBef>
                <a:spcPts val="0"/>
              </a:spcBef>
              <a:spcAft>
                <a:spcPts val="0"/>
              </a:spcAft>
              <a:buNone/>
              <a:defRPr sz="3200">
                <a:solidFill>
                  <a:srgbClr val="932E4D"/>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p:nvPr/>
        </p:nvSpPr>
        <p:spPr>
          <a:xfrm>
            <a:off x="3515724" y="462"/>
            <a:ext cx="5628274" cy="5143391"/>
          </a:xfrm>
          <a:custGeom>
            <a:rect b="b" l="l" r="r" t="t"/>
            <a:pathLst>
              <a:path extrusionOk="0" h="179776" w="196724">
                <a:moveTo>
                  <a:pt x="52435" y="0"/>
                </a:moveTo>
                <a:cubicBezTo>
                  <a:pt x="59813" y="33745"/>
                  <a:pt x="33446" y="72359"/>
                  <a:pt x="21723" y="87453"/>
                </a:cubicBezTo>
                <a:cubicBezTo>
                  <a:pt x="14289" y="96947"/>
                  <a:pt x="9101" y="108015"/>
                  <a:pt x="6517" y="119794"/>
                </a:cubicBezTo>
                <a:cubicBezTo>
                  <a:pt x="0" y="149850"/>
                  <a:pt x="13615" y="170524"/>
                  <a:pt x="21798" y="179775"/>
                </a:cubicBezTo>
                <a:lnTo>
                  <a:pt x="196724" y="179775"/>
                </a:lnTo>
                <a:lnTo>
                  <a:pt x="1967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ph idx="1" type="subTitle"/>
          </p:nvPr>
        </p:nvSpPr>
        <p:spPr>
          <a:xfrm>
            <a:off x="4573600" y="2941050"/>
            <a:ext cx="3852000" cy="867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1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5" name="Google Shape;15;p3"/>
          <p:cNvSpPr txBox="1"/>
          <p:nvPr>
            <p:ph type="title"/>
          </p:nvPr>
        </p:nvSpPr>
        <p:spPr>
          <a:xfrm>
            <a:off x="4573600" y="2667600"/>
            <a:ext cx="3852000" cy="88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100" name="Shape 100"/>
        <p:cNvGrpSpPr/>
        <p:nvPr/>
      </p:nvGrpSpPr>
      <p:grpSpPr>
        <a:xfrm>
          <a:off x="0" y="0"/>
          <a:ext cx="0" cy="0"/>
          <a:chOff x="0" y="0"/>
          <a:chExt cx="0" cy="0"/>
        </a:xfrm>
      </p:grpSpPr>
      <p:grpSp>
        <p:nvGrpSpPr>
          <p:cNvPr id="101" name="Google Shape;101;p21"/>
          <p:cNvGrpSpPr/>
          <p:nvPr/>
        </p:nvGrpSpPr>
        <p:grpSpPr>
          <a:xfrm>
            <a:off x="-66811" y="-128376"/>
            <a:ext cx="9210898" cy="5609791"/>
            <a:chOff x="-66811" y="-128376"/>
            <a:chExt cx="9210898" cy="5609791"/>
          </a:xfrm>
        </p:grpSpPr>
        <p:sp>
          <p:nvSpPr>
            <p:cNvPr id="102" name="Google Shape;102;p21"/>
            <p:cNvSpPr/>
            <p:nvPr/>
          </p:nvSpPr>
          <p:spPr>
            <a:xfrm rot="-2218333">
              <a:off x="5130090" y="1042139"/>
              <a:ext cx="2940988" cy="3041208"/>
            </a:xfrm>
            <a:custGeom>
              <a:rect b="b" l="l" r="r" t="t"/>
              <a:pathLst>
                <a:path extrusionOk="0" h="145450" w="156773">
                  <a:moveTo>
                    <a:pt x="125624" y="0"/>
                  </a:moveTo>
                  <a:cubicBezTo>
                    <a:pt x="116880" y="0"/>
                    <a:pt x="107504" y="2838"/>
                    <a:pt x="98887" y="4543"/>
                  </a:cubicBezTo>
                  <a:cubicBezTo>
                    <a:pt x="72625" y="9749"/>
                    <a:pt x="53253" y="15683"/>
                    <a:pt x="36217" y="38692"/>
                  </a:cubicBezTo>
                  <a:cubicBezTo>
                    <a:pt x="20750" y="59633"/>
                    <a:pt x="13055" y="85206"/>
                    <a:pt x="5667" y="110167"/>
                  </a:cubicBezTo>
                  <a:cubicBezTo>
                    <a:pt x="2451" y="120963"/>
                    <a:pt x="1" y="134631"/>
                    <a:pt x="8653" y="141866"/>
                  </a:cubicBezTo>
                  <a:cubicBezTo>
                    <a:pt x="11699" y="144411"/>
                    <a:pt x="15215" y="145450"/>
                    <a:pt x="18928" y="145450"/>
                  </a:cubicBezTo>
                  <a:cubicBezTo>
                    <a:pt x="27112" y="145450"/>
                    <a:pt x="36251" y="140403"/>
                    <a:pt x="43414" y="135320"/>
                  </a:cubicBezTo>
                  <a:cubicBezTo>
                    <a:pt x="66308" y="119088"/>
                    <a:pt x="89202" y="102855"/>
                    <a:pt x="112095" y="86623"/>
                  </a:cubicBezTo>
                  <a:cubicBezTo>
                    <a:pt x="124461" y="77818"/>
                    <a:pt x="137133" y="68783"/>
                    <a:pt x="145441" y="56073"/>
                  </a:cubicBezTo>
                  <a:cubicBezTo>
                    <a:pt x="153710" y="43401"/>
                    <a:pt x="156773" y="26096"/>
                    <a:pt x="148963" y="13118"/>
                  </a:cubicBezTo>
                  <a:cubicBezTo>
                    <a:pt x="142830" y="2962"/>
                    <a:pt x="134557" y="0"/>
                    <a:pt x="1256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1"/>
            <p:cNvSpPr/>
            <p:nvPr/>
          </p:nvSpPr>
          <p:spPr>
            <a:xfrm flipH="1" rot="2218333">
              <a:off x="1006197" y="1042139"/>
              <a:ext cx="2940988" cy="3041208"/>
            </a:xfrm>
            <a:custGeom>
              <a:rect b="b" l="l" r="r" t="t"/>
              <a:pathLst>
                <a:path extrusionOk="0" h="145450" w="156773">
                  <a:moveTo>
                    <a:pt x="125624" y="0"/>
                  </a:moveTo>
                  <a:cubicBezTo>
                    <a:pt x="116880" y="0"/>
                    <a:pt x="107504" y="2838"/>
                    <a:pt x="98887" y="4543"/>
                  </a:cubicBezTo>
                  <a:cubicBezTo>
                    <a:pt x="72625" y="9749"/>
                    <a:pt x="53253" y="15683"/>
                    <a:pt x="36217" y="38692"/>
                  </a:cubicBezTo>
                  <a:cubicBezTo>
                    <a:pt x="20750" y="59633"/>
                    <a:pt x="13055" y="85206"/>
                    <a:pt x="5667" y="110167"/>
                  </a:cubicBezTo>
                  <a:cubicBezTo>
                    <a:pt x="2451" y="120963"/>
                    <a:pt x="1" y="134631"/>
                    <a:pt x="8653" y="141866"/>
                  </a:cubicBezTo>
                  <a:cubicBezTo>
                    <a:pt x="11699" y="144411"/>
                    <a:pt x="15215" y="145450"/>
                    <a:pt x="18928" y="145450"/>
                  </a:cubicBezTo>
                  <a:cubicBezTo>
                    <a:pt x="27112" y="145450"/>
                    <a:pt x="36251" y="140403"/>
                    <a:pt x="43414" y="135320"/>
                  </a:cubicBezTo>
                  <a:cubicBezTo>
                    <a:pt x="66308" y="119088"/>
                    <a:pt x="89202" y="102855"/>
                    <a:pt x="112095" y="86623"/>
                  </a:cubicBezTo>
                  <a:cubicBezTo>
                    <a:pt x="124461" y="77818"/>
                    <a:pt x="137133" y="68783"/>
                    <a:pt x="145441" y="56073"/>
                  </a:cubicBezTo>
                  <a:cubicBezTo>
                    <a:pt x="153710" y="43401"/>
                    <a:pt x="156773" y="26096"/>
                    <a:pt x="148963" y="13118"/>
                  </a:cubicBezTo>
                  <a:cubicBezTo>
                    <a:pt x="142830" y="2962"/>
                    <a:pt x="134557" y="0"/>
                    <a:pt x="1256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rot="-9250106">
              <a:off x="2460949" y="55244"/>
              <a:ext cx="3696906" cy="3119907"/>
            </a:xfrm>
            <a:custGeom>
              <a:rect b="b" l="l" r="r" t="t"/>
              <a:pathLst>
                <a:path extrusionOk="0" h="145450" w="156773">
                  <a:moveTo>
                    <a:pt x="125624" y="0"/>
                  </a:moveTo>
                  <a:cubicBezTo>
                    <a:pt x="116880" y="0"/>
                    <a:pt x="107504" y="2838"/>
                    <a:pt x="98887" y="4543"/>
                  </a:cubicBezTo>
                  <a:cubicBezTo>
                    <a:pt x="72625" y="9749"/>
                    <a:pt x="53253" y="15683"/>
                    <a:pt x="36217" y="38692"/>
                  </a:cubicBezTo>
                  <a:cubicBezTo>
                    <a:pt x="20750" y="59633"/>
                    <a:pt x="13055" y="85206"/>
                    <a:pt x="5667" y="110167"/>
                  </a:cubicBezTo>
                  <a:cubicBezTo>
                    <a:pt x="2451" y="120963"/>
                    <a:pt x="1" y="134631"/>
                    <a:pt x="8653" y="141866"/>
                  </a:cubicBezTo>
                  <a:cubicBezTo>
                    <a:pt x="11699" y="144411"/>
                    <a:pt x="15215" y="145450"/>
                    <a:pt x="18928" y="145450"/>
                  </a:cubicBezTo>
                  <a:cubicBezTo>
                    <a:pt x="27112" y="145450"/>
                    <a:pt x="36251" y="140403"/>
                    <a:pt x="43414" y="135320"/>
                  </a:cubicBezTo>
                  <a:cubicBezTo>
                    <a:pt x="66308" y="119088"/>
                    <a:pt x="89202" y="102855"/>
                    <a:pt x="112095" y="86623"/>
                  </a:cubicBezTo>
                  <a:cubicBezTo>
                    <a:pt x="124461" y="77818"/>
                    <a:pt x="137133" y="68783"/>
                    <a:pt x="145441" y="56073"/>
                  </a:cubicBezTo>
                  <a:cubicBezTo>
                    <a:pt x="153710" y="43401"/>
                    <a:pt x="156773" y="26096"/>
                    <a:pt x="148963" y="13118"/>
                  </a:cubicBezTo>
                  <a:cubicBezTo>
                    <a:pt x="142830" y="2962"/>
                    <a:pt x="134557" y="0"/>
                    <a:pt x="1256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flipH="1" rot="-1549445">
              <a:off x="2515191" y="2090253"/>
              <a:ext cx="3795076" cy="3203032"/>
            </a:xfrm>
            <a:custGeom>
              <a:rect b="b" l="l" r="r" t="t"/>
              <a:pathLst>
                <a:path extrusionOk="0" h="145450" w="156773">
                  <a:moveTo>
                    <a:pt x="125624" y="0"/>
                  </a:moveTo>
                  <a:cubicBezTo>
                    <a:pt x="116880" y="0"/>
                    <a:pt x="107504" y="2838"/>
                    <a:pt x="98887" y="4543"/>
                  </a:cubicBezTo>
                  <a:cubicBezTo>
                    <a:pt x="72625" y="9749"/>
                    <a:pt x="53253" y="15683"/>
                    <a:pt x="36217" y="38692"/>
                  </a:cubicBezTo>
                  <a:cubicBezTo>
                    <a:pt x="20750" y="59633"/>
                    <a:pt x="13055" y="85206"/>
                    <a:pt x="5667" y="110167"/>
                  </a:cubicBezTo>
                  <a:cubicBezTo>
                    <a:pt x="2451" y="120963"/>
                    <a:pt x="1" y="134631"/>
                    <a:pt x="8653" y="141866"/>
                  </a:cubicBezTo>
                  <a:cubicBezTo>
                    <a:pt x="11699" y="144411"/>
                    <a:pt x="15215" y="145450"/>
                    <a:pt x="18928" y="145450"/>
                  </a:cubicBezTo>
                  <a:cubicBezTo>
                    <a:pt x="27112" y="145450"/>
                    <a:pt x="36251" y="140403"/>
                    <a:pt x="43414" y="135320"/>
                  </a:cubicBezTo>
                  <a:cubicBezTo>
                    <a:pt x="66308" y="119088"/>
                    <a:pt x="89202" y="102855"/>
                    <a:pt x="112095" y="86623"/>
                  </a:cubicBezTo>
                  <a:cubicBezTo>
                    <a:pt x="124461" y="77818"/>
                    <a:pt x="137133" y="68783"/>
                    <a:pt x="145441" y="56073"/>
                  </a:cubicBezTo>
                  <a:cubicBezTo>
                    <a:pt x="153710" y="43401"/>
                    <a:pt x="156773" y="26096"/>
                    <a:pt x="148963" y="13118"/>
                  </a:cubicBezTo>
                  <a:cubicBezTo>
                    <a:pt x="142830" y="2962"/>
                    <a:pt x="134557" y="0"/>
                    <a:pt x="1256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p:nvPr/>
          </p:nvSpPr>
          <p:spPr>
            <a:xfrm rot="5400000">
              <a:off x="3184199" y="552684"/>
              <a:ext cx="3032784" cy="4189686"/>
            </a:xfrm>
            <a:custGeom>
              <a:rect b="b" l="l" r="r" t="t"/>
              <a:pathLst>
                <a:path extrusionOk="0" h="92764" w="111254">
                  <a:moveTo>
                    <a:pt x="70876" y="1"/>
                  </a:moveTo>
                  <a:cubicBezTo>
                    <a:pt x="69659" y="1"/>
                    <a:pt x="68440" y="68"/>
                    <a:pt x="67227" y="203"/>
                  </a:cubicBezTo>
                  <a:cubicBezTo>
                    <a:pt x="63016" y="624"/>
                    <a:pt x="58919" y="1734"/>
                    <a:pt x="55014" y="3304"/>
                  </a:cubicBezTo>
                  <a:cubicBezTo>
                    <a:pt x="54096" y="3649"/>
                    <a:pt x="53215" y="4031"/>
                    <a:pt x="52335" y="4414"/>
                  </a:cubicBezTo>
                  <a:cubicBezTo>
                    <a:pt x="51760" y="4644"/>
                    <a:pt x="51224" y="4912"/>
                    <a:pt x="50650" y="5180"/>
                  </a:cubicBezTo>
                  <a:cubicBezTo>
                    <a:pt x="49999" y="5486"/>
                    <a:pt x="49349" y="5869"/>
                    <a:pt x="48659" y="6175"/>
                  </a:cubicBezTo>
                  <a:cubicBezTo>
                    <a:pt x="48085" y="6443"/>
                    <a:pt x="47549" y="6750"/>
                    <a:pt x="47013" y="7018"/>
                  </a:cubicBezTo>
                  <a:cubicBezTo>
                    <a:pt x="45941" y="7554"/>
                    <a:pt x="44908" y="8166"/>
                    <a:pt x="43874" y="8702"/>
                  </a:cubicBezTo>
                  <a:cubicBezTo>
                    <a:pt x="43606" y="8855"/>
                    <a:pt x="43300" y="9008"/>
                    <a:pt x="42993" y="9161"/>
                  </a:cubicBezTo>
                  <a:cubicBezTo>
                    <a:pt x="42802" y="9315"/>
                    <a:pt x="42572" y="9429"/>
                    <a:pt x="42343" y="9544"/>
                  </a:cubicBezTo>
                  <a:cubicBezTo>
                    <a:pt x="42151" y="9659"/>
                    <a:pt x="41921" y="9774"/>
                    <a:pt x="41692" y="9889"/>
                  </a:cubicBezTo>
                  <a:cubicBezTo>
                    <a:pt x="40696" y="10425"/>
                    <a:pt x="39739" y="10961"/>
                    <a:pt x="38744" y="11497"/>
                  </a:cubicBezTo>
                  <a:cubicBezTo>
                    <a:pt x="38284" y="11726"/>
                    <a:pt x="37863" y="11994"/>
                    <a:pt x="37404" y="12224"/>
                  </a:cubicBezTo>
                  <a:cubicBezTo>
                    <a:pt x="37213" y="12339"/>
                    <a:pt x="36983" y="12454"/>
                    <a:pt x="36753" y="12569"/>
                  </a:cubicBezTo>
                  <a:cubicBezTo>
                    <a:pt x="36485" y="12722"/>
                    <a:pt x="36179" y="12875"/>
                    <a:pt x="35911" y="13028"/>
                  </a:cubicBezTo>
                  <a:cubicBezTo>
                    <a:pt x="33690" y="14253"/>
                    <a:pt x="31470" y="15478"/>
                    <a:pt x="29288" y="16742"/>
                  </a:cubicBezTo>
                  <a:cubicBezTo>
                    <a:pt x="29173" y="16818"/>
                    <a:pt x="28943" y="16933"/>
                    <a:pt x="28828" y="17010"/>
                  </a:cubicBezTo>
                  <a:cubicBezTo>
                    <a:pt x="28254" y="17354"/>
                    <a:pt x="27718" y="17699"/>
                    <a:pt x="27144" y="18005"/>
                  </a:cubicBezTo>
                  <a:cubicBezTo>
                    <a:pt x="27029" y="18082"/>
                    <a:pt x="26799" y="18235"/>
                    <a:pt x="26685" y="18311"/>
                  </a:cubicBezTo>
                  <a:cubicBezTo>
                    <a:pt x="26340" y="18541"/>
                    <a:pt x="25995" y="18732"/>
                    <a:pt x="25651" y="18924"/>
                  </a:cubicBezTo>
                  <a:cubicBezTo>
                    <a:pt x="25230" y="19230"/>
                    <a:pt x="24809" y="19498"/>
                    <a:pt x="24349" y="19766"/>
                  </a:cubicBezTo>
                  <a:cubicBezTo>
                    <a:pt x="23698" y="20187"/>
                    <a:pt x="23048" y="20685"/>
                    <a:pt x="22358" y="21144"/>
                  </a:cubicBezTo>
                  <a:cubicBezTo>
                    <a:pt x="21363" y="21833"/>
                    <a:pt x="20406" y="22599"/>
                    <a:pt x="19411" y="23326"/>
                  </a:cubicBezTo>
                  <a:cubicBezTo>
                    <a:pt x="17764" y="24590"/>
                    <a:pt x="16156" y="25968"/>
                    <a:pt x="14625" y="27385"/>
                  </a:cubicBezTo>
                  <a:cubicBezTo>
                    <a:pt x="12673" y="29375"/>
                    <a:pt x="10797" y="31443"/>
                    <a:pt x="8959" y="33587"/>
                  </a:cubicBezTo>
                  <a:cubicBezTo>
                    <a:pt x="7198" y="35922"/>
                    <a:pt x="5590" y="38372"/>
                    <a:pt x="4250" y="40975"/>
                  </a:cubicBezTo>
                  <a:cubicBezTo>
                    <a:pt x="1877" y="45799"/>
                    <a:pt x="307" y="51044"/>
                    <a:pt x="116" y="56442"/>
                  </a:cubicBezTo>
                  <a:cubicBezTo>
                    <a:pt x="1" y="60921"/>
                    <a:pt x="996" y="65400"/>
                    <a:pt x="3102" y="69344"/>
                  </a:cubicBezTo>
                  <a:cubicBezTo>
                    <a:pt x="4174" y="71373"/>
                    <a:pt x="5437" y="73325"/>
                    <a:pt x="6968" y="75048"/>
                  </a:cubicBezTo>
                  <a:cubicBezTo>
                    <a:pt x="10337" y="79068"/>
                    <a:pt x="14931" y="81939"/>
                    <a:pt x="19832" y="83815"/>
                  </a:cubicBezTo>
                  <a:cubicBezTo>
                    <a:pt x="24426" y="85576"/>
                    <a:pt x="29326" y="86380"/>
                    <a:pt x="34226" y="86954"/>
                  </a:cubicBezTo>
                  <a:cubicBezTo>
                    <a:pt x="42649" y="87835"/>
                    <a:pt x="51186" y="87873"/>
                    <a:pt x="59609" y="89328"/>
                  </a:cubicBezTo>
                  <a:cubicBezTo>
                    <a:pt x="65083" y="90170"/>
                    <a:pt x="70481" y="91663"/>
                    <a:pt x="75994" y="92390"/>
                  </a:cubicBezTo>
                  <a:cubicBezTo>
                    <a:pt x="77709" y="92635"/>
                    <a:pt x="79443" y="92764"/>
                    <a:pt x="81172" y="92764"/>
                  </a:cubicBezTo>
                  <a:cubicBezTo>
                    <a:pt x="83767" y="92764"/>
                    <a:pt x="86354" y="92475"/>
                    <a:pt x="88857" y="91854"/>
                  </a:cubicBezTo>
                  <a:cubicBezTo>
                    <a:pt x="93107" y="90859"/>
                    <a:pt x="97050" y="88677"/>
                    <a:pt x="100228" y="85729"/>
                  </a:cubicBezTo>
                  <a:cubicBezTo>
                    <a:pt x="102065" y="83815"/>
                    <a:pt x="103826" y="81862"/>
                    <a:pt x="105472" y="79795"/>
                  </a:cubicBezTo>
                  <a:cubicBezTo>
                    <a:pt x="105664" y="79182"/>
                    <a:pt x="106315" y="78800"/>
                    <a:pt x="106506" y="78187"/>
                  </a:cubicBezTo>
                  <a:cubicBezTo>
                    <a:pt x="106736" y="77843"/>
                    <a:pt x="107004" y="77536"/>
                    <a:pt x="107157" y="77153"/>
                  </a:cubicBezTo>
                  <a:cubicBezTo>
                    <a:pt x="107578" y="76349"/>
                    <a:pt x="108038" y="75545"/>
                    <a:pt x="108382" y="74703"/>
                  </a:cubicBezTo>
                  <a:cubicBezTo>
                    <a:pt x="108612" y="74129"/>
                    <a:pt x="108880" y="73555"/>
                    <a:pt x="109148" y="72980"/>
                  </a:cubicBezTo>
                  <a:lnTo>
                    <a:pt x="108995" y="72789"/>
                  </a:lnTo>
                  <a:cubicBezTo>
                    <a:pt x="109109" y="72713"/>
                    <a:pt x="109301" y="72598"/>
                    <a:pt x="109377" y="72521"/>
                  </a:cubicBezTo>
                  <a:lnTo>
                    <a:pt x="109148" y="72291"/>
                  </a:lnTo>
                  <a:cubicBezTo>
                    <a:pt x="109224" y="72215"/>
                    <a:pt x="109377" y="72100"/>
                    <a:pt x="109416" y="72023"/>
                  </a:cubicBezTo>
                  <a:cubicBezTo>
                    <a:pt x="110832" y="66970"/>
                    <a:pt x="111062" y="61687"/>
                    <a:pt x="111138" y="56442"/>
                  </a:cubicBezTo>
                  <a:cubicBezTo>
                    <a:pt x="111062" y="54413"/>
                    <a:pt x="111253" y="52384"/>
                    <a:pt x="110947" y="50355"/>
                  </a:cubicBezTo>
                  <a:cubicBezTo>
                    <a:pt x="110794" y="47598"/>
                    <a:pt x="110373" y="44804"/>
                    <a:pt x="109875" y="42086"/>
                  </a:cubicBezTo>
                  <a:cubicBezTo>
                    <a:pt x="109033" y="37798"/>
                    <a:pt x="108038" y="33548"/>
                    <a:pt x="106430" y="29528"/>
                  </a:cubicBezTo>
                  <a:lnTo>
                    <a:pt x="106544" y="29337"/>
                  </a:lnTo>
                  <a:cubicBezTo>
                    <a:pt x="106430" y="29260"/>
                    <a:pt x="106276" y="29146"/>
                    <a:pt x="106162" y="29069"/>
                  </a:cubicBezTo>
                  <a:lnTo>
                    <a:pt x="106315" y="28839"/>
                  </a:lnTo>
                  <a:cubicBezTo>
                    <a:pt x="106276" y="28763"/>
                    <a:pt x="106123" y="28648"/>
                    <a:pt x="106085" y="28610"/>
                  </a:cubicBezTo>
                  <a:cubicBezTo>
                    <a:pt x="105855" y="27959"/>
                    <a:pt x="105549" y="27346"/>
                    <a:pt x="105281" y="26695"/>
                  </a:cubicBezTo>
                  <a:cubicBezTo>
                    <a:pt x="105051" y="26198"/>
                    <a:pt x="104822" y="25700"/>
                    <a:pt x="104592" y="25241"/>
                  </a:cubicBezTo>
                  <a:cubicBezTo>
                    <a:pt x="104401" y="24820"/>
                    <a:pt x="104209" y="24437"/>
                    <a:pt x="104018" y="24054"/>
                  </a:cubicBezTo>
                  <a:cubicBezTo>
                    <a:pt x="103865" y="23671"/>
                    <a:pt x="103673" y="23288"/>
                    <a:pt x="103482" y="22905"/>
                  </a:cubicBezTo>
                  <a:cubicBezTo>
                    <a:pt x="103290" y="22523"/>
                    <a:pt x="103099" y="22140"/>
                    <a:pt x="102907" y="21757"/>
                  </a:cubicBezTo>
                  <a:cubicBezTo>
                    <a:pt x="102754" y="21451"/>
                    <a:pt x="102601" y="21183"/>
                    <a:pt x="102448" y="20876"/>
                  </a:cubicBezTo>
                  <a:cubicBezTo>
                    <a:pt x="102333" y="20647"/>
                    <a:pt x="102218" y="20417"/>
                    <a:pt x="102104" y="20187"/>
                  </a:cubicBezTo>
                  <a:cubicBezTo>
                    <a:pt x="102027" y="20111"/>
                    <a:pt x="101874" y="19881"/>
                    <a:pt x="101797" y="19766"/>
                  </a:cubicBezTo>
                  <a:cubicBezTo>
                    <a:pt x="101338" y="18809"/>
                    <a:pt x="100649" y="18005"/>
                    <a:pt x="100074" y="17086"/>
                  </a:cubicBezTo>
                  <a:cubicBezTo>
                    <a:pt x="99615" y="16435"/>
                    <a:pt x="99079" y="15785"/>
                    <a:pt x="98620" y="15095"/>
                  </a:cubicBezTo>
                  <a:cubicBezTo>
                    <a:pt x="98313" y="14751"/>
                    <a:pt x="97969" y="14368"/>
                    <a:pt x="97739" y="13947"/>
                  </a:cubicBezTo>
                  <a:cubicBezTo>
                    <a:pt x="96935" y="13143"/>
                    <a:pt x="96323" y="12224"/>
                    <a:pt x="95480" y="11459"/>
                  </a:cubicBezTo>
                  <a:cubicBezTo>
                    <a:pt x="93451" y="9544"/>
                    <a:pt x="91422" y="7592"/>
                    <a:pt x="89202" y="5869"/>
                  </a:cubicBezTo>
                  <a:cubicBezTo>
                    <a:pt x="88283" y="5371"/>
                    <a:pt x="87479" y="4644"/>
                    <a:pt x="86522" y="4185"/>
                  </a:cubicBezTo>
                  <a:cubicBezTo>
                    <a:pt x="86331" y="4070"/>
                    <a:pt x="86101" y="3955"/>
                    <a:pt x="85909" y="3802"/>
                  </a:cubicBezTo>
                  <a:cubicBezTo>
                    <a:pt x="85527" y="3649"/>
                    <a:pt x="85144" y="3457"/>
                    <a:pt x="84799" y="3266"/>
                  </a:cubicBezTo>
                  <a:cubicBezTo>
                    <a:pt x="83919" y="2768"/>
                    <a:pt x="83000" y="2385"/>
                    <a:pt x="82043" y="2041"/>
                  </a:cubicBezTo>
                  <a:cubicBezTo>
                    <a:pt x="81622" y="1849"/>
                    <a:pt x="81201" y="1696"/>
                    <a:pt x="80779" y="1620"/>
                  </a:cubicBezTo>
                  <a:cubicBezTo>
                    <a:pt x="80741" y="1581"/>
                    <a:pt x="80626" y="1505"/>
                    <a:pt x="80550" y="1466"/>
                  </a:cubicBezTo>
                  <a:cubicBezTo>
                    <a:pt x="77423" y="489"/>
                    <a:pt x="74154" y="1"/>
                    <a:pt x="708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21"/>
          <p:cNvSpPr/>
          <p:nvPr/>
        </p:nvSpPr>
        <p:spPr>
          <a:xfrm rot="10800000">
            <a:off x="7275282" y="3715721"/>
            <a:ext cx="1878630" cy="1440175"/>
          </a:xfrm>
          <a:custGeom>
            <a:rect b="b" l="l" r="r" t="t"/>
            <a:pathLst>
              <a:path extrusionOk="0" h="73366" w="95702">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1"/>
          <p:cNvSpPr txBox="1"/>
          <p:nvPr>
            <p:ph type="title"/>
          </p:nvPr>
        </p:nvSpPr>
        <p:spPr>
          <a:xfrm>
            <a:off x="2721654" y="2921311"/>
            <a:ext cx="3665100" cy="530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9" name="Google Shape;109;p21"/>
          <p:cNvSpPr txBox="1"/>
          <p:nvPr>
            <p:ph hasCustomPrompt="1" idx="2" type="title"/>
          </p:nvPr>
        </p:nvSpPr>
        <p:spPr>
          <a:xfrm>
            <a:off x="3610024" y="1572625"/>
            <a:ext cx="1888500" cy="1042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12000"/>
              <a:buNone/>
              <a:defRPr sz="6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110" name="Google Shape;110;p21"/>
          <p:cNvSpPr txBox="1"/>
          <p:nvPr>
            <p:ph idx="1" type="subTitle"/>
          </p:nvPr>
        </p:nvSpPr>
        <p:spPr>
          <a:xfrm>
            <a:off x="3332426" y="3551975"/>
            <a:ext cx="2443800" cy="32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800"/>
              <a:buFont typeface="Merriweather Sans SemiBold"/>
              <a:buNone/>
              <a:defRPr sz="1200"/>
            </a:lvl1pPr>
            <a:lvl2pPr lvl="1" rtl="0" algn="ctr">
              <a:lnSpc>
                <a:spcPct val="100000"/>
              </a:lnSpc>
              <a:spcBef>
                <a:spcPts val="0"/>
              </a:spcBef>
              <a:spcAft>
                <a:spcPts val="0"/>
              </a:spcAft>
              <a:buClr>
                <a:schemeClr val="lt1"/>
              </a:buClr>
              <a:buSzPts val="1800"/>
              <a:buNone/>
              <a:defRPr sz="1800">
                <a:solidFill>
                  <a:schemeClr val="lt1"/>
                </a:solidFill>
              </a:defRPr>
            </a:lvl2pPr>
            <a:lvl3pPr lvl="2" rtl="0" algn="ctr">
              <a:lnSpc>
                <a:spcPct val="100000"/>
              </a:lnSpc>
              <a:spcBef>
                <a:spcPts val="0"/>
              </a:spcBef>
              <a:spcAft>
                <a:spcPts val="0"/>
              </a:spcAft>
              <a:buClr>
                <a:schemeClr val="lt1"/>
              </a:buClr>
              <a:buSzPts val="1800"/>
              <a:buNone/>
              <a:defRPr sz="1800">
                <a:solidFill>
                  <a:schemeClr val="lt1"/>
                </a:solidFill>
              </a:defRPr>
            </a:lvl3pPr>
            <a:lvl4pPr lvl="3" rtl="0" algn="ctr">
              <a:lnSpc>
                <a:spcPct val="100000"/>
              </a:lnSpc>
              <a:spcBef>
                <a:spcPts val="0"/>
              </a:spcBef>
              <a:spcAft>
                <a:spcPts val="0"/>
              </a:spcAft>
              <a:buClr>
                <a:schemeClr val="lt1"/>
              </a:buClr>
              <a:buSzPts val="1800"/>
              <a:buNone/>
              <a:defRPr sz="1800">
                <a:solidFill>
                  <a:schemeClr val="lt1"/>
                </a:solidFill>
              </a:defRPr>
            </a:lvl4pPr>
            <a:lvl5pPr lvl="4" rtl="0" algn="ctr">
              <a:lnSpc>
                <a:spcPct val="100000"/>
              </a:lnSpc>
              <a:spcBef>
                <a:spcPts val="0"/>
              </a:spcBef>
              <a:spcAft>
                <a:spcPts val="0"/>
              </a:spcAft>
              <a:buClr>
                <a:schemeClr val="lt1"/>
              </a:buClr>
              <a:buSzPts val="1800"/>
              <a:buNone/>
              <a:defRPr sz="1800">
                <a:solidFill>
                  <a:schemeClr val="lt1"/>
                </a:solidFill>
              </a:defRPr>
            </a:lvl5pPr>
            <a:lvl6pPr lvl="5" rtl="0" algn="ctr">
              <a:lnSpc>
                <a:spcPct val="100000"/>
              </a:lnSpc>
              <a:spcBef>
                <a:spcPts val="0"/>
              </a:spcBef>
              <a:spcAft>
                <a:spcPts val="0"/>
              </a:spcAft>
              <a:buClr>
                <a:schemeClr val="lt1"/>
              </a:buClr>
              <a:buSzPts val="1800"/>
              <a:buNone/>
              <a:defRPr sz="1800">
                <a:solidFill>
                  <a:schemeClr val="lt1"/>
                </a:solidFill>
              </a:defRPr>
            </a:lvl6pPr>
            <a:lvl7pPr lvl="6" rtl="0" algn="ctr">
              <a:lnSpc>
                <a:spcPct val="100000"/>
              </a:lnSpc>
              <a:spcBef>
                <a:spcPts val="0"/>
              </a:spcBef>
              <a:spcAft>
                <a:spcPts val="0"/>
              </a:spcAft>
              <a:buClr>
                <a:schemeClr val="lt1"/>
              </a:buClr>
              <a:buSzPts val="1800"/>
              <a:buNone/>
              <a:defRPr sz="1800">
                <a:solidFill>
                  <a:schemeClr val="lt1"/>
                </a:solidFill>
              </a:defRPr>
            </a:lvl7pPr>
            <a:lvl8pPr lvl="7" rtl="0" algn="ctr">
              <a:lnSpc>
                <a:spcPct val="100000"/>
              </a:lnSpc>
              <a:spcBef>
                <a:spcPts val="0"/>
              </a:spcBef>
              <a:spcAft>
                <a:spcPts val="0"/>
              </a:spcAft>
              <a:buClr>
                <a:schemeClr val="lt1"/>
              </a:buClr>
              <a:buSzPts val="1800"/>
              <a:buNone/>
              <a:defRPr sz="1800">
                <a:solidFill>
                  <a:schemeClr val="lt1"/>
                </a:solidFill>
              </a:defRPr>
            </a:lvl8pPr>
            <a:lvl9pPr lvl="8" rtl="0" algn="ctr">
              <a:lnSpc>
                <a:spcPct val="100000"/>
              </a:lnSpc>
              <a:spcBef>
                <a:spcPts val="0"/>
              </a:spcBef>
              <a:spcAft>
                <a:spcPts val="0"/>
              </a:spcAft>
              <a:buClr>
                <a:schemeClr val="lt1"/>
              </a:buClr>
              <a:buSzPts val="1800"/>
              <a:buNone/>
              <a:defRPr sz="1800">
                <a:solidFill>
                  <a:schemeClr val="lt1"/>
                </a:solidFill>
              </a:defRPr>
            </a:lvl9pPr>
          </a:lstStyle>
          <a:p/>
        </p:txBody>
      </p:sp>
      <p:sp>
        <p:nvSpPr>
          <p:cNvPr id="111" name="Google Shape;111;p21"/>
          <p:cNvSpPr/>
          <p:nvPr/>
        </p:nvSpPr>
        <p:spPr>
          <a:xfrm>
            <a:off x="7" y="-4"/>
            <a:ext cx="1878630" cy="1440175"/>
          </a:xfrm>
          <a:custGeom>
            <a:rect b="b" l="l" r="r" t="t"/>
            <a:pathLst>
              <a:path extrusionOk="0" h="73366" w="95702">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bg>
      <p:bgPr>
        <a:blipFill>
          <a:blip r:embed="rId2">
            <a:alphaModFix/>
          </a:blip>
          <a:stretch>
            <a:fillRect/>
          </a:stretch>
        </a:blipFill>
      </p:bgPr>
    </p:bg>
    <p:spTree>
      <p:nvGrpSpPr>
        <p:cNvPr id="112" name="Shape 112"/>
        <p:cNvGrpSpPr/>
        <p:nvPr/>
      </p:nvGrpSpPr>
      <p:grpSpPr>
        <a:xfrm>
          <a:off x="0" y="0"/>
          <a:ext cx="0" cy="0"/>
          <a:chOff x="0" y="0"/>
          <a:chExt cx="0" cy="0"/>
        </a:xfrm>
      </p:grpSpPr>
      <p:grpSp>
        <p:nvGrpSpPr>
          <p:cNvPr id="113" name="Google Shape;113;p22"/>
          <p:cNvGrpSpPr/>
          <p:nvPr/>
        </p:nvGrpSpPr>
        <p:grpSpPr>
          <a:xfrm>
            <a:off x="75" y="3051500"/>
            <a:ext cx="9143850" cy="1688200"/>
            <a:chOff x="75" y="3051500"/>
            <a:chExt cx="9143850" cy="1688200"/>
          </a:xfrm>
        </p:grpSpPr>
        <p:sp>
          <p:nvSpPr>
            <p:cNvPr id="114" name="Google Shape;114;p22"/>
            <p:cNvSpPr/>
            <p:nvPr/>
          </p:nvSpPr>
          <p:spPr>
            <a:xfrm flipH="1">
              <a:off x="92" y="3051500"/>
              <a:ext cx="9143833" cy="1137460"/>
            </a:xfrm>
            <a:custGeom>
              <a:rect b="b" l="l" r="r" t="t"/>
              <a:pathLst>
                <a:path extrusionOk="0" h="102497" w="285299">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flipH="1" rot="10800000">
              <a:off x="75" y="3602240"/>
              <a:ext cx="9143833" cy="1137460"/>
            </a:xfrm>
            <a:custGeom>
              <a:rect b="b" l="l" r="r" t="t"/>
              <a:pathLst>
                <a:path extrusionOk="0" h="102497" w="285299">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22"/>
          <p:cNvGrpSpPr/>
          <p:nvPr/>
        </p:nvGrpSpPr>
        <p:grpSpPr>
          <a:xfrm>
            <a:off x="75" y="1249509"/>
            <a:ext cx="9143850" cy="1591450"/>
            <a:chOff x="75" y="1249509"/>
            <a:chExt cx="9143850" cy="1591450"/>
          </a:xfrm>
        </p:grpSpPr>
        <p:sp>
          <p:nvSpPr>
            <p:cNvPr id="117" name="Google Shape;117;p22"/>
            <p:cNvSpPr/>
            <p:nvPr/>
          </p:nvSpPr>
          <p:spPr>
            <a:xfrm>
              <a:off x="75" y="1249509"/>
              <a:ext cx="9143833" cy="1072119"/>
            </a:xfrm>
            <a:custGeom>
              <a:rect b="b" l="l" r="r" t="t"/>
              <a:pathLst>
                <a:path extrusionOk="0" h="102497" w="285299">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2"/>
            <p:cNvSpPr/>
            <p:nvPr/>
          </p:nvSpPr>
          <p:spPr>
            <a:xfrm rot="10800000">
              <a:off x="92" y="1768840"/>
              <a:ext cx="9143833" cy="1072119"/>
            </a:xfrm>
            <a:custGeom>
              <a:rect b="b" l="l" r="r" t="t"/>
              <a:pathLst>
                <a:path extrusionOk="0" h="102497" w="285299">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22"/>
          <p:cNvSpPr txBox="1"/>
          <p:nvPr>
            <p:ph idx="1" type="subTitle"/>
          </p:nvPr>
        </p:nvSpPr>
        <p:spPr>
          <a:xfrm>
            <a:off x="2784900" y="1844075"/>
            <a:ext cx="3574200" cy="63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rgbClr val="338987"/>
              </a:buClr>
              <a:buSzPts val="1400"/>
              <a:buNone/>
              <a:defRPr sz="1200"/>
            </a:lvl1pPr>
            <a:lvl2pPr lvl="1" rtl="0">
              <a:lnSpc>
                <a:spcPct val="100000"/>
              </a:lnSpc>
              <a:spcBef>
                <a:spcPts val="0"/>
              </a:spcBef>
              <a:spcAft>
                <a:spcPts val="0"/>
              </a:spcAft>
              <a:buClr>
                <a:srgbClr val="338987"/>
              </a:buClr>
              <a:buSzPts val="1400"/>
              <a:buNone/>
              <a:defRPr>
                <a:solidFill>
                  <a:srgbClr val="338987"/>
                </a:solidFill>
              </a:defRPr>
            </a:lvl2pPr>
            <a:lvl3pPr lvl="2" rtl="0">
              <a:lnSpc>
                <a:spcPct val="100000"/>
              </a:lnSpc>
              <a:spcBef>
                <a:spcPts val="0"/>
              </a:spcBef>
              <a:spcAft>
                <a:spcPts val="0"/>
              </a:spcAft>
              <a:buClr>
                <a:srgbClr val="338987"/>
              </a:buClr>
              <a:buSzPts val="1400"/>
              <a:buNone/>
              <a:defRPr>
                <a:solidFill>
                  <a:srgbClr val="338987"/>
                </a:solidFill>
              </a:defRPr>
            </a:lvl3pPr>
            <a:lvl4pPr lvl="3" rtl="0">
              <a:lnSpc>
                <a:spcPct val="100000"/>
              </a:lnSpc>
              <a:spcBef>
                <a:spcPts val="0"/>
              </a:spcBef>
              <a:spcAft>
                <a:spcPts val="0"/>
              </a:spcAft>
              <a:buClr>
                <a:srgbClr val="338987"/>
              </a:buClr>
              <a:buSzPts val="1400"/>
              <a:buNone/>
              <a:defRPr>
                <a:solidFill>
                  <a:srgbClr val="338987"/>
                </a:solidFill>
              </a:defRPr>
            </a:lvl4pPr>
            <a:lvl5pPr lvl="4" rtl="0">
              <a:lnSpc>
                <a:spcPct val="100000"/>
              </a:lnSpc>
              <a:spcBef>
                <a:spcPts val="0"/>
              </a:spcBef>
              <a:spcAft>
                <a:spcPts val="0"/>
              </a:spcAft>
              <a:buClr>
                <a:srgbClr val="338987"/>
              </a:buClr>
              <a:buSzPts val="1400"/>
              <a:buNone/>
              <a:defRPr>
                <a:solidFill>
                  <a:srgbClr val="338987"/>
                </a:solidFill>
              </a:defRPr>
            </a:lvl5pPr>
            <a:lvl6pPr lvl="5" rtl="0">
              <a:lnSpc>
                <a:spcPct val="100000"/>
              </a:lnSpc>
              <a:spcBef>
                <a:spcPts val="0"/>
              </a:spcBef>
              <a:spcAft>
                <a:spcPts val="0"/>
              </a:spcAft>
              <a:buClr>
                <a:srgbClr val="338987"/>
              </a:buClr>
              <a:buSzPts val="1400"/>
              <a:buNone/>
              <a:defRPr>
                <a:solidFill>
                  <a:srgbClr val="338987"/>
                </a:solidFill>
              </a:defRPr>
            </a:lvl6pPr>
            <a:lvl7pPr lvl="6" rtl="0">
              <a:lnSpc>
                <a:spcPct val="100000"/>
              </a:lnSpc>
              <a:spcBef>
                <a:spcPts val="0"/>
              </a:spcBef>
              <a:spcAft>
                <a:spcPts val="0"/>
              </a:spcAft>
              <a:buClr>
                <a:srgbClr val="338987"/>
              </a:buClr>
              <a:buSzPts val="1400"/>
              <a:buNone/>
              <a:defRPr>
                <a:solidFill>
                  <a:srgbClr val="338987"/>
                </a:solidFill>
              </a:defRPr>
            </a:lvl7pPr>
            <a:lvl8pPr lvl="7" rtl="0">
              <a:lnSpc>
                <a:spcPct val="100000"/>
              </a:lnSpc>
              <a:spcBef>
                <a:spcPts val="0"/>
              </a:spcBef>
              <a:spcAft>
                <a:spcPts val="0"/>
              </a:spcAft>
              <a:buClr>
                <a:srgbClr val="338987"/>
              </a:buClr>
              <a:buSzPts val="1400"/>
              <a:buNone/>
              <a:defRPr>
                <a:solidFill>
                  <a:srgbClr val="338987"/>
                </a:solidFill>
              </a:defRPr>
            </a:lvl8pPr>
            <a:lvl9pPr lvl="8" rtl="0">
              <a:lnSpc>
                <a:spcPct val="100000"/>
              </a:lnSpc>
              <a:spcBef>
                <a:spcPts val="0"/>
              </a:spcBef>
              <a:spcAft>
                <a:spcPts val="0"/>
              </a:spcAft>
              <a:buClr>
                <a:srgbClr val="338987"/>
              </a:buClr>
              <a:buSzPts val="1400"/>
              <a:buNone/>
              <a:defRPr>
                <a:solidFill>
                  <a:srgbClr val="338987"/>
                </a:solidFill>
              </a:defRPr>
            </a:lvl9pPr>
          </a:lstStyle>
          <a:p/>
        </p:txBody>
      </p:sp>
      <p:sp>
        <p:nvSpPr>
          <p:cNvPr id="120" name="Google Shape;120;p22"/>
          <p:cNvSpPr txBox="1"/>
          <p:nvPr>
            <p:ph type="ctrTitle"/>
          </p:nvPr>
        </p:nvSpPr>
        <p:spPr>
          <a:xfrm>
            <a:off x="2784900" y="1572255"/>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338987"/>
              </a:buClr>
              <a:buSzPts val="1600"/>
              <a:buNone/>
              <a:defRPr sz="1600">
                <a:latin typeface="Merriweather Sans ExtraBold"/>
                <a:ea typeface="Merriweather Sans ExtraBold"/>
                <a:cs typeface="Merriweather Sans ExtraBold"/>
                <a:sym typeface="Merriweather Sans ExtraBold"/>
              </a:defRPr>
            </a:lvl1pPr>
            <a:lvl2pPr lvl="1" rtl="0" algn="ctr">
              <a:spcBef>
                <a:spcPts val="0"/>
              </a:spcBef>
              <a:spcAft>
                <a:spcPts val="0"/>
              </a:spcAft>
              <a:buClr>
                <a:srgbClr val="338987"/>
              </a:buClr>
              <a:buSzPts val="1600"/>
              <a:buNone/>
              <a:defRPr sz="1600">
                <a:solidFill>
                  <a:srgbClr val="338987"/>
                </a:solidFill>
              </a:defRPr>
            </a:lvl2pPr>
            <a:lvl3pPr lvl="2" rtl="0" algn="ctr">
              <a:spcBef>
                <a:spcPts val="0"/>
              </a:spcBef>
              <a:spcAft>
                <a:spcPts val="0"/>
              </a:spcAft>
              <a:buClr>
                <a:srgbClr val="338987"/>
              </a:buClr>
              <a:buSzPts val="1600"/>
              <a:buNone/>
              <a:defRPr sz="1600">
                <a:solidFill>
                  <a:srgbClr val="338987"/>
                </a:solidFill>
              </a:defRPr>
            </a:lvl3pPr>
            <a:lvl4pPr lvl="3" rtl="0" algn="ctr">
              <a:spcBef>
                <a:spcPts val="0"/>
              </a:spcBef>
              <a:spcAft>
                <a:spcPts val="0"/>
              </a:spcAft>
              <a:buClr>
                <a:srgbClr val="338987"/>
              </a:buClr>
              <a:buSzPts val="1600"/>
              <a:buNone/>
              <a:defRPr sz="1600">
                <a:solidFill>
                  <a:srgbClr val="338987"/>
                </a:solidFill>
              </a:defRPr>
            </a:lvl4pPr>
            <a:lvl5pPr lvl="4" rtl="0" algn="ctr">
              <a:spcBef>
                <a:spcPts val="0"/>
              </a:spcBef>
              <a:spcAft>
                <a:spcPts val="0"/>
              </a:spcAft>
              <a:buClr>
                <a:srgbClr val="338987"/>
              </a:buClr>
              <a:buSzPts val="1600"/>
              <a:buNone/>
              <a:defRPr sz="1600">
                <a:solidFill>
                  <a:srgbClr val="338987"/>
                </a:solidFill>
              </a:defRPr>
            </a:lvl5pPr>
            <a:lvl6pPr lvl="5" rtl="0" algn="ctr">
              <a:spcBef>
                <a:spcPts val="0"/>
              </a:spcBef>
              <a:spcAft>
                <a:spcPts val="0"/>
              </a:spcAft>
              <a:buClr>
                <a:srgbClr val="338987"/>
              </a:buClr>
              <a:buSzPts val="1600"/>
              <a:buNone/>
              <a:defRPr sz="1600">
                <a:solidFill>
                  <a:srgbClr val="338987"/>
                </a:solidFill>
              </a:defRPr>
            </a:lvl6pPr>
            <a:lvl7pPr lvl="6" rtl="0" algn="ctr">
              <a:spcBef>
                <a:spcPts val="0"/>
              </a:spcBef>
              <a:spcAft>
                <a:spcPts val="0"/>
              </a:spcAft>
              <a:buClr>
                <a:srgbClr val="338987"/>
              </a:buClr>
              <a:buSzPts val="1600"/>
              <a:buNone/>
              <a:defRPr sz="1600">
                <a:solidFill>
                  <a:srgbClr val="338987"/>
                </a:solidFill>
              </a:defRPr>
            </a:lvl7pPr>
            <a:lvl8pPr lvl="7" rtl="0" algn="ctr">
              <a:spcBef>
                <a:spcPts val="0"/>
              </a:spcBef>
              <a:spcAft>
                <a:spcPts val="0"/>
              </a:spcAft>
              <a:buClr>
                <a:srgbClr val="338987"/>
              </a:buClr>
              <a:buSzPts val="1600"/>
              <a:buNone/>
              <a:defRPr sz="1600">
                <a:solidFill>
                  <a:srgbClr val="338987"/>
                </a:solidFill>
              </a:defRPr>
            </a:lvl8pPr>
            <a:lvl9pPr lvl="8" rtl="0" algn="ctr">
              <a:spcBef>
                <a:spcPts val="0"/>
              </a:spcBef>
              <a:spcAft>
                <a:spcPts val="0"/>
              </a:spcAft>
              <a:buClr>
                <a:srgbClr val="338987"/>
              </a:buClr>
              <a:buSzPts val="1600"/>
              <a:buNone/>
              <a:defRPr sz="1600">
                <a:solidFill>
                  <a:srgbClr val="338987"/>
                </a:solidFill>
              </a:defRPr>
            </a:lvl9pPr>
          </a:lstStyle>
          <a:p/>
        </p:txBody>
      </p:sp>
      <p:sp>
        <p:nvSpPr>
          <p:cNvPr id="121" name="Google Shape;121;p22"/>
          <p:cNvSpPr txBox="1"/>
          <p:nvPr>
            <p:ph idx="2" type="subTitle"/>
          </p:nvPr>
        </p:nvSpPr>
        <p:spPr>
          <a:xfrm>
            <a:off x="2784900" y="3723675"/>
            <a:ext cx="3574200" cy="637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rgbClr val="338987"/>
              </a:buClr>
              <a:buSzPts val="1400"/>
              <a:buNone/>
              <a:defRPr sz="1200"/>
            </a:lvl1pPr>
            <a:lvl2pPr lvl="1" rtl="0" algn="r">
              <a:lnSpc>
                <a:spcPct val="100000"/>
              </a:lnSpc>
              <a:spcBef>
                <a:spcPts val="0"/>
              </a:spcBef>
              <a:spcAft>
                <a:spcPts val="0"/>
              </a:spcAft>
              <a:buClr>
                <a:srgbClr val="338987"/>
              </a:buClr>
              <a:buSzPts val="1400"/>
              <a:buNone/>
              <a:defRPr>
                <a:solidFill>
                  <a:srgbClr val="338987"/>
                </a:solidFill>
              </a:defRPr>
            </a:lvl2pPr>
            <a:lvl3pPr lvl="2" rtl="0" algn="r">
              <a:lnSpc>
                <a:spcPct val="100000"/>
              </a:lnSpc>
              <a:spcBef>
                <a:spcPts val="0"/>
              </a:spcBef>
              <a:spcAft>
                <a:spcPts val="0"/>
              </a:spcAft>
              <a:buClr>
                <a:srgbClr val="338987"/>
              </a:buClr>
              <a:buSzPts val="1400"/>
              <a:buNone/>
              <a:defRPr>
                <a:solidFill>
                  <a:srgbClr val="338987"/>
                </a:solidFill>
              </a:defRPr>
            </a:lvl3pPr>
            <a:lvl4pPr lvl="3" rtl="0" algn="r">
              <a:lnSpc>
                <a:spcPct val="100000"/>
              </a:lnSpc>
              <a:spcBef>
                <a:spcPts val="0"/>
              </a:spcBef>
              <a:spcAft>
                <a:spcPts val="0"/>
              </a:spcAft>
              <a:buClr>
                <a:srgbClr val="338987"/>
              </a:buClr>
              <a:buSzPts val="1400"/>
              <a:buNone/>
              <a:defRPr>
                <a:solidFill>
                  <a:srgbClr val="338987"/>
                </a:solidFill>
              </a:defRPr>
            </a:lvl4pPr>
            <a:lvl5pPr lvl="4" rtl="0" algn="r">
              <a:lnSpc>
                <a:spcPct val="100000"/>
              </a:lnSpc>
              <a:spcBef>
                <a:spcPts val="0"/>
              </a:spcBef>
              <a:spcAft>
                <a:spcPts val="0"/>
              </a:spcAft>
              <a:buClr>
                <a:srgbClr val="338987"/>
              </a:buClr>
              <a:buSzPts val="1400"/>
              <a:buNone/>
              <a:defRPr>
                <a:solidFill>
                  <a:srgbClr val="338987"/>
                </a:solidFill>
              </a:defRPr>
            </a:lvl5pPr>
            <a:lvl6pPr lvl="5" rtl="0" algn="r">
              <a:lnSpc>
                <a:spcPct val="100000"/>
              </a:lnSpc>
              <a:spcBef>
                <a:spcPts val="0"/>
              </a:spcBef>
              <a:spcAft>
                <a:spcPts val="0"/>
              </a:spcAft>
              <a:buClr>
                <a:srgbClr val="338987"/>
              </a:buClr>
              <a:buSzPts val="1400"/>
              <a:buNone/>
              <a:defRPr>
                <a:solidFill>
                  <a:srgbClr val="338987"/>
                </a:solidFill>
              </a:defRPr>
            </a:lvl6pPr>
            <a:lvl7pPr lvl="6" rtl="0" algn="r">
              <a:lnSpc>
                <a:spcPct val="100000"/>
              </a:lnSpc>
              <a:spcBef>
                <a:spcPts val="0"/>
              </a:spcBef>
              <a:spcAft>
                <a:spcPts val="0"/>
              </a:spcAft>
              <a:buClr>
                <a:srgbClr val="338987"/>
              </a:buClr>
              <a:buSzPts val="1400"/>
              <a:buNone/>
              <a:defRPr>
                <a:solidFill>
                  <a:srgbClr val="338987"/>
                </a:solidFill>
              </a:defRPr>
            </a:lvl7pPr>
            <a:lvl8pPr lvl="7" rtl="0" algn="r">
              <a:lnSpc>
                <a:spcPct val="100000"/>
              </a:lnSpc>
              <a:spcBef>
                <a:spcPts val="0"/>
              </a:spcBef>
              <a:spcAft>
                <a:spcPts val="0"/>
              </a:spcAft>
              <a:buClr>
                <a:srgbClr val="338987"/>
              </a:buClr>
              <a:buSzPts val="1400"/>
              <a:buNone/>
              <a:defRPr>
                <a:solidFill>
                  <a:srgbClr val="338987"/>
                </a:solidFill>
              </a:defRPr>
            </a:lvl8pPr>
            <a:lvl9pPr lvl="8" rtl="0" algn="r">
              <a:lnSpc>
                <a:spcPct val="100000"/>
              </a:lnSpc>
              <a:spcBef>
                <a:spcPts val="0"/>
              </a:spcBef>
              <a:spcAft>
                <a:spcPts val="0"/>
              </a:spcAft>
              <a:buClr>
                <a:srgbClr val="338987"/>
              </a:buClr>
              <a:buSzPts val="1400"/>
              <a:buNone/>
              <a:defRPr>
                <a:solidFill>
                  <a:srgbClr val="338987"/>
                </a:solidFill>
              </a:defRPr>
            </a:lvl9pPr>
          </a:lstStyle>
          <a:p/>
        </p:txBody>
      </p:sp>
      <p:sp>
        <p:nvSpPr>
          <p:cNvPr id="122" name="Google Shape;122;p22"/>
          <p:cNvSpPr txBox="1"/>
          <p:nvPr>
            <p:ph idx="3" type="ctrTitle"/>
          </p:nvPr>
        </p:nvSpPr>
        <p:spPr>
          <a:xfrm>
            <a:off x="3739788" y="3453847"/>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Clr>
                <a:srgbClr val="338987"/>
              </a:buClr>
              <a:buSzPts val="1600"/>
              <a:buNone/>
              <a:defRPr sz="1600">
                <a:latin typeface="Merriweather Sans ExtraBold"/>
                <a:ea typeface="Merriweather Sans ExtraBold"/>
                <a:cs typeface="Merriweather Sans ExtraBold"/>
                <a:sym typeface="Merriweather Sans ExtraBold"/>
              </a:defRPr>
            </a:lvl1pPr>
            <a:lvl2pPr lvl="1" rtl="0" algn="ctr">
              <a:spcBef>
                <a:spcPts val="0"/>
              </a:spcBef>
              <a:spcAft>
                <a:spcPts val="0"/>
              </a:spcAft>
              <a:buClr>
                <a:srgbClr val="338987"/>
              </a:buClr>
              <a:buSzPts val="1600"/>
              <a:buNone/>
              <a:defRPr sz="1600">
                <a:solidFill>
                  <a:srgbClr val="338987"/>
                </a:solidFill>
              </a:defRPr>
            </a:lvl2pPr>
            <a:lvl3pPr lvl="2" rtl="0" algn="ctr">
              <a:spcBef>
                <a:spcPts val="0"/>
              </a:spcBef>
              <a:spcAft>
                <a:spcPts val="0"/>
              </a:spcAft>
              <a:buClr>
                <a:srgbClr val="338987"/>
              </a:buClr>
              <a:buSzPts val="1600"/>
              <a:buNone/>
              <a:defRPr sz="1600">
                <a:solidFill>
                  <a:srgbClr val="338987"/>
                </a:solidFill>
              </a:defRPr>
            </a:lvl3pPr>
            <a:lvl4pPr lvl="3" rtl="0" algn="ctr">
              <a:spcBef>
                <a:spcPts val="0"/>
              </a:spcBef>
              <a:spcAft>
                <a:spcPts val="0"/>
              </a:spcAft>
              <a:buClr>
                <a:srgbClr val="338987"/>
              </a:buClr>
              <a:buSzPts val="1600"/>
              <a:buNone/>
              <a:defRPr sz="1600">
                <a:solidFill>
                  <a:srgbClr val="338987"/>
                </a:solidFill>
              </a:defRPr>
            </a:lvl4pPr>
            <a:lvl5pPr lvl="4" rtl="0" algn="ctr">
              <a:spcBef>
                <a:spcPts val="0"/>
              </a:spcBef>
              <a:spcAft>
                <a:spcPts val="0"/>
              </a:spcAft>
              <a:buClr>
                <a:srgbClr val="338987"/>
              </a:buClr>
              <a:buSzPts val="1600"/>
              <a:buNone/>
              <a:defRPr sz="1600">
                <a:solidFill>
                  <a:srgbClr val="338987"/>
                </a:solidFill>
              </a:defRPr>
            </a:lvl5pPr>
            <a:lvl6pPr lvl="5" rtl="0" algn="ctr">
              <a:spcBef>
                <a:spcPts val="0"/>
              </a:spcBef>
              <a:spcAft>
                <a:spcPts val="0"/>
              </a:spcAft>
              <a:buClr>
                <a:srgbClr val="338987"/>
              </a:buClr>
              <a:buSzPts val="1600"/>
              <a:buNone/>
              <a:defRPr sz="1600">
                <a:solidFill>
                  <a:srgbClr val="338987"/>
                </a:solidFill>
              </a:defRPr>
            </a:lvl6pPr>
            <a:lvl7pPr lvl="6" rtl="0" algn="ctr">
              <a:spcBef>
                <a:spcPts val="0"/>
              </a:spcBef>
              <a:spcAft>
                <a:spcPts val="0"/>
              </a:spcAft>
              <a:buClr>
                <a:srgbClr val="338987"/>
              </a:buClr>
              <a:buSzPts val="1600"/>
              <a:buNone/>
              <a:defRPr sz="1600">
                <a:solidFill>
                  <a:srgbClr val="338987"/>
                </a:solidFill>
              </a:defRPr>
            </a:lvl7pPr>
            <a:lvl8pPr lvl="7" rtl="0" algn="ctr">
              <a:spcBef>
                <a:spcPts val="0"/>
              </a:spcBef>
              <a:spcAft>
                <a:spcPts val="0"/>
              </a:spcAft>
              <a:buClr>
                <a:srgbClr val="338987"/>
              </a:buClr>
              <a:buSzPts val="1600"/>
              <a:buNone/>
              <a:defRPr sz="1600">
                <a:solidFill>
                  <a:srgbClr val="338987"/>
                </a:solidFill>
              </a:defRPr>
            </a:lvl8pPr>
            <a:lvl9pPr lvl="8" rtl="0" algn="ctr">
              <a:spcBef>
                <a:spcPts val="0"/>
              </a:spcBef>
              <a:spcAft>
                <a:spcPts val="0"/>
              </a:spcAft>
              <a:buClr>
                <a:srgbClr val="338987"/>
              </a:buClr>
              <a:buSzPts val="1600"/>
              <a:buNone/>
              <a:defRPr sz="1600">
                <a:solidFill>
                  <a:srgbClr val="338987"/>
                </a:solidFill>
              </a:defRPr>
            </a:lvl9pPr>
          </a:lstStyle>
          <a:p/>
        </p:txBody>
      </p:sp>
      <p:sp>
        <p:nvSpPr>
          <p:cNvPr id="123" name="Google Shape;123;p22"/>
          <p:cNvSpPr txBox="1"/>
          <p:nvPr>
            <p:ph idx="4"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9">
    <p:spTree>
      <p:nvGrpSpPr>
        <p:cNvPr id="124" name="Shape 124"/>
        <p:cNvGrpSpPr/>
        <p:nvPr/>
      </p:nvGrpSpPr>
      <p:grpSpPr>
        <a:xfrm>
          <a:off x="0" y="0"/>
          <a:ext cx="0" cy="0"/>
          <a:chOff x="0" y="0"/>
          <a:chExt cx="0" cy="0"/>
        </a:xfrm>
      </p:grpSpPr>
      <p:sp>
        <p:nvSpPr>
          <p:cNvPr id="125" name="Google Shape;125;p23"/>
          <p:cNvSpPr/>
          <p:nvPr/>
        </p:nvSpPr>
        <p:spPr>
          <a:xfrm flipH="1">
            <a:off x="5" y="38"/>
            <a:ext cx="7235662" cy="5143436"/>
          </a:xfrm>
          <a:custGeom>
            <a:rect b="b" l="l" r="r" t="t"/>
            <a:pathLst>
              <a:path extrusionOk="0" h="182764" w="257108">
                <a:moveTo>
                  <a:pt x="17630" y="0"/>
                </a:moveTo>
                <a:cubicBezTo>
                  <a:pt x="1" y="63663"/>
                  <a:pt x="62693" y="64710"/>
                  <a:pt x="124661" y="114342"/>
                </a:cubicBezTo>
                <a:cubicBezTo>
                  <a:pt x="171304" y="142613"/>
                  <a:pt x="167325" y="170351"/>
                  <a:pt x="162185" y="182764"/>
                </a:cubicBezTo>
                <a:lnTo>
                  <a:pt x="257107" y="182764"/>
                </a:lnTo>
                <a:lnTo>
                  <a:pt x="2571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3"/>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127" name="Google Shape;127;p23"/>
          <p:cNvSpPr txBox="1"/>
          <p:nvPr>
            <p:ph idx="1" type="subTitle"/>
          </p:nvPr>
        </p:nvSpPr>
        <p:spPr>
          <a:xfrm>
            <a:off x="2055700" y="2900897"/>
            <a:ext cx="2129400" cy="72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338987"/>
              </a:buClr>
              <a:buSzPts val="1400"/>
              <a:buNone/>
              <a:defRPr sz="1200">
                <a:solidFill>
                  <a:schemeClr val="lt1"/>
                </a:solidFill>
              </a:defRPr>
            </a:lvl1pPr>
            <a:lvl2pPr lvl="1" rtl="0" algn="ctr">
              <a:lnSpc>
                <a:spcPct val="100000"/>
              </a:lnSpc>
              <a:spcBef>
                <a:spcPts val="0"/>
              </a:spcBef>
              <a:spcAft>
                <a:spcPts val="0"/>
              </a:spcAft>
              <a:buClr>
                <a:srgbClr val="338987"/>
              </a:buClr>
              <a:buSzPts val="1400"/>
              <a:buNone/>
              <a:defRPr>
                <a:solidFill>
                  <a:srgbClr val="338987"/>
                </a:solidFill>
              </a:defRPr>
            </a:lvl2pPr>
            <a:lvl3pPr lvl="2" rtl="0" algn="ctr">
              <a:lnSpc>
                <a:spcPct val="100000"/>
              </a:lnSpc>
              <a:spcBef>
                <a:spcPts val="0"/>
              </a:spcBef>
              <a:spcAft>
                <a:spcPts val="0"/>
              </a:spcAft>
              <a:buClr>
                <a:srgbClr val="338987"/>
              </a:buClr>
              <a:buSzPts val="1400"/>
              <a:buNone/>
              <a:defRPr>
                <a:solidFill>
                  <a:srgbClr val="338987"/>
                </a:solidFill>
              </a:defRPr>
            </a:lvl3pPr>
            <a:lvl4pPr lvl="3" rtl="0" algn="ctr">
              <a:lnSpc>
                <a:spcPct val="100000"/>
              </a:lnSpc>
              <a:spcBef>
                <a:spcPts val="0"/>
              </a:spcBef>
              <a:spcAft>
                <a:spcPts val="0"/>
              </a:spcAft>
              <a:buClr>
                <a:srgbClr val="338987"/>
              </a:buClr>
              <a:buSzPts val="1400"/>
              <a:buNone/>
              <a:defRPr>
                <a:solidFill>
                  <a:srgbClr val="338987"/>
                </a:solidFill>
              </a:defRPr>
            </a:lvl4pPr>
            <a:lvl5pPr lvl="4" rtl="0" algn="ctr">
              <a:lnSpc>
                <a:spcPct val="100000"/>
              </a:lnSpc>
              <a:spcBef>
                <a:spcPts val="0"/>
              </a:spcBef>
              <a:spcAft>
                <a:spcPts val="0"/>
              </a:spcAft>
              <a:buClr>
                <a:srgbClr val="338987"/>
              </a:buClr>
              <a:buSzPts val="1400"/>
              <a:buNone/>
              <a:defRPr>
                <a:solidFill>
                  <a:srgbClr val="338987"/>
                </a:solidFill>
              </a:defRPr>
            </a:lvl5pPr>
            <a:lvl6pPr lvl="5" rtl="0" algn="ctr">
              <a:lnSpc>
                <a:spcPct val="100000"/>
              </a:lnSpc>
              <a:spcBef>
                <a:spcPts val="0"/>
              </a:spcBef>
              <a:spcAft>
                <a:spcPts val="0"/>
              </a:spcAft>
              <a:buClr>
                <a:srgbClr val="338987"/>
              </a:buClr>
              <a:buSzPts val="1400"/>
              <a:buNone/>
              <a:defRPr>
                <a:solidFill>
                  <a:srgbClr val="338987"/>
                </a:solidFill>
              </a:defRPr>
            </a:lvl6pPr>
            <a:lvl7pPr lvl="6" rtl="0" algn="ctr">
              <a:lnSpc>
                <a:spcPct val="100000"/>
              </a:lnSpc>
              <a:spcBef>
                <a:spcPts val="0"/>
              </a:spcBef>
              <a:spcAft>
                <a:spcPts val="0"/>
              </a:spcAft>
              <a:buClr>
                <a:srgbClr val="338987"/>
              </a:buClr>
              <a:buSzPts val="1400"/>
              <a:buNone/>
              <a:defRPr>
                <a:solidFill>
                  <a:srgbClr val="338987"/>
                </a:solidFill>
              </a:defRPr>
            </a:lvl7pPr>
            <a:lvl8pPr lvl="7" rtl="0" algn="ctr">
              <a:lnSpc>
                <a:spcPct val="100000"/>
              </a:lnSpc>
              <a:spcBef>
                <a:spcPts val="0"/>
              </a:spcBef>
              <a:spcAft>
                <a:spcPts val="0"/>
              </a:spcAft>
              <a:buClr>
                <a:srgbClr val="338987"/>
              </a:buClr>
              <a:buSzPts val="1400"/>
              <a:buNone/>
              <a:defRPr>
                <a:solidFill>
                  <a:srgbClr val="338987"/>
                </a:solidFill>
              </a:defRPr>
            </a:lvl8pPr>
            <a:lvl9pPr lvl="8" rtl="0" algn="ctr">
              <a:lnSpc>
                <a:spcPct val="100000"/>
              </a:lnSpc>
              <a:spcBef>
                <a:spcPts val="0"/>
              </a:spcBef>
              <a:spcAft>
                <a:spcPts val="0"/>
              </a:spcAft>
              <a:buClr>
                <a:srgbClr val="338987"/>
              </a:buClr>
              <a:buSzPts val="1400"/>
              <a:buNone/>
              <a:defRPr>
                <a:solidFill>
                  <a:srgbClr val="338987"/>
                </a:solidFill>
              </a:defRPr>
            </a:lvl9pPr>
          </a:lstStyle>
          <a:p/>
        </p:txBody>
      </p:sp>
      <p:sp>
        <p:nvSpPr>
          <p:cNvPr id="128" name="Google Shape;128;p23"/>
          <p:cNvSpPr txBox="1"/>
          <p:nvPr>
            <p:ph idx="2" type="ctrTitle"/>
          </p:nvPr>
        </p:nvSpPr>
        <p:spPr>
          <a:xfrm>
            <a:off x="2055700" y="2629069"/>
            <a:ext cx="21294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338987"/>
              </a:buClr>
              <a:buSzPts val="1600"/>
              <a:buNone/>
              <a:defRPr b="1" sz="1600">
                <a:solidFill>
                  <a:schemeClr val="lt1"/>
                </a:solidFill>
                <a:latin typeface="Merriweather Sans"/>
                <a:ea typeface="Merriweather Sans"/>
                <a:cs typeface="Merriweather Sans"/>
                <a:sym typeface="Merriweather Sans"/>
              </a:defRPr>
            </a:lvl1pPr>
            <a:lvl2pPr lvl="1" rtl="0" algn="ctr">
              <a:spcBef>
                <a:spcPts val="0"/>
              </a:spcBef>
              <a:spcAft>
                <a:spcPts val="0"/>
              </a:spcAft>
              <a:buClr>
                <a:srgbClr val="338987"/>
              </a:buClr>
              <a:buSzPts val="1600"/>
              <a:buNone/>
              <a:defRPr sz="1600">
                <a:solidFill>
                  <a:srgbClr val="338987"/>
                </a:solidFill>
              </a:defRPr>
            </a:lvl2pPr>
            <a:lvl3pPr lvl="2" rtl="0" algn="ctr">
              <a:spcBef>
                <a:spcPts val="0"/>
              </a:spcBef>
              <a:spcAft>
                <a:spcPts val="0"/>
              </a:spcAft>
              <a:buClr>
                <a:srgbClr val="338987"/>
              </a:buClr>
              <a:buSzPts val="1600"/>
              <a:buNone/>
              <a:defRPr sz="1600">
                <a:solidFill>
                  <a:srgbClr val="338987"/>
                </a:solidFill>
              </a:defRPr>
            </a:lvl3pPr>
            <a:lvl4pPr lvl="3" rtl="0" algn="ctr">
              <a:spcBef>
                <a:spcPts val="0"/>
              </a:spcBef>
              <a:spcAft>
                <a:spcPts val="0"/>
              </a:spcAft>
              <a:buClr>
                <a:srgbClr val="338987"/>
              </a:buClr>
              <a:buSzPts val="1600"/>
              <a:buNone/>
              <a:defRPr sz="1600">
                <a:solidFill>
                  <a:srgbClr val="338987"/>
                </a:solidFill>
              </a:defRPr>
            </a:lvl4pPr>
            <a:lvl5pPr lvl="4" rtl="0" algn="ctr">
              <a:spcBef>
                <a:spcPts val="0"/>
              </a:spcBef>
              <a:spcAft>
                <a:spcPts val="0"/>
              </a:spcAft>
              <a:buClr>
                <a:srgbClr val="338987"/>
              </a:buClr>
              <a:buSzPts val="1600"/>
              <a:buNone/>
              <a:defRPr sz="1600">
                <a:solidFill>
                  <a:srgbClr val="338987"/>
                </a:solidFill>
              </a:defRPr>
            </a:lvl5pPr>
            <a:lvl6pPr lvl="5" rtl="0" algn="ctr">
              <a:spcBef>
                <a:spcPts val="0"/>
              </a:spcBef>
              <a:spcAft>
                <a:spcPts val="0"/>
              </a:spcAft>
              <a:buClr>
                <a:srgbClr val="338987"/>
              </a:buClr>
              <a:buSzPts val="1600"/>
              <a:buNone/>
              <a:defRPr sz="1600">
                <a:solidFill>
                  <a:srgbClr val="338987"/>
                </a:solidFill>
              </a:defRPr>
            </a:lvl6pPr>
            <a:lvl7pPr lvl="6" rtl="0" algn="ctr">
              <a:spcBef>
                <a:spcPts val="0"/>
              </a:spcBef>
              <a:spcAft>
                <a:spcPts val="0"/>
              </a:spcAft>
              <a:buClr>
                <a:srgbClr val="338987"/>
              </a:buClr>
              <a:buSzPts val="1600"/>
              <a:buNone/>
              <a:defRPr sz="1600">
                <a:solidFill>
                  <a:srgbClr val="338987"/>
                </a:solidFill>
              </a:defRPr>
            </a:lvl7pPr>
            <a:lvl8pPr lvl="7" rtl="0" algn="ctr">
              <a:spcBef>
                <a:spcPts val="0"/>
              </a:spcBef>
              <a:spcAft>
                <a:spcPts val="0"/>
              </a:spcAft>
              <a:buClr>
                <a:srgbClr val="338987"/>
              </a:buClr>
              <a:buSzPts val="1600"/>
              <a:buNone/>
              <a:defRPr sz="1600">
                <a:solidFill>
                  <a:srgbClr val="338987"/>
                </a:solidFill>
              </a:defRPr>
            </a:lvl8pPr>
            <a:lvl9pPr lvl="8" rtl="0" algn="ctr">
              <a:spcBef>
                <a:spcPts val="0"/>
              </a:spcBef>
              <a:spcAft>
                <a:spcPts val="0"/>
              </a:spcAft>
              <a:buClr>
                <a:srgbClr val="338987"/>
              </a:buClr>
              <a:buSzPts val="1600"/>
              <a:buNone/>
              <a:defRPr sz="1600">
                <a:solidFill>
                  <a:srgbClr val="338987"/>
                </a:solidFill>
              </a:defRPr>
            </a:lvl9pPr>
          </a:lstStyle>
          <a:p/>
        </p:txBody>
      </p:sp>
      <p:sp>
        <p:nvSpPr>
          <p:cNvPr id="129" name="Google Shape;129;p23"/>
          <p:cNvSpPr txBox="1"/>
          <p:nvPr>
            <p:ph idx="3" type="subTitle"/>
          </p:nvPr>
        </p:nvSpPr>
        <p:spPr>
          <a:xfrm>
            <a:off x="4958900" y="2900897"/>
            <a:ext cx="2129400" cy="72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338987"/>
              </a:buClr>
              <a:buSzPts val="1400"/>
              <a:buNone/>
              <a:defRPr sz="1200">
                <a:solidFill>
                  <a:schemeClr val="lt1"/>
                </a:solidFill>
              </a:defRPr>
            </a:lvl1pPr>
            <a:lvl2pPr lvl="1" rtl="0" algn="ctr">
              <a:lnSpc>
                <a:spcPct val="100000"/>
              </a:lnSpc>
              <a:spcBef>
                <a:spcPts val="0"/>
              </a:spcBef>
              <a:spcAft>
                <a:spcPts val="0"/>
              </a:spcAft>
              <a:buClr>
                <a:srgbClr val="338987"/>
              </a:buClr>
              <a:buSzPts val="1400"/>
              <a:buNone/>
              <a:defRPr>
                <a:solidFill>
                  <a:srgbClr val="338987"/>
                </a:solidFill>
              </a:defRPr>
            </a:lvl2pPr>
            <a:lvl3pPr lvl="2" rtl="0" algn="ctr">
              <a:lnSpc>
                <a:spcPct val="100000"/>
              </a:lnSpc>
              <a:spcBef>
                <a:spcPts val="0"/>
              </a:spcBef>
              <a:spcAft>
                <a:spcPts val="0"/>
              </a:spcAft>
              <a:buClr>
                <a:srgbClr val="338987"/>
              </a:buClr>
              <a:buSzPts val="1400"/>
              <a:buNone/>
              <a:defRPr>
                <a:solidFill>
                  <a:srgbClr val="338987"/>
                </a:solidFill>
              </a:defRPr>
            </a:lvl3pPr>
            <a:lvl4pPr lvl="3" rtl="0" algn="ctr">
              <a:lnSpc>
                <a:spcPct val="100000"/>
              </a:lnSpc>
              <a:spcBef>
                <a:spcPts val="0"/>
              </a:spcBef>
              <a:spcAft>
                <a:spcPts val="0"/>
              </a:spcAft>
              <a:buClr>
                <a:srgbClr val="338987"/>
              </a:buClr>
              <a:buSzPts val="1400"/>
              <a:buNone/>
              <a:defRPr>
                <a:solidFill>
                  <a:srgbClr val="338987"/>
                </a:solidFill>
              </a:defRPr>
            </a:lvl4pPr>
            <a:lvl5pPr lvl="4" rtl="0" algn="ctr">
              <a:lnSpc>
                <a:spcPct val="100000"/>
              </a:lnSpc>
              <a:spcBef>
                <a:spcPts val="0"/>
              </a:spcBef>
              <a:spcAft>
                <a:spcPts val="0"/>
              </a:spcAft>
              <a:buClr>
                <a:srgbClr val="338987"/>
              </a:buClr>
              <a:buSzPts val="1400"/>
              <a:buNone/>
              <a:defRPr>
                <a:solidFill>
                  <a:srgbClr val="338987"/>
                </a:solidFill>
              </a:defRPr>
            </a:lvl5pPr>
            <a:lvl6pPr lvl="5" rtl="0" algn="ctr">
              <a:lnSpc>
                <a:spcPct val="100000"/>
              </a:lnSpc>
              <a:spcBef>
                <a:spcPts val="0"/>
              </a:spcBef>
              <a:spcAft>
                <a:spcPts val="0"/>
              </a:spcAft>
              <a:buClr>
                <a:srgbClr val="338987"/>
              </a:buClr>
              <a:buSzPts val="1400"/>
              <a:buNone/>
              <a:defRPr>
                <a:solidFill>
                  <a:srgbClr val="338987"/>
                </a:solidFill>
              </a:defRPr>
            </a:lvl6pPr>
            <a:lvl7pPr lvl="6" rtl="0" algn="ctr">
              <a:lnSpc>
                <a:spcPct val="100000"/>
              </a:lnSpc>
              <a:spcBef>
                <a:spcPts val="0"/>
              </a:spcBef>
              <a:spcAft>
                <a:spcPts val="0"/>
              </a:spcAft>
              <a:buClr>
                <a:srgbClr val="338987"/>
              </a:buClr>
              <a:buSzPts val="1400"/>
              <a:buNone/>
              <a:defRPr>
                <a:solidFill>
                  <a:srgbClr val="338987"/>
                </a:solidFill>
              </a:defRPr>
            </a:lvl7pPr>
            <a:lvl8pPr lvl="7" rtl="0" algn="ctr">
              <a:lnSpc>
                <a:spcPct val="100000"/>
              </a:lnSpc>
              <a:spcBef>
                <a:spcPts val="0"/>
              </a:spcBef>
              <a:spcAft>
                <a:spcPts val="0"/>
              </a:spcAft>
              <a:buClr>
                <a:srgbClr val="338987"/>
              </a:buClr>
              <a:buSzPts val="1400"/>
              <a:buNone/>
              <a:defRPr>
                <a:solidFill>
                  <a:srgbClr val="338987"/>
                </a:solidFill>
              </a:defRPr>
            </a:lvl8pPr>
            <a:lvl9pPr lvl="8" rtl="0" algn="ctr">
              <a:lnSpc>
                <a:spcPct val="100000"/>
              </a:lnSpc>
              <a:spcBef>
                <a:spcPts val="0"/>
              </a:spcBef>
              <a:spcAft>
                <a:spcPts val="0"/>
              </a:spcAft>
              <a:buClr>
                <a:srgbClr val="338987"/>
              </a:buClr>
              <a:buSzPts val="1400"/>
              <a:buNone/>
              <a:defRPr>
                <a:solidFill>
                  <a:srgbClr val="338987"/>
                </a:solidFill>
              </a:defRPr>
            </a:lvl9pPr>
          </a:lstStyle>
          <a:p/>
        </p:txBody>
      </p:sp>
      <p:sp>
        <p:nvSpPr>
          <p:cNvPr id="130" name="Google Shape;130;p23"/>
          <p:cNvSpPr txBox="1"/>
          <p:nvPr>
            <p:ph idx="4" type="ctrTitle"/>
          </p:nvPr>
        </p:nvSpPr>
        <p:spPr>
          <a:xfrm>
            <a:off x="4958900" y="2629069"/>
            <a:ext cx="21294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338987"/>
              </a:buClr>
              <a:buSzPts val="1600"/>
              <a:buNone/>
              <a:defRPr b="1" sz="1600">
                <a:solidFill>
                  <a:schemeClr val="lt1"/>
                </a:solidFill>
                <a:latin typeface="Merriweather Sans"/>
                <a:ea typeface="Merriweather Sans"/>
                <a:cs typeface="Merriweather Sans"/>
                <a:sym typeface="Merriweather Sans"/>
              </a:defRPr>
            </a:lvl1pPr>
            <a:lvl2pPr lvl="1" rtl="0" algn="ctr">
              <a:spcBef>
                <a:spcPts val="0"/>
              </a:spcBef>
              <a:spcAft>
                <a:spcPts val="0"/>
              </a:spcAft>
              <a:buClr>
                <a:srgbClr val="338987"/>
              </a:buClr>
              <a:buSzPts val="1600"/>
              <a:buNone/>
              <a:defRPr sz="1600">
                <a:solidFill>
                  <a:srgbClr val="338987"/>
                </a:solidFill>
              </a:defRPr>
            </a:lvl2pPr>
            <a:lvl3pPr lvl="2" rtl="0" algn="ctr">
              <a:spcBef>
                <a:spcPts val="0"/>
              </a:spcBef>
              <a:spcAft>
                <a:spcPts val="0"/>
              </a:spcAft>
              <a:buClr>
                <a:srgbClr val="338987"/>
              </a:buClr>
              <a:buSzPts val="1600"/>
              <a:buNone/>
              <a:defRPr sz="1600">
                <a:solidFill>
                  <a:srgbClr val="338987"/>
                </a:solidFill>
              </a:defRPr>
            </a:lvl3pPr>
            <a:lvl4pPr lvl="3" rtl="0" algn="ctr">
              <a:spcBef>
                <a:spcPts val="0"/>
              </a:spcBef>
              <a:spcAft>
                <a:spcPts val="0"/>
              </a:spcAft>
              <a:buClr>
                <a:srgbClr val="338987"/>
              </a:buClr>
              <a:buSzPts val="1600"/>
              <a:buNone/>
              <a:defRPr sz="1600">
                <a:solidFill>
                  <a:srgbClr val="338987"/>
                </a:solidFill>
              </a:defRPr>
            </a:lvl4pPr>
            <a:lvl5pPr lvl="4" rtl="0" algn="ctr">
              <a:spcBef>
                <a:spcPts val="0"/>
              </a:spcBef>
              <a:spcAft>
                <a:spcPts val="0"/>
              </a:spcAft>
              <a:buClr>
                <a:srgbClr val="338987"/>
              </a:buClr>
              <a:buSzPts val="1600"/>
              <a:buNone/>
              <a:defRPr sz="1600">
                <a:solidFill>
                  <a:srgbClr val="338987"/>
                </a:solidFill>
              </a:defRPr>
            </a:lvl5pPr>
            <a:lvl6pPr lvl="5" rtl="0" algn="ctr">
              <a:spcBef>
                <a:spcPts val="0"/>
              </a:spcBef>
              <a:spcAft>
                <a:spcPts val="0"/>
              </a:spcAft>
              <a:buClr>
                <a:srgbClr val="338987"/>
              </a:buClr>
              <a:buSzPts val="1600"/>
              <a:buNone/>
              <a:defRPr sz="1600">
                <a:solidFill>
                  <a:srgbClr val="338987"/>
                </a:solidFill>
              </a:defRPr>
            </a:lvl6pPr>
            <a:lvl7pPr lvl="6" rtl="0" algn="ctr">
              <a:spcBef>
                <a:spcPts val="0"/>
              </a:spcBef>
              <a:spcAft>
                <a:spcPts val="0"/>
              </a:spcAft>
              <a:buClr>
                <a:srgbClr val="338987"/>
              </a:buClr>
              <a:buSzPts val="1600"/>
              <a:buNone/>
              <a:defRPr sz="1600">
                <a:solidFill>
                  <a:srgbClr val="338987"/>
                </a:solidFill>
              </a:defRPr>
            </a:lvl7pPr>
            <a:lvl8pPr lvl="7" rtl="0" algn="ctr">
              <a:spcBef>
                <a:spcPts val="0"/>
              </a:spcBef>
              <a:spcAft>
                <a:spcPts val="0"/>
              </a:spcAft>
              <a:buClr>
                <a:srgbClr val="338987"/>
              </a:buClr>
              <a:buSzPts val="1600"/>
              <a:buNone/>
              <a:defRPr sz="1600">
                <a:solidFill>
                  <a:srgbClr val="338987"/>
                </a:solidFill>
              </a:defRPr>
            </a:lvl8pPr>
            <a:lvl9pPr lvl="8" rtl="0" algn="ctr">
              <a:spcBef>
                <a:spcPts val="0"/>
              </a:spcBef>
              <a:spcAft>
                <a:spcPts val="0"/>
              </a:spcAft>
              <a:buClr>
                <a:srgbClr val="338987"/>
              </a:buClr>
              <a:buSzPts val="1600"/>
              <a:buNone/>
              <a:defRPr sz="1600">
                <a:solidFill>
                  <a:srgbClr val="338987"/>
                </a:solidFill>
              </a:defRPr>
            </a:lvl9pPr>
          </a:lstStyle>
          <a:p/>
        </p:txBody>
      </p:sp>
      <p:sp>
        <p:nvSpPr>
          <p:cNvPr id="131" name="Google Shape;131;p23"/>
          <p:cNvSpPr txBox="1"/>
          <p:nvPr>
            <p:ph hasCustomPrompt="1" idx="5" type="title"/>
          </p:nvPr>
        </p:nvSpPr>
        <p:spPr>
          <a:xfrm>
            <a:off x="2649850" y="1906931"/>
            <a:ext cx="941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2" name="Google Shape;132;p23"/>
          <p:cNvSpPr txBox="1"/>
          <p:nvPr>
            <p:ph hasCustomPrompt="1" idx="6" type="title"/>
          </p:nvPr>
        </p:nvSpPr>
        <p:spPr>
          <a:xfrm>
            <a:off x="5553050" y="1906931"/>
            <a:ext cx="941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133" name="Shape 133"/>
        <p:cNvGrpSpPr/>
        <p:nvPr/>
      </p:nvGrpSpPr>
      <p:grpSpPr>
        <a:xfrm>
          <a:off x="0" y="0"/>
          <a:ext cx="0" cy="0"/>
          <a:chOff x="0" y="0"/>
          <a:chExt cx="0" cy="0"/>
        </a:xfrm>
      </p:grpSpPr>
      <p:sp>
        <p:nvSpPr>
          <p:cNvPr id="134" name="Google Shape;134;p24"/>
          <p:cNvSpPr/>
          <p:nvPr/>
        </p:nvSpPr>
        <p:spPr>
          <a:xfrm>
            <a:off x="-400" y="928150"/>
            <a:ext cx="9143665" cy="4215665"/>
          </a:xfrm>
          <a:custGeom>
            <a:rect b="b" l="l" r="r" t="t"/>
            <a:pathLst>
              <a:path extrusionOk="0" h="132516" w="285316">
                <a:moveTo>
                  <a:pt x="17" y="0"/>
                </a:moveTo>
                <a:lnTo>
                  <a:pt x="0" y="132515"/>
                </a:lnTo>
                <a:lnTo>
                  <a:pt x="285299" y="132515"/>
                </a:lnTo>
                <a:cubicBezTo>
                  <a:pt x="285299" y="132515"/>
                  <a:pt x="285316" y="60051"/>
                  <a:pt x="285299" y="59967"/>
                </a:cubicBezTo>
                <a:cubicBezTo>
                  <a:pt x="274828" y="44157"/>
                  <a:pt x="257486" y="26827"/>
                  <a:pt x="228589" y="26827"/>
                </a:cubicBezTo>
                <a:cubicBezTo>
                  <a:pt x="227191" y="26827"/>
                  <a:pt x="225765" y="26868"/>
                  <a:pt x="224313" y="26951"/>
                </a:cubicBezTo>
                <a:cubicBezTo>
                  <a:pt x="216176" y="27469"/>
                  <a:pt x="208206" y="29357"/>
                  <a:pt x="200720" y="32582"/>
                </a:cubicBezTo>
                <a:cubicBezTo>
                  <a:pt x="194457" y="35244"/>
                  <a:pt x="183524" y="38962"/>
                  <a:pt x="171313" y="38962"/>
                </a:cubicBezTo>
                <a:cubicBezTo>
                  <a:pt x="157395" y="38962"/>
                  <a:pt x="141819" y="34133"/>
                  <a:pt x="129608" y="17410"/>
                </a:cubicBezTo>
                <a:cubicBezTo>
                  <a:pt x="127336" y="14236"/>
                  <a:pt x="124295" y="11679"/>
                  <a:pt x="120770" y="9958"/>
                </a:cubicBezTo>
                <a:cubicBezTo>
                  <a:pt x="117232" y="8277"/>
                  <a:pt x="112356" y="6798"/>
                  <a:pt x="106138" y="6798"/>
                </a:cubicBezTo>
                <a:cubicBezTo>
                  <a:pt x="98638" y="6798"/>
                  <a:pt x="89187" y="8949"/>
                  <a:pt x="77778" y="15489"/>
                </a:cubicBezTo>
                <a:cubicBezTo>
                  <a:pt x="70549" y="19635"/>
                  <a:pt x="62804" y="21260"/>
                  <a:pt x="55106" y="21260"/>
                </a:cubicBezTo>
                <a:cubicBezTo>
                  <a:pt x="27255" y="21260"/>
                  <a:pt x="17" y="0"/>
                  <a:pt x="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4"/>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136" name="Google Shape;136;p24"/>
          <p:cNvSpPr txBox="1"/>
          <p:nvPr>
            <p:ph idx="1" type="subTitle"/>
          </p:nvPr>
        </p:nvSpPr>
        <p:spPr>
          <a:xfrm>
            <a:off x="1212825" y="1767600"/>
            <a:ext cx="2157600" cy="903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b="1" sz="1600"/>
            </a:lvl1pPr>
            <a:lvl2pPr lvl="1" rtl="0" algn="ctr">
              <a:lnSpc>
                <a:spcPct val="100000"/>
              </a:lnSpc>
              <a:spcBef>
                <a:spcPts val="0"/>
              </a:spcBef>
              <a:spcAft>
                <a:spcPts val="0"/>
              </a:spcAft>
              <a:buSzPts val="1600"/>
              <a:buNone/>
              <a:defRPr b="1" sz="1600"/>
            </a:lvl2pPr>
            <a:lvl3pPr lvl="2" rtl="0" algn="ctr">
              <a:lnSpc>
                <a:spcPct val="100000"/>
              </a:lnSpc>
              <a:spcBef>
                <a:spcPts val="0"/>
              </a:spcBef>
              <a:spcAft>
                <a:spcPts val="0"/>
              </a:spcAft>
              <a:buSzPts val="1600"/>
              <a:buNone/>
              <a:defRPr b="1" sz="1600"/>
            </a:lvl3pPr>
            <a:lvl4pPr lvl="3" rtl="0" algn="ctr">
              <a:lnSpc>
                <a:spcPct val="100000"/>
              </a:lnSpc>
              <a:spcBef>
                <a:spcPts val="0"/>
              </a:spcBef>
              <a:spcAft>
                <a:spcPts val="0"/>
              </a:spcAft>
              <a:buSzPts val="1600"/>
              <a:buNone/>
              <a:defRPr b="1" sz="1600"/>
            </a:lvl4pPr>
            <a:lvl5pPr lvl="4" rtl="0" algn="ctr">
              <a:lnSpc>
                <a:spcPct val="100000"/>
              </a:lnSpc>
              <a:spcBef>
                <a:spcPts val="0"/>
              </a:spcBef>
              <a:spcAft>
                <a:spcPts val="0"/>
              </a:spcAft>
              <a:buSzPts val="1600"/>
              <a:buNone/>
              <a:defRPr b="1" sz="1600"/>
            </a:lvl5pPr>
            <a:lvl6pPr lvl="5" rtl="0" algn="ctr">
              <a:lnSpc>
                <a:spcPct val="100000"/>
              </a:lnSpc>
              <a:spcBef>
                <a:spcPts val="0"/>
              </a:spcBef>
              <a:spcAft>
                <a:spcPts val="0"/>
              </a:spcAft>
              <a:buSzPts val="1600"/>
              <a:buNone/>
              <a:defRPr b="1" sz="1600"/>
            </a:lvl6pPr>
            <a:lvl7pPr lvl="6" rtl="0" algn="ctr">
              <a:lnSpc>
                <a:spcPct val="100000"/>
              </a:lnSpc>
              <a:spcBef>
                <a:spcPts val="0"/>
              </a:spcBef>
              <a:spcAft>
                <a:spcPts val="0"/>
              </a:spcAft>
              <a:buSzPts val="1600"/>
              <a:buNone/>
              <a:defRPr b="1" sz="1600"/>
            </a:lvl7pPr>
            <a:lvl8pPr lvl="7" rtl="0" algn="ctr">
              <a:lnSpc>
                <a:spcPct val="100000"/>
              </a:lnSpc>
              <a:spcBef>
                <a:spcPts val="0"/>
              </a:spcBef>
              <a:spcAft>
                <a:spcPts val="0"/>
              </a:spcAft>
              <a:buSzPts val="1600"/>
              <a:buNone/>
              <a:defRPr b="1" sz="1600"/>
            </a:lvl8pPr>
            <a:lvl9pPr lvl="8" rtl="0" algn="ctr">
              <a:lnSpc>
                <a:spcPct val="100000"/>
              </a:lnSpc>
              <a:spcBef>
                <a:spcPts val="0"/>
              </a:spcBef>
              <a:spcAft>
                <a:spcPts val="0"/>
              </a:spcAft>
              <a:buSzPts val="1600"/>
              <a:buNone/>
              <a:defRPr b="1" sz="1600"/>
            </a:lvl9pPr>
          </a:lstStyle>
          <a:p/>
        </p:txBody>
      </p:sp>
      <p:sp>
        <p:nvSpPr>
          <p:cNvPr id="137" name="Google Shape;137;p24"/>
          <p:cNvSpPr txBox="1"/>
          <p:nvPr>
            <p:ph idx="2" type="subTitle"/>
          </p:nvPr>
        </p:nvSpPr>
        <p:spPr>
          <a:xfrm>
            <a:off x="1212850" y="2667600"/>
            <a:ext cx="2157600" cy="7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38" name="Google Shape;138;p24"/>
          <p:cNvSpPr txBox="1"/>
          <p:nvPr>
            <p:ph idx="3" type="subTitle"/>
          </p:nvPr>
        </p:nvSpPr>
        <p:spPr>
          <a:xfrm>
            <a:off x="3493225" y="1767600"/>
            <a:ext cx="2157600" cy="903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b="1" sz="1600"/>
            </a:lvl1pPr>
            <a:lvl2pPr lvl="1" rtl="0" algn="ctr">
              <a:lnSpc>
                <a:spcPct val="100000"/>
              </a:lnSpc>
              <a:spcBef>
                <a:spcPts val="0"/>
              </a:spcBef>
              <a:spcAft>
                <a:spcPts val="0"/>
              </a:spcAft>
              <a:buSzPts val="1600"/>
              <a:buNone/>
              <a:defRPr b="1" sz="1600"/>
            </a:lvl2pPr>
            <a:lvl3pPr lvl="2" rtl="0" algn="ctr">
              <a:lnSpc>
                <a:spcPct val="100000"/>
              </a:lnSpc>
              <a:spcBef>
                <a:spcPts val="0"/>
              </a:spcBef>
              <a:spcAft>
                <a:spcPts val="0"/>
              </a:spcAft>
              <a:buSzPts val="1600"/>
              <a:buNone/>
              <a:defRPr b="1" sz="1600"/>
            </a:lvl3pPr>
            <a:lvl4pPr lvl="3" rtl="0" algn="ctr">
              <a:lnSpc>
                <a:spcPct val="100000"/>
              </a:lnSpc>
              <a:spcBef>
                <a:spcPts val="0"/>
              </a:spcBef>
              <a:spcAft>
                <a:spcPts val="0"/>
              </a:spcAft>
              <a:buSzPts val="1600"/>
              <a:buNone/>
              <a:defRPr b="1" sz="1600"/>
            </a:lvl4pPr>
            <a:lvl5pPr lvl="4" rtl="0" algn="ctr">
              <a:lnSpc>
                <a:spcPct val="100000"/>
              </a:lnSpc>
              <a:spcBef>
                <a:spcPts val="0"/>
              </a:spcBef>
              <a:spcAft>
                <a:spcPts val="0"/>
              </a:spcAft>
              <a:buSzPts val="1600"/>
              <a:buNone/>
              <a:defRPr b="1" sz="1600"/>
            </a:lvl5pPr>
            <a:lvl6pPr lvl="5" rtl="0" algn="ctr">
              <a:lnSpc>
                <a:spcPct val="100000"/>
              </a:lnSpc>
              <a:spcBef>
                <a:spcPts val="0"/>
              </a:spcBef>
              <a:spcAft>
                <a:spcPts val="0"/>
              </a:spcAft>
              <a:buSzPts val="1600"/>
              <a:buNone/>
              <a:defRPr b="1" sz="1600"/>
            </a:lvl6pPr>
            <a:lvl7pPr lvl="6" rtl="0" algn="ctr">
              <a:lnSpc>
                <a:spcPct val="100000"/>
              </a:lnSpc>
              <a:spcBef>
                <a:spcPts val="0"/>
              </a:spcBef>
              <a:spcAft>
                <a:spcPts val="0"/>
              </a:spcAft>
              <a:buSzPts val="1600"/>
              <a:buNone/>
              <a:defRPr b="1" sz="1600"/>
            </a:lvl7pPr>
            <a:lvl8pPr lvl="7" rtl="0" algn="ctr">
              <a:lnSpc>
                <a:spcPct val="100000"/>
              </a:lnSpc>
              <a:spcBef>
                <a:spcPts val="0"/>
              </a:spcBef>
              <a:spcAft>
                <a:spcPts val="0"/>
              </a:spcAft>
              <a:buSzPts val="1600"/>
              <a:buNone/>
              <a:defRPr b="1" sz="1600"/>
            </a:lvl8pPr>
            <a:lvl9pPr lvl="8" rtl="0" algn="ctr">
              <a:lnSpc>
                <a:spcPct val="100000"/>
              </a:lnSpc>
              <a:spcBef>
                <a:spcPts val="0"/>
              </a:spcBef>
              <a:spcAft>
                <a:spcPts val="0"/>
              </a:spcAft>
              <a:buSzPts val="1600"/>
              <a:buNone/>
              <a:defRPr b="1" sz="1600"/>
            </a:lvl9pPr>
          </a:lstStyle>
          <a:p/>
        </p:txBody>
      </p:sp>
      <p:sp>
        <p:nvSpPr>
          <p:cNvPr id="139" name="Google Shape;139;p24"/>
          <p:cNvSpPr txBox="1"/>
          <p:nvPr>
            <p:ph idx="4" type="subTitle"/>
          </p:nvPr>
        </p:nvSpPr>
        <p:spPr>
          <a:xfrm>
            <a:off x="3493250" y="2667600"/>
            <a:ext cx="2157600" cy="7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40" name="Google Shape;140;p24"/>
          <p:cNvSpPr txBox="1"/>
          <p:nvPr>
            <p:ph idx="5" type="subTitle"/>
          </p:nvPr>
        </p:nvSpPr>
        <p:spPr>
          <a:xfrm>
            <a:off x="5773625" y="1767600"/>
            <a:ext cx="2157600" cy="903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b="1" sz="1600"/>
            </a:lvl1pPr>
            <a:lvl2pPr lvl="1" rtl="0" algn="ctr">
              <a:lnSpc>
                <a:spcPct val="100000"/>
              </a:lnSpc>
              <a:spcBef>
                <a:spcPts val="0"/>
              </a:spcBef>
              <a:spcAft>
                <a:spcPts val="0"/>
              </a:spcAft>
              <a:buSzPts val="1600"/>
              <a:buNone/>
              <a:defRPr b="1" sz="1600"/>
            </a:lvl2pPr>
            <a:lvl3pPr lvl="2" rtl="0" algn="ctr">
              <a:lnSpc>
                <a:spcPct val="100000"/>
              </a:lnSpc>
              <a:spcBef>
                <a:spcPts val="0"/>
              </a:spcBef>
              <a:spcAft>
                <a:spcPts val="0"/>
              </a:spcAft>
              <a:buSzPts val="1600"/>
              <a:buNone/>
              <a:defRPr b="1" sz="1600"/>
            </a:lvl3pPr>
            <a:lvl4pPr lvl="3" rtl="0" algn="ctr">
              <a:lnSpc>
                <a:spcPct val="100000"/>
              </a:lnSpc>
              <a:spcBef>
                <a:spcPts val="0"/>
              </a:spcBef>
              <a:spcAft>
                <a:spcPts val="0"/>
              </a:spcAft>
              <a:buSzPts val="1600"/>
              <a:buNone/>
              <a:defRPr b="1" sz="1600"/>
            </a:lvl4pPr>
            <a:lvl5pPr lvl="4" rtl="0" algn="ctr">
              <a:lnSpc>
                <a:spcPct val="100000"/>
              </a:lnSpc>
              <a:spcBef>
                <a:spcPts val="0"/>
              </a:spcBef>
              <a:spcAft>
                <a:spcPts val="0"/>
              </a:spcAft>
              <a:buSzPts val="1600"/>
              <a:buNone/>
              <a:defRPr b="1" sz="1600"/>
            </a:lvl5pPr>
            <a:lvl6pPr lvl="5" rtl="0" algn="ctr">
              <a:lnSpc>
                <a:spcPct val="100000"/>
              </a:lnSpc>
              <a:spcBef>
                <a:spcPts val="0"/>
              </a:spcBef>
              <a:spcAft>
                <a:spcPts val="0"/>
              </a:spcAft>
              <a:buSzPts val="1600"/>
              <a:buNone/>
              <a:defRPr b="1" sz="1600"/>
            </a:lvl6pPr>
            <a:lvl7pPr lvl="6" rtl="0" algn="ctr">
              <a:lnSpc>
                <a:spcPct val="100000"/>
              </a:lnSpc>
              <a:spcBef>
                <a:spcPts val="0"/>
              </a:spcBef>
              <a:spcAft>
                <a:spcPts val="0"/>
              </a:spcAft>
              <a:buSzPts val="1600"/>
              <a:buNone/>
              <a:defRPr b="1" sz="1600"/>
            </a:lvl7pPr>
            <a:lvl8pPr lvl="7" rtl="0" algn="ctr">
              <a:lnSpc>
                <a:spcPct val="100000"/>
              </a:lnSpc>
              <a:spcBef>
                <a:spcPts val="0"/>
              </a:spcBef>
              <a:spcAft>
                <a:spcPts val="0"/>
              </a:spcAft>
              <a:buSzPts val="1600"/>
              <a:buNone/>
              <a:defRPr b="1" sz="1600"/>
            </a:lvl8pPr>
            <a:lvl9pPr lvl="8" rtl="0" algn="ctr">
              <a:lnSpc>
                <a:spcPct val="100000"/>
              </a:lnSpc>
              <a:spcBef>
                <a:spcPts val="0"/>
              </a:spcBef>
              <a:spcAft>
                <a:spcPts val="0"/>
              </a:spcAft>
              <a:buSzPts val="1600"/>
              <a:buNone/>
              <a:defRPr b="1" sz="1600"/>
            </a:lvl9pPr>
          </a:lstStyle>
          <a:p/>
        </p:txBody>
      </p:sp>
      <p:sp>
        <p:nvSpPr>
          <p:cNvPr id="141" name="Google Shape;141;p24"/>
          <p:cNvSpPr txBox="1"/>
          <p:nvPr>
            <p:ph idx="6" type="subTitle"/>
          </p:nvPr>
        </p:nvSpPr>
        <p:spPr>
          <a:xfrm>
            <a:off x="5773650" y="2667600"/>
            <a:ext cx="2157600" cy="7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8_1">
    <p:spTree>
      <p:nvGrpSpPr>
        <p:cNvPr id="142" name="Shape 142"/>
        <p:cNvGrpSpPr/>
        <p:nvPr/>
      </p:nvGrpSpPr>
      <p:grpSpPr>
        <a:xfrm>
          <a:off x="0" y="0"/>
          <a:ext cx="0" cy="0"/>
          <a:chOff x="0" y="0"/>
          <a:chExt cx="0" cy="0"/>
        </a:xfrm>
      </p:grpSpPr>
      <p:sp>
        <p:nvSpPr>
          <p:cNvPr id="143" name="Google Shape;143;p25"/>
          <p:cNvSpPr/>
          <p:nvPr/>
        </p:nvSpPr>
        <p:spPr>
          <a:xfrm flipH="1" rot="10800000">
            <a:off x="88" y="11"/>
            <a:ext cx="9143833" cy="1632473"/>
          </a:xfrm>
          <a:custGeom>
            <a:rect b="b" l="l" r="r" t="t"/>
            <a:pathLst>
              <a:path extrusionOk="0" h="102494" w="285299">
                <a:moveTo>
                  <a:pt x="186358" y="0"/>
                </a:moveTo>
                <a:cubicBezTo>
                  <a:pt x="174323" y="0"/>
                  <a:pt x="167721" y="6002"/>
                  <a:pt x="167721" y="6002"/>
                </a:cubicBezTo>
                <a:cubicBezTo>
                  <a:pt x="153965" y="22904"/>
                  <a:pt x="140971" y="28318"/>
                  <a:pt x="129168" y="28318"/>
                </a:cubicBezTo>
                <a:cubicBezTo>
                  <a:pt x="112827" y="28318"/>
                  <a:pt x="98770" y="17941"/>
                  <a:pt x="88138" y="13304"/>
                </a:cubicBezTo>
                <a:cubicBezTo>
                  <a:pt x="81926" y="10597"/>
                  <a:pt x="75559" y="9450"/>
                  <a:pt x="69228" y="9450"/>
                </a:cubicBezTo>
                <a:cubicBezTo>
                  <a:pt x="34056" y="9450"/>
                  <a:pt x="0" y="44849"/>
                  <a:pt x="0" y="44849"/>
                </a:cubicBezTo>
                <a:lnTo>
                  <a:pt x="0" y="102494"/>
                </a:lnTo>
                <a:lnTo>
                  <a:pt x="285299" y="102494"/>
                </a:lnTo>
                <a:lnTo>
                  <a:pt x="285299" y="8291"/>
                </a:lnTo>
                <a:cubicBezTo>
                  <a:pt x="285299" y="8291"/>
                  <a:pt x="267553" y="20771"/>
                  <a:pt x="246192" y="20771"/>
                </a:cubicBezTo>
                <a:cubicBezTo>
                  <a:pt x="236901" y="20771"/>
                  <a:pt x="226925" y="18409"/>
                  <a:pt x="217429" y="11633"/>
                </a:cubicBezTo>
                <a:cubicBezTo>
                  <a:pt x="204877" y="2682"/>
                  <a:pt x="194403" y="0"/>
                  <a:pt x="1863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5"/>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145" name="Google Shape;145;p25"/>
          <p:cNvSpPr txBox="1"/>
          <p:nvPr>
            <p:ph idx="1" type="subTitle"/>
          </p:nvPr>
        </p:nvSpPr>
        <p:spPr>
          <a:xfrm>
            <a:off x="1416774" y="2722160"/>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146" name="Google Shape;146;p25"/>
          <p:cNvSpPr txBox="1"/>
          <p:nvPr>
            <p:ph idx="2" type="subTitle"/>
          </p:nvPr>
        </p:nvSpPr>
        <p:spPr>
          <a:xfrm>
            <a:off x="3718599" y="3365310"/>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147" name="Google Shape;147;p25"/>
          <p:cNvSpPr txBox="1"/>
          <p:nvPr>
            <p:ph idx="3" type="subTitle"/>
          </p:nvPr>
        </p:nvSpPr>
        <p:spPr>
          <a:xfrm>
            <a:off x="6020424" y="2722160"/>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148" name="Google Shape;148;p25"/>
          <p:cNvSpPr txBox="1"/>
          <p:nvPr>
            <p:ph idx="4" type="subTitle"/>
          </p:nvPr>
        </p:nvSpPr>
        <p:spPr>
          <a:xfrm>
            <a:off x="1159675" y="2953118"/>
            <a:ext cx="2000100" cy="54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49" name="Google Shape;149;p25"/>
          <p:cNvSpPr txBox="1"/>
          <p:nvPr>
            <p:ph idx="5" type="subTitle"/>
          </p:nvPr>
        </p:nvSpPr>
        <p:spPr>
          <a:xfrm>
            <a:off x="3449350" y="3600894"/>
            <a:ext cx="2000100" cy="54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50" name="Google Shape;150;p25"/>
          <p:cNvSpPr txBox="1"/>
          <p:nvPr>
            <p:ph idx="6" type="subTitle"/>
          </p:nvPr>
        </p:nvSpPr>
        <p:spPr>
          <a:xfrm>
            <a:off x="5739075" y="2953118"/>
            <a:ext cx="2000100" cy="54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1_3_1_1">
    <p:spTree>
      <p:nvGrpSpPr>
        <p:cNvPr id="151" name="Shape 151"/>
        <p:cNvGrpSpPr/>
        <p:nvPr/>
      </p:nvGrpSpPr>
      <p:grpSpPr>
        <a:xfrm>
          <a:off x="0" y="0"/>
          <a:ext cx="0" cy="0"/>
          <a:chOff x="0" y="0"/>
          <a:chExt cx="0" cy="0"/>
        </a:xfrm>
      </p:grpSpPr>
      <p:sp>
        <p:nvSpPr>
          <p:cNvPr id="152" name="Google Shape;152;p26"/>
          <p:cNvSpPr/>
          <p:nvPr/>
        </p:nvSpPr>
        <p:spPr>
          <a:xfrm>
            <a:off x="-1050" y="2644926"/>
            <a:ext cx="9143833" cy="2502686"/>
          </a:xfrm>
          <a:custGeom>
            <a:rect b="b" l="l" r="r" t="t"/>
            <a:pathLst>
              <a:path extrusionOk="0" h="92735" w="285299">
                <a:moveTo>
                  <a:pt x="91657" y="1"/>
                </a:moveTo>
                <a:cubicBezTo>
                  <a:pt x="84263" y="1"/>
                  <a:pt x="74970" y="2553"/>
                  <a:pt x="63910" y="10446"/>
                </a:cubicBezTo>
                <a:cubicBezTo>
                  <a:pt x="54469" y="17180"/>
                  <a:pt x="44513" y="19532"/>
                  <a:pt x="35212" y="19532"/>
                </a:cubicBezTo>
                <a:cubicBezTo>
                  <a:pt x="20051" y="19532"/>
                  <a:pt x="6627" y="13284"/>
                  <a:pt x="0" y="9577"/>
                </a:cubicBezTo>
                <a:lnTo>
                  <a:pt x="0" y="92735"/>
                </a:lnTo>
                <a:lnTo>
                  <a:pt x="285299" y="92735"/>
                </a:lnTo>
                <a:lnTo>
                  <a:pt x="285299" y="4598"/>
                </a:lnTo>
                <a:cubicBezTo>
                  <a:pt x="279583" y="7357"/>
                  <a:pt x="263062" y="14635"/>
                  <a:pt x="247865" y="14635"/>
                </a:cubicBezTo>
                <a:cubicBezTo>
                  <a:pt x="246403" y="14635"/>
                  <a:pt x="244954" y="14567"/>
                  <a:pt x="243527" y="14422"/>
                </a:cubicBezTo>
                <a:cubicBezTo>
                  <a:pt x="230479" y="13083"/>
                  <a:pt x="216291" y="102"/>
                  <a:pt x="197847" y="102"/>
                </a:cubicBezTo>
                <a:cubicBezTo>
                  <a:pt x="193736" y="102"/>
                  <a:pt x="189415" y="747"/>
                  <a:pt x="184847" y="2309"/>
                </a:cubicBezTo>
                <a:cubicBezTo>
                  <a:pt x="172033" y="6683"/>
                  <a:pt x="159298" y="19934"/>
                  <a:pt x="141578" y="19934"/>
                </a:cubicBezTo>
                <a:cubicBezTo>
                  <a:pt x="133511" y="19934"/>
                  <a:pt x="124412" y="17189"/>
                  <a:pt x="113802" y="9610"/>
                </a:cubicBezTo>
                <a:cubicBezTo>
                  <a:pt x="113017" y="9042"/>
                  <a:pt x="112265" y="8424"/>
                  <a:pt x="111580" y="7739"/>
                </a:cubicBezTo>
                <a:cubicBezTo>
                  <a:pt x="109377" y="5586"/>
                  <a:pt x="102594" y="1"/>
                  <a:pt x="91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6"/>
          <p:cNvSpPr txBox="1"/>
          <p:nvPr>
            <p:ph idx="1" type="subTitle"/>
          </p:nvPr>
        </p:nvSpPr>
        <p:spPr>
          <a:xfrm>
            <a:off x="793225" y="3725748"/>
            <a:ext cx="2340000" cy="50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54" name="Google Shape;154;p26"/>
          <p:cNvSpPr txBox="1"/>
          <p:nvPr>
            <p:ph idx="2" type="subTitle"/>
          </p:nvPr>
        </p:nvSpPr>
        <p:spPr>
          <a:xfrm>
            <a:off x="1059475" y="3519813"/>
            <a:ext cx="18075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6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55" name="Google Shape;155;p26"/>
          <p:cNvSpPr txBox="1"/>
          <p:nvPr>
            <p:ph idx="3" type="subTitle"/>
          </p:nvPr>
        </p:nvSpPr>
        <p:spPr>
          <a:xfrm>
            <a:off x="3402000" y="3725748"/>
            <a:ext cx="2340000" cy="50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56" name="Google Shape;156;p26"/>
          <p:cNvSpPr txBox="1"/>
          <p:nvPr>
            <p:ph idx="4" type="subTitle"/>
          </p:nvPr>
        </p:nvSpPr>
        <p:spPr>
          <a:xfrm>
            <a:off x="3684600" y="3519813"/>
            <a:ext cx="17748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6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57" name="Google Shape;157;p26"/>
          <p:cNvSpPr txBox="1"/>
          <p:nvPr>
            <p:ph idx="5" type="subTitle"/>
          </p:nvPr>
        </p:nvSpPr>
        <p:spPr>
          <a:xfrm>
            <a:off x="6059938" y="3725748"/>
            <a:ext cx="2340000" cy="50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58" name="Google Shape;158;p26"/>
          <p:cNvSpPr txBox="1"/>
          <p:nvPr>
            <p:ph idx="6" type="subTitle"/>
          </p:nvPr>
        </p:nvSpPr>
        <p:spPr>
          <a:xfrm>
            <a:off x="6342538" y="3519813"/>
            <a:ext cx="17748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6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59" name="Google Shape;159;p26"/>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CUSTOM_7">
    <p:spTree>
      <p:nvGrpSpPr>
        <p:cNvPr id="160" name="Shape 160"/>
        <p:cNvGrpSpPr/>
        <p:nvPr/>
      </p:nvGrpSpPr>
      <p:grpSpPr>
        <a:xfrm>
          <a:off x="0" y="0"/>
          <a:ext cx="0" cy="0"/>
          <a:chOff x="0" y="0"/>
          <a:chExt cx="0" cy="0"/>
        </a:xfrm>
      </p:grpSpPr>
      <p:sp>
        <p:nvSpPr>
          <p:cNvPr id="161" name="Google Shape;161;p27"/>
          <p:cNvSpPr txBox="1"/>
          <p:nvPr>
            <p:ph type="title"/>
          </p:nvPr>
        </p:nvSpPr>
        <p:spPr>
          <a:xfrm>
            <a:off x="720000" y="1767600"/>
            <a:ext cx="3006000" cy="178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3200"/>
            </a:lvl1pPr>
            <a:lvl2pPr lvl="1" rtl="0" algn="r">
              <a:lnSpc>
                <a:spcPct val="100000"/>
              </a:lnSpc>
              <a:spcBef>
                <a:spcPts val="0"/>
              </a:spcBef>
              <a:spcAft>
                <a:spcPts val="0"/>
              </a:spcAft>
              <a:buNone/>
              <a:defRPr sz="3200"/>
            </a:lvl2pPr>
            <a:lvl3pPr lvl="2" rtl="0" algn="r">
              <a:lnSpc>
                <a:spcPct val="100000"/>
              </a:lnSpc>
              <a:spcBef>
                <a:spcPts val="0"/>
              </a:spcBef>
              <a:spcAft>
                <a:spcPts val="0"/>
              </a:spcAft>
              <a:buNone/>
              <a:defRPr sz="3200"/>
            </a:lvl3pPr>
            <a:lvl4pPr lvl="3" rtl="0" algn="r">
              <a:lnSpc>
                <a:spcPct val="100000"/>
              </a:lnSpc>
              <a:spcBef>
                <a:spcPts val="0"/>
              </a:spcBef>
              <a:spcAft>
                <a:spcPts val="0"/>
              </a:spcAft>
              <a:buNone/>
              <a:defRPr sz="3200"/>
            </a:lvl4pPr>
            <a:lvl5pPr lvl="4" rtl="0" algn="r">
              <a:lnSpc>
                <a:spcPct val="100000"/>
              </a:lnSpc>
              <a:spcBef>
                <a:spcPts val="0"/>
              </a:spcBef>
              <a:spcAft>
                <a:spcPts val="0"/>
              </a:spcAft>
              <a:buNone/>
              <a:defRPr sz="3200"/>
            </a:lvl5pPr>
            <a:lvl6pPr lvl="5" rtl="0" algn="r">
              <a:lnSpc>
                <a:spcPct val="100000"/>
              </a:lnSpc>
              <a:spcBef>
                <a:spcPts val="0"/>
              </a:spcBef>
              <a:spcAft>
                <a:spcPts val="0"/>
              </a:spcAft>
              <a:buNone/>
              <a:defRPr sz="3200"/>
            </a:lvl6pPr>
            <a:lvl7pPr lvl="6" rtl="0" algn="r">
              <a:lnSpc>
                <a:spcPct val="100000"/>
              </a:lnSpc>
              <a:spcBef>
                <a:spcPts val="0"/>
              </a:spcBef>
              <a:spcAft>
                <a:spcPts val="0"/>
              </a:spcAft>
              <a:buNone/>
              <a:defRPr sz="3200"/>
            </a:lvl7pPr>
            <a:lvl8pPr lvl="7" rtl="0" algn="r">
              <a:lnSpc>
                <a:spcPct val="100000"/>
              </a:lnSpc>
              <a:spcBef>
                <a:spcPts val="0"/>
              </a:spcBef>
              <a:spcAft>
                <a:spcPts val="0"/>
              </a:spcAft>
              <a:buNone/>
              <a:defRPr sz="3200"/>
            </a:lvl8pPr>
            <a:lvl9pPr lvl="8" rtl="0" algn="r">
              <a:lnSpc>
                <a:spcPct val="100000"/>
              </a:lnSpc>
              <a:spcBef>
                <a:spcPts val="0"/>
              </a:spcBef>
              <a:spcAft>
                <a:spcPts val="0"/>
              </a:spcAft>
              <a:buNone/>
              <a:defRPr sz="3200"/>
            </a:lvl9pPr>
          </a:lstStyle>
          <a:p/>
        </p:txBody>
      </p:sp>
      <p:grpSp>
        <p:nvGrpSpPr>
          <p:cNvPr id="162" name="Google Shape;162;p27"/>
          <p:cNvGrpSpPr/>
          <p:nvPr/>
        </p:nvGrpSpPr>
        <p:grpSpPr>
          <a:xfrm>
            <a:off x="3967396" y="0"/>
            <a:ext cx="5176554" cy="5143500"/>
            <a:chOff x="3967396" y="0"/>
            <a:chExt cx="5176554" cy="5143500"/>
          </a:xfrm>
        </p:grpSpPr>
        <p:sp>
          <p:nvSpPr>
            <p:cNvPr id="163" name="Google Shape;163;p27"/>
            <p:cNvSpPr/>
            <p:nvPr/>
          </p:nvSpPr>
          <p:spPr>
            <a:xfrm>
              <a:off x="6027550" y="0"/>
              <a:ext cx="3116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4" name="Google Shape;164;p27"/>
            <p:cNvSpPr/>
            <p:nvPr/>
          </p:nvSpPr>
          <p:spPr>
            <a:xfrm>
              <a:off x="3967396" y="50"/>
              <a:ext cx="2622823" cy="5143391"/>
            </a:xfrm>
            <a:custGeom>
              <a:rect b="b" l="l" r="r" t="t"/>
              <a:pathLst>
                <a:path extrusionOk="0" h="179776" w="196724">
                  <a:moveTo>
                    <a:pt x="52435" y="0"/>
                  </a:moveTo>
                  <a:cubicBezTo>
                    <a:pt x="59813" y="33745"/>
                    <a:pt x="33446" y="72359"/>
                    <a:pt x="21723" y="87453"/>
                  </a:cubicBezTo>
                  <a:cubicBezTo>
                    <a:pt x="14289" y="96947"/>
                    <a:pt x="9101" y="108015"/>
                    <a:pt x="6517" y="119794"/>
                  </a:cubicBezTo>
                  <a:cubicBezTo>
                    <a:pt x="0" y="149850"/>
                    <a:pt x="13615" y="170524"/>
                    <a:pt x="21798" y="179775"/>
                  </a:cubicBezTo>
                  <a:lnTo>
                    <a:pt x="196724" y="179775"/>
                  </a:lnTo>
                  <a:lnTo>
                    <a:pt x="1967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8">
    <p:spTree>
      <p:nvGrpSpPr>
        <p:cNvPr id="165" name="Shape 165"/>
        <p:cNvGrpSpPr/>
        <p:nvPr/>
      </p:nvGrpSpPr>
      <p:grpSpPr>
        <a:xfrm>
          <a:off x="0" y="0"/>
          <a:ext cx="0" cy="0"/>
          <a:chOff x="0" y="0"/>
          <a:chExt cx="0" cy="0"/>
        </a:xfrm>
      </p:grpSpPr>
      <p:sp>
        <p:nvSpPr>
          <p:cNvPr id="166" name="Google Shape;166;p28"/>
          <p:cNvSpPr/>
          <p:nvPr/>
        </p:nvSpPr>
        <p:spPr>
          <a:xfrm>
            <a:off x="4037260" y="-1336"/>
            <a:ext cx="5120643" cy="5144204"/>
          </a:xfrm>
          <a:custGeom>
            <a:rect b="b" l="l" r="r" t="t"/>
            <a:pathLst>
              <a:path extrusionOk="0" h="200867" w="199947">
                <a:moveTo>
                  <a:pt x="8140" y="0"/>
                </a:moveTo>
                <a:cubicBezTo>
                  <a:pt x="22703" y="14521"/>
                  <a:pt x="1" y="22367"/>
                  <a:pt x="1" y="58189"/>
                </a:cubicBezTo>
                <a:cubicBezTo>
                  <a:pt x="1" y="80681"/>
                  <a:pt x="25381" y="92985"/>
                  <a:pt x="32809" y="100559"/>
                </a:cubicBezTo>
                <a:cubicBezTo>
                  <a:pt x="35801" y="103614"/>
                  <a:pt x="35487" y="108740"/>
                  <a:pt x="34043" y="113783"/>
                </a:cubicBezTo>
                <a:cubicBezTo>
                  <a:pt x="30884" y="124768"/>
                  <a:pt x="34692" y="136338"/>
                  <a:pt x="44233" y="144268"/>
                </a:cubicBezTo>
                <a:cubicBezTo>
                  <a:pt x="49025" y="148244"/>
                  <a:pt x="54820" y="152763"/>
                  <a:pt x="61620" y="157576"/>
                </a:cubicBezTo>
                <a:cubicBezTo>
                  <a:pt x="76978" y="168477"/>
                  <a:pt x="75618" y="188438"/>
                  <a:pt x="72877" y="200867"/>
                </a:cubicBezTo>
                <a:lnTo>
                  <a:pt x="199946" y="200867"/>
                </a:lnTo>
                <a:lnTo>
                  <a:pt x="19994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168" name="Google Shape;168;p28"/>
          <p:cNvSpPr txBox="1"/>
          <p:nvPr>
            <p:ph idx="1" type="subTitle"/>
          </p:nvPr>
        </p:nvSpPr>
        <p:spPr>
          <a:xfrm>
            <a:off x="1253400" y="1522769"/>
            <a:ext cx="2157600" cy="9573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600"/>
              <a:buNone/>
              <a:defRPr b="1" sz="1600"/>
            </a:lvl1pPr>
            <a:lvl2pPr lvl="1" rtl="0" algn="r">
              <a:lnSpc>
                <a:spcPct val="100000"/>
              </a:lnSpc>
              <a:spcBef>
                <a:spcPts val="0"/>
              </a:spcBef>
              <a:spcAft>
                <a:spcPts val="0"/>
              </a:spcAft>
              <a:buSzPts val="1600"/>
              <a:buNone/>
              <a:defRPr b="1" sz="1600"/>
            </a:lvl2pPr>
            <a:lvl3pPr lvl="2" rtl="0" algn="r">
              <a:lnSpc>
                <a:spcPct val="100000"/>
              </a:lnSpc>
              <a:spcBef>
                <a:spcPts val="0"/>
              </a:spcBef>
              <a:spcAft>
                <a:spcPts val="0"/>
              </a:spcAft>
              <a:buSzPts val="1600"/>
              <a:buNone/>
              <a:defRPr b="1" sz="1600"/>
            </a:lvl3pPr>
            <a:lvl4pPr lvl="3" rtl="0" algn="r">
              <a:lnSpc>
                <a:spcPct val="100000"/>
              </a:lnSpc>
              <a:spcBef>
                <a:spcPts val="0"/>
              </a:spcBef>
              <a:spcAft>
                <a:spcPts val="0"/>
              </a:spcAft>
              <a:buSzPts val="1600"/>
              <a:buNone/>
              <a:defRPr b="1" sz="1600"/>
            </a:lvl4pPr>
            <a:lvl5pPr lvl="4" rtl="0" algn="r">
              <a:lnSpc>
                <a:spcPct val="100000"/>
              </a:lnSpc>
              <a:spcBef>
                <a:spcPts val="0"/>
              </a:spcBef>
              <a:spcAft>
                <a:spcPts val="0"/>
              </a:spcAft>
              <a:buSzPts val="1600"/>
              <a:buNone/>
              <a:defRPr b="1" sz="1600"/>
            </a:lvl5pPr>
            <a:lvl6pPr lvl="5" rtl="0" algn="r">
              <a:lnSpc>
                <a:spcPct val="100000"/>
              </a:lnSpc>
              <a:spcBef>
                <a:spcPts val="0"/>
              </a:spcBef>
              <a:spcAft>
                <a:spcPts val="0"/>
              </a:spcAft>
              <a:buSzPts val="1600"/>
              <a:buNone/>
              <a:defRPr b="1" sz="1600"/>
            </a:lvl6pPr>
            <a:lvl7pPr lvl="6" rtl="0" algn="r">
              <a:lnSpc>
                <a:spcPct val="100000"/>
              </a:lnSpc>
              <a:spcBef>
                <a:spcPts val="0"/>
              </a:spcBef>
              <a:spcAft>
                <a:spcPts val="0"/>
              </a:spcAft>
              <a:buSzPts val="1600"/>
              <a:buNone/>
              <a:defRPr b="1" sz="1600"/>
            </a:lvl7pPr>
            <a:lvl8pPr lvl="7" rtl="0" algn="r">
              <a:lnSpc>
                <a:spcPct val="100000"/>
              </a:lnSpc>
              <a:spcBef>
                <a:spcPts val="0"/>
              </a:spcBef>
              <a:spcAft>
                <a:spcPts val="0"/>
              </a:spcAft>
              <a:buSzPts val="1600"/>
              <a:buNone/>
              <a:defRPr b="1" sz="1600"/>
            </a:lvl8pPr>
            <a:lvl9pPr lvl="8" rtl="0" algn="r">
              <a:lnSpc>
                <a:spcPct val="100000"/>
              </a:lnSpc>
              <a:spcBef>
                <a:spcPts val="0"/>
              </a:spcBef>
              <a:spcAft>
                <a:spcPts val="0"/>
              </a:spcAft>
              <a:buSzPts val="1600"/>
              <a:buNone/>
              <a:defRPr b="1" sz="1600"/>
            </a:lvl9pPr>
          </a:lstStyle>
          <a:p/>
        </p:txBody>
      </p:sp>
      <p:sp>
        <p:nvSpPr>
          <p:cNvPr id="169" name="Google Shape;169;p28"/>
          <p:cNvSpPr txBox="1"/>
          <p:nvPr>
            <p:ph idx="2" type="subTitle"/>
          </p:nvPr>
        </p:nvSpPr>
        <p:spPr>
          <a:xfrm>
            <a:off x="720000" y="2623819"/>
            <a:ext cx="2157600" cy="9573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600"/>
              <a:buNone/>
              <a:defRPr b="1" sz="1600"/>
            </a:lvl1pPr>
            <a:lvl2pPr lvl="1" rtl="0" algn="r">
              <a:lnSpc>
                <a:spcPct val="100000"/>
              </a:lnSpc>
              <a:spcBef>
                <a:spcPts val="0"/>
              </a:spcBef>
              <a:spcAft>
                <a:spcPts val="0"/>
              </a:spcAft>
              <a:buSzPts val="1600"/>
              <a:buNone/>
              <a:defRPr b="1" sz="1600"/>
            </a:lvl2pPr>
            <a:lvl3pPr lvl="2" rtl="0" algn="r">
              <a:lnSpc>
                <a:spcPct val="100000"/>
              </a:lnSpc>
              <a:spcBef>
                <a:spcPts val="0"/>
              </a:spcBef>
              <a:spcAft>
                <a:spcPts val="0"/>
              </a:spcAft>
              <a:buSzPts val="1600"/>
              <a:buNone/>
              <a:defRPr b="1" sz="1600"/>
            </a:lvl3pPr>
            <a:lvl4pPr lvl="3" rtl="0" algn="r">
              <a:lnSpc>
                <a:spcPct val="100000"/>
              </a:lnSpc>
              <a:spcBef>
                <a:spcPts val="0"/>
              </a:spcBef>
              <a:spcAft>
                <a:spcPts val="0"/>
              </a:spcAft>
              <a:buSzPts val="1600"/>
              <a:buNone/>
              <a:defRPr b="1" sz="1600"/>
            </a:lvl4pPr>
            <a:lvl5pPr lvl="4" rtl="0" algn="r">
              <a:lnSpc>
                <a:spcPct val="100000"/>
              </a:lnSpc>
              <a:spcBef>
                <a:spcPts val="0"/>
              </a:spcBef>
              <a:spcAft>
                <a:spcPts val="0"/>
              </a:spcAft>
              <a:buSzPts val="1600"/>
              <a:buNone/>
              <a:defRPr b="1" sz="1600"/>
            </a:lvl5pPr>
            <a:lvl6pPr lvl="5" rtl="0" algn="r">
              <a:lnSpc>
                <a:spcPct val="100000"/>
              </a:lnSpc>
              <a:spcBef>
                <a:spcPts val="0"/>
              </a:spcBef>
              <a:spcAft>
                <a:spcPts val="0"/>
              </a:spcAft>
              <a:buSzPts val="1600"/>
              <a:buNone/>
              <a:defRPr b="1" sz="1600"/>
            </a:lvl6pPr>
            <a:lvl7pPr lvl="6" rtl="0" algn="r">
              <a:lnSpc>
                <a:spcPct val="100000"/>
              </a:lnSpc>
              <a:spcBef>
                <a:spcPts val="0"/>
              </a:spcBef>
              <a:spcAft>
                <a:spcPts val="0"/>
              </a:spcAft>
              <a:buSzPts val="1600"/>
              <a:buNone/>
              <a:defRPr b="1" sz="1600"/>
            </a:lvl7pPr>
            <a:lvl8pPr lvl="7" rtl="0" algn="r">
              <a:lnSpc>
                <a:spcPct val="100000"/>
              </a:lnSpc>
              <a:spcBef>
                <a:spcPts val="0"/>
              </a:spcBef>
              <a:spcAft>
                <a:spcPts val="0"/>
              </a:spcAft>
              <a:buSzPts val="1600"/>
              <a:buNone/>
              <a:defRPr b="1" sz="1600"/>
            </a:lvl8pPr>
            <a:lvl9pPr lvl="8" rtl="0" algn="r">
              <a:lnSpc>
                <a:spcPct val="100000"/>
              </a:lnSpc>
              <a:spcBef>
                <a:spcPts val="0"/>
              </a:spcBef>
              <a:spcAft>
                <a:spcPts val="0"/>
              </a:spcAft>
              <a:buSzPts val="1600"/>
              <a:buNone/>
              <a:defRPr b="1" sz="1600"/>
            </a:lvl9pPr>
          </a:lstStyle>
          <a:p/>
        </p:txBody>
      </p:sp>
      <p:sp>
        <p:nvSpPr>
          <p:cNvPr id="170" name="Google Shape;170;p28"/>
          <p:cNvSpPr txBox="1"/>
          <p:nvPr>
            <p:ph idx="3" type="subTitle"/>
          </p:nvPr>
        </p:nvSpPr>
        <p:spPr>
          <a:xfrm>
            <a:off x="720025" y="3446753"/>
            <a:ext cx="2157600" cy="713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2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171" name="Google Shape;171;p28"/>
          <p:cNvSpPr txBox="1"/>
          <p:nvPr>
            <p:ph idx="4" type="subTitle"/>
          </p:nvPr>
        </p:nvSpPr>
        <p:spPr>
          <a:xfrm>
            <a:off x="5732950" y="1522769"/>
            <a:ext cx="2157600" cy="9573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172" name="Google Shape;172;p28"/>
          <p:cNvSpPr txBox="1"/>
          <p:nvPr>
            <p:ph idx="5" type="subTitle"/>
          </p:nvPr>
        </p:nvSpPr>
        <p:spPr>
          <a:xfrm>
            <a:off x="6266375" y="2623819"/>
            <a:ext cx="2157600" cy="9573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173" name="Google Shape;173;p28"/>
          <p:cNvSpPr txBox="1"/>
          <p:nvPr>
            <p:ph idx="6" type="subTitle"/>
          </p:nvPr>
        </p:nvSpPr>
        <p:spPr>
          <a:xfrm>
            <a:off x="6266400" y="3446753"/>
            <a:ext cx="2157600" cy="71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2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74" name="Google Shape;174;p28"/>
          <p:cNvSpPr txBox="1"/>
          <p:nvPr>
            <p:ph idx="7" type="subTitle"/>
          </p:nvPr>
        </p:nvSpPr>
        <p:spPr>
          <a:xfrm>
            <a:off x="1253425" y="2345703"/>
            <a:ext cx="2157600" cy="713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2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175" name="Google Shape;175;p28"/>
          <p:cNvSpPr txBox="1"/>
          <p:nvPr>
            <p:ph idx="8" type="subTitle"/>
          </p:nvPr>
        </p:nvSpPr>
        <p:spPr>
          <a:xfrm>
            <a:off x="5732975" y="2345703"/>
            <a:ext cx="2157600" cy="71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2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
  <p:cSld name="CUSTOM_1_2_2">
    <p:spTree>
      <p:nvGrpSpPr>
        <p:cNvPr id="176" name="Shape 176"/>
        <p:cNvGrpSpPr/>
        <p:nvPr/>
      </p:nvGrpSpPr>
      <p:grpSpPr>
        <a:xfrm>
          <a:off x="0" y="0"/>
          <a:ext cx="0" cy="0"/>
          <a:chOff x="0" y="0"/>
          <a:chExt cx="0" cy="0"/>
        </a:xfrm>
      </p:grpSpPr>
      <p:sp>
        <p:nvSpPr>
          <p:cNvPr id="177" name="Google Shape;177;p29"/>
          <p:cNvSpPr txBox="1"/>
          <p:nvPr>
            <p:ph idx="1" type="subTitle"/>
          </p:nvPr>
        </p:nvSpPr>
        <p:spPr>
          <a:xfrm>
            <a:off x="902749" y="3033225"/>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8" name="Google Shape;178;p29"/>
          <p:cNvSpPr txBox="1"/>
          <p:nvPr>
            <p:ph idx="2" type="subTitle"/>
          </p:nvPr>
        </p:nvSpPr>
        <p:spPr>
          <a:xfrm>
            <a:off x="1081559" y="2737000"/>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79" name="Google Shape;179;p29"/>
          <p:cNvSpPr txBox="1"/>
          <p:nvPr>
            <p:ph idx="3" type="subTitle"/>
          </p:nvPr>
        </p:nvSpPr>
        <p:spPr>
          <a:xfrm>
            <a:off x="2770000" y="3033225"/>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0" name="Google Shape;180;p29"/>
          <p:cNvSpPr txBox="1"/>
          <p:nvPr>
            <p:ph idx="4" type="subTitle"/>
          </p:nvPr>
        </p:nvSpPr>
        <p:spPr>
          <a:xfrm>
            <a:off x="2948805" y="2737000"/>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81" name="Google Shape;181;p29"/>
          <p:cNvSpPr txBox="1"/>
          <p:nvPr>
            <p:ph idx="5" type="subTitle"/>
          </p:nvPr>
        </p:nvSpPr>
        <p:spPr>
          <a:xfrm>
            <a:off x="4637250" y="3033225"/>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2" name="Google Shape;182;p29"/>
          <p:cNvSpPr txBox="1"/>
          <p:nvPr>
            <p:ph idx="6" type="subTitle"/>
          </p:nvPr>
        </p:nvSpPr>
        <p:spPr>
          <a:xfrm>
            <a:off x="4816050" y="2737000"/>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83" name="Google Shape;183;p29"/>
          <p:cNvSpPr txBox="1"/>
          <p:nvPr>
            <p:ph idx="7" type="subTitle"/>
          </p:nvPr>
        </p:nvSpPr>
        <p:spPr>
          <a:xfrm>
            <a:off x="6504501" y="3033225"/>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4" name="Google Shape;184;p29"/>
          <p:cNvSpPr txBox="1"/>
          <p:nvPr>
            <p:ph idx="8" type="subTitle"/>
          </p:nvPr>
        </p:nvSpPr>
        <p:spPr>
          <a:xfrm>
            <a:off x="6683296" y="2737000"/>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85" name="Google Shape;185;p29"/>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186" name="Google Shape;186;p29"/>
          <p:cNvSpPr/>
          <p:nvPr/>
        </p:nvSpPr>
        <p:spPr>
          <a:xfrm>
            <a:off x="100" y="3640850"/>
            <a:ext cx="9143833" cy="1502771"/>
          </a:xfrm>
          <a:custGeom>
            <a:rect b="b" l="l" r="r" t="t"/>
            <a:pathLst>
              <a:path extrusionOk="0" h="92735" w="285299">
                <a:moveTo>
                  <a:pt x="91657" y="1"/>
                </a:moveTo>
                <a:cubicBezTo>
                  <a:pt x="84263" y="1"/>
                  <a:pt x="74970" y="2553"/>
                  <a:pt x="63910" y="10446"/>
                </a:cubicBezTo>
                <a:cubicBezTo>
                  <a:pt x="54469" y="17180"/>
                  <a:pt x="44513" y="19532"/>
                  <a:pt x="35212" y="19532"/>
                </a:cubicBezTo>
                <a:cubicBezTo>
                  <a:pt x="20051" y="19532"/>
                  <a:pt x="6627" y="13284"/>
                  <a:pt x="0" y="9577"/>
                </a:cubicBezTo>
                <a:lnTo>
                  <a:pt x="0" y="92735"/>
                </a:lnTo>
                <a:lnTo>
                  <a:pt x="285299" y="92735"/>
                </a:lnTo>
                <a:lnTo>
                  <a:pt x="285299" y="4598"/>
                </a:lnTo>
                <a:cubicBezTo>
                  <a:pt x="279583" y="7357"/>
                  <a:pt x="263062" y="14635"/>
                  <a:pt x="247865" y="14635"/>
                </a:cubicBezTo>
                <a:cubicBezTo>
                  <a:pt x="246403" y="14635"/>
                  <a:pt x="244954" y="14567"/>
                  <a:pt x="243527" y="14422"/>
                </a:cubicBezTo>
                <a:cubicBezTo>
                  <a:pt x="230479" y="13083"/>
                  <a:pt x="216291" y="102"/>
                  <a:pt x="197847" y="102"/>
                </a:cubicBezTo>
                <a:cubicBezTo>
                  <a:pt x="193736" y="102"/>
                  <a:pt x="189415" y="747"/>
                  <a:pt x="184847" y="2309"/>
                </a:cubicBezTo>
                <a:cubicBezTo>
                  <a:pt x="172033" y="6683"/>
                  <a:pt x="159298" y="19934"/>
                  <a:pt x="141578" y="19934"/>
                </a:cubicBezTo>
                <a:cubicBezTo>
                  <a:pt x="133511" y="19934"/>
                  <a:pt x="124412" y="17189"/>
                  <a:pt x="113802" y="9610"/>
                </a:cubicBezTo>
                <a:cubicBezTo>
                  <a:pt x="113017" y="9042"/>
                  <a:pt x="112265" y="8424"/>
                  <a:pt x="111580" y="7739"/>
                </a:cubicBezTo>
                <a:cubicBezTo>
                  <a:pt x="109377" y="5586"/>
                  <a:pt x="102594" y="1"/>
                  <a:pt x="91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1_2_1_1">
    <p:spTree>
      <p:nvGrpSpPr>
        <p:cNvPr id="187" name="Shape 187"/>
        <p:cNvGrpSpPr/>
        <p:nvPr/>
      </p:nvGrpSpPr>
      <p:grpSpPr>
        <a:xfrm>
          <a:off x="0" y="0"/>
          <a:ext cx="0" cy="0"/>
          <a:chOff x="0" y="0"/>
          <a:chExt cx="0" cy="0"/>
        </a:xfrm>
      </p:grpSpPr>
      <p:sp>
        <p:nvSpPr>
          <p:cNvPr id="188" name="Google Shape;188;p30"/>
          <p:cNvSpPr/>
          <p:nvPr/>
        </p:nvSpPr>
        <p:spPr>
          <a:xfrm flipH="1">
            <a:off x="5" y="38"/>
            <a:ext cx="7235662" cy="5143436"/>
          </a:xfrm>
          <a:custGeom>
            <a:rect b="b" l="l" r="r" t="t"/>
            <a:pathLst>
              <a:path extrusionOk="0" h="182764" w="257108">
                <a:moveTo>
                  <a:pt x="17630" y="0"/>
                </a:moveTo>
                <a:cubicBezTo>
                  <a:pt x="1" y="63663"/>
                  <a:pt x="62693" y="64710"/>
                  <a:pt x="124661" y="114342"/>
                </a:cubicBezTo>
                <a:cubicBezTo>
                  <a:pt x="171304" y="142613"/>
                  <a:pt x="167325" y="170351"/>
                  <a:pt x="162185" y="182764"/>
                </a:cubicBezTo>
                <a:lnTo>
                  <a:pt x="257107" y="182764"/>
                </a:lnTo>
                <a:lnTo>
                  <a:pt x="2571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0"/>
          <p:cNvSpPr txBox="1"/>
          <p:nvPr>
            <p:ph idx="1" type="subTitle"/>
          </p:nvPr>
        </p:nvSpPr>
        <p:spPr>
          <a:xfrm>
            <a:off x="2467999" y="2370675"/>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90" name="Google Shape;190;p30"/>
          <p:cNvSpPr txBox="1"/>
          <p:nvPr>
            <p:ph idx="2" type="subTitle"/>
          </p:nvPr>
        </p:nvSpPr>
        <p:spPr>
          <a:xfrm>
            <a:off x="2646809" y="2074450"/>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91" name="Google Shape;191;p30"/>
          <p:cNvSpPr txBox="1"/>
          <p:nvPr>
            <p:ph idx="3" type="subTitle"/>
          </p:nvPr>
        </p:nvSpPr>
        <p:spPr>
          <a:xfrm>
            <a:off x="4868500" y="2370675"/>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92" name="Google Shape;192;p30"/>
          <p:cNvSpPr txBox="1"/>
          <p:nvPr>
            <p:ph idx="4" type="subTitle"/>
          </p:nvPr>
        </p:nvSpPr>
        <p:spPr>
          <a:xfrm>
            <a:off x="5047305" y="2074450"/>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93" name="Google Shape;193;p30"/>
          <p:cNvSpPr txBox="1"/>
          <p:nvPr>
            <p:ph idx="5" type="subTitle"/>
          </p:nvPr>
        </p:nvSpPr>
        <p:spPr>
          <a:xfrm>
            <a:off x="2468000" y="4109012"/>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94" name="Google Shape;194;p30"/>
          <p:cNvSpPr txBox="1"/>
          <p:nvPr>
            <p:ph idx="6" type="subTitle"/>
          </p:nvPr>
        </p:nvSpPr>
        <p:spPr>
          <a:xfrm>
            <a:off x="2646800" y="3812787"/>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95" name="Google Shape;195;p30"/>
          <p:cNvSpPr txBox="1"/>
          <p:nvPr>
            <p:ph idx="7" type="subTitle"/>
          </p:nvPr>
        </p:nvSpPr>
        <p:spPr>
          <a:xfrm>
            <a:off x="4868501" y="4109012"/>
            <a:ext cx="18075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200" u="none"/>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96" name="Google Shape;196;p30"/>
          <p:cNvSpPr txBox="1"/>
          <p:nvPr>
            <p:ph idx="8" type="subTitle"/>
          </p:nvPr>
        </p:nvSpPr>
        <p:spPr>
          <a:xfrm>
            <a:off x="5047296" y="3812787"/>
            <a:ext cx="1449900" cy="26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anchez"/>
              <a:buNone/>
              <a:defRPr b="1" sz="1800" u="none"/>
            </a:lvl1pPr>
            <a:lvl2pPr lvl="1" rtl="0" algn="ctr">
              <a:lnSpc>
                <a:spcPct val="100000"/>
              </a:lnSpc>
              <a:spcBef>
                <a:spcPts val="0"/>
              </a:spcBef>
              <a:spcAft>
                <a:spcPts val="0"/>
              </a:spcAft>
              <a:buSzPts val="1800"/>
              <a:buFont typeface="Sanchez"/>
              <a:buNone/>
              <a:defRPr b="1" sz="1800">
                <a:latin typeface="Sanchez"/>
                <a:ea typeface="Sanchez"/>
                <a:cs typeface="Sanchez"/>
                <a:sym typeface="Sanchez"/>
              </a:defRPr>
            </a:lvl2pPr>
            <a:lvl3pPr lvl="2" rtl="0" algn="ctr">
              <a:lnSpc>
                <a:spcPct val="100000"/>
              </a:lnSpc>
              <a:spcBef>
                <a:spcPts val="0"/>
              </a:spcBef>
              <a:spcAft>
                <a:spcPts val="0"/>
              </a:spcAft>
              <a:buSzPts val="1800"/>
              <a:buFont typeface="Sanchez"/>
              <a:buNone/>
              <a:defRPr b="1" sz="1800">
                <a:latin typeface="Sanchez"/>
                <a:ea typeface="Sanchez"/>
                <a:cs typeface="Sanchez"/>
                <a:sym typeface="Sanchez"/>
              </a:defRPr>
            </a:lvl3pPr>
            <a:lvl4pPr lvl="3" rtl="0" algn="ctr">
              <a:lnSpc>
                <a:spcPct val="100000"/>
              </a:lnSpc>
              <a:spcBef>
                <a:spcPts val="0"/>
              </a:spcBef>
              <a:spcAft>
                <a:spcPts val="0"/>
              </a:spcAft>
              <a:buSzPts val="1800"/>
              <a:buFont typeface="Sanchez"/>
              <a:buNone/>
              <a:defRPr b="1" sz="1800">
                <a:latin typeface="Sanchez"/>
                <a:ea typeface="Sanchez"/>
                <a:cs typeface="Sanchez"/>
                <a:sym typeface="Sanchez"/>
              </a:defRPr>
            </a:lvl4pPr>
            <a:lvl5pPr lvl="4" rtl="0" algn="ctr">
              <a:lnSpc>
                <a:spcPct val="100000"/>
              </a:lnSpc>
              <a:spcBef>
                <a:spcPts val="0"/>
              </a:spcBef>
              <a:spcAft>
                <a:spcPts val="0"/>
              </a:spcAft>
              <a:buSzPts val="1800"/>
              <a:buFont typeface="Sanchez"/>
              <a:buNone/>
              <a:defRPr b="1" sz="1800">
                <a:latin typeface="Sanchez"/>
                <a:ea typeface="Sanchez"/>
                <a:cs typeface="Sanchez"/>
                <a:sym typeface="Sanchez"/>
              </a:defRPr>
            </a:lvl5pPr>
            <a:lvl6pPr lvl="5" rtl="0" algn="ctr">
              <a:lnSpc>
                <a:spcPct val="100000"/>
              </a:lnSpc>
              <a:spcBef>
                <a:spcPts val="0"/>
              </a:spcBef>
              <a:spcAft>
                <a:spcPts val="0"/>
              </a:spcAft>
              <a:buSzPts val="1800"/>
              <a:buFont typeface="Sanchez"/>
              <a:buNone/>
              <a:defRPr b="1" sz="1800">
                <a:latin typeface="Sanchez"/>
                <a:ea typeface="Sanchez"/>
                <a:cs typeface="Sanchez"/>
                <a:sym typeface="Sanchez"/>
              </a:defRPr>
            </a:lvl6pPr>
            <a:lvl7pPr lvl="6" rtl="0" algn="ctr">
              <a:lnSpc>
                <a:spcPct val="100000"/>
              </a:lnSpc>
              <a:spcBef>
                <a:spcPts val="0"/>
              </a:spcBef>
              <a:spcAft>
                <a:spcPts val="0"/>
              </a:spcAft>
              <a:buSzPts val="1800"/>
              <a:buFont typeface="Sanchez"/>
              <a:buNone/>
              <a:defRPr b="1" sz="1800">
                <a:latin typeface="Sanchez"/>
                <a:ea typeface="Sanchez"/>
                <a:cs typeface="Sanchez"/>
                <a:sym typeface="Sanchez"/>
              </a:defRPr>
            </a:lvl7pPr>
            <a:lvl8pPr lvl="7" rtl="0" algn="ctr">
              <a:lnSpc>
                <a:spcPct val="100000"/>
              </a:lnSpc>
              <a:spcBef>
                <a:spcPts val="0"/>
              </a:spcBef>
              <a:spcAft>
                <a:spcPts val="0"/>
              </a:spcAft>
              <a:buSzPts val="1800"/>
              <a:buFont typeface="Sanchez"/>
              <a:buNone/>
              <a:defRPr b="1" sz="1800">
                <a:latin typeface="Sanchez"/>
                <a:ea typeface="Sanchez"/>
                <a:cs typeface="Sanchez"/>
                <a:sym typeface="Sanchez"/>
              </a:defRPr>
            </a:lvl8pPr>
            <a:lvl9pPr lvl="8" rtl="0" algn="ctr">
              <a:lnSpc>
                <a:spcPct val="100000"/>
              </a:lnSpc>
              <a:spcBef>
                <a:spcPts val="0"/>
              </a:spcBef>
              <a:spcAft>
                <a:spcPts val="0"/>
              </a:spcAft>
              <a:buSzPts val="1800"/>
              <a:buFont typeface="Sanchez"/>
              <a:buNone/>
              <a:defRPr b="1" sz="1800">
                <a:latin typeface="Sanchez"/>
                <a:ea typeface="Sanchez"/>
                <a:cs typeface="Sanchez"/>
                <a:sym typeface="Sanchez"/>
              </a:defRPr>
            </a:lvl9pPr>
          </a:lstStyle>
          <a:p/>
        </p:txBody>
      </p:sp>
      <p:sp>
        <p:nvSpPr>
          <p:cNvPr id="197" name="Google Shape;197;p30"/>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198" name="Google Shape;198;p30"/>
          <p:cNvSpPr txBox="1"/>
          <p:nvPr>
            <p:ph hasCustomPrompt="1" idx="9" type="title"/>
          </p:nvPr>
        </p:nvSpPr>
        <p:spPr>
          <a:xfrm>
            <a:off x="2901199" y="1431238"/>
            <a:ext cx="941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99" name="Google Shape;199;p30"/>
          <p:cNvSpPr txBox="1"/>
          <p:nvPr>
            <p:ph hasCustomPrompt="1" idx="13" type="title"/>
          </p:nvPr>
        </p:nvSpPr>
        <p:spPr>
          <a:xfrm>
            <a:off x="5301699" y="1431238"/>
            <a:ext cx="941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00" name="Google Shape;200;p30"/>
          <p:cNvSpPr txBox="1"/>
          <p:nvPr>
            <p:ph hasCustomPrompt="1" idx="14" type="title"/>
          </p:nvPr>
        </p:nvSpPr>
        <p:spPr>
          <a:xfrm>
            <a:off x="2934201" y="3169575"/>
            <a:ext cx="875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01" name="Google Shape;201;p30"/>
          <p:cNvSpPr txBox="1"/>
          <p:nvPr>
            <p:ph hasCustomPrompt="1" idx="15" type="title"/>
          </p:nvPr>
        </p:nvSpPr>
        <p:spPr>
          <a:xfrm>
            <a:off x="5334701" y="3169575"/>
            <a:ext cx="875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p:nvPr/>
        </p:nvSpPr>
        <p:spPr>
          <a:xfrm>
            <a:off x="-1198" y="513512"/>
            <a:ext cx="4521870" cy="2637779"/>
          </a:xfrm>
          <a:custGeom>
            <a:rect b="b" l="l" r="r" t="t"/>
            <a:pathLst>
              <a:path extrusionOk="0" h="82302" w="141088">
                <a:moveTo>
                  <a:pt x="67569" y="1"/>
                </a:moveTo>
                <a:cubicBezTo>
                  <a:pt x="35272" y="1"/>
                  <a:pt x="8266" y="9518"/>
                  <a:pt x="0" y="12760"/>
                </a:cubicBezTo>
                <a:lnTo>
                  <a:pt x="0" y="82301"/>
                </a:lnTo>
                <a:cubicBezTo>
                  <a:pt x="8705" y="80012"/>
                  <a:pt x="37243" y="71725"/>
                  <a:pt x="55573" y="57021"/>
                </a:cubicBezTo>
                <a:cubicBezTo>
                  <a:pt x="67640" y="47328"/>
                  <a:pt x="82593" y="42137"/>
                  <a:pt x="97899" y="42137"/>
                </a:cubicBezTo>
                <a:cubicBezTo>
                  <a:pt x="101009" y="42137"/>
                  <a:pt x="104134" y="42351"/>
                  <a:pt x="107252" y="42786"/>
                </a:cubicBezTo>
                <a:cubicBezTo>
                  <a:pt x="109876" y="43136"/>
                  <a:pt x="112465" y="43704"/>
                  <a:pt x="115005" y="44473"/>
                </a:cubicBezTo>
                <a:cubicBezTo>
                  <a:pt x="116857" y="45053"/>
                  <a:pt x="118742" y="45330"/>
                  <a:pt x="120601" y="45330"/>
                </a:cubicBezTo>
                <a:cubicBezTo>
                  <a:pt x="127848" y="45330"/>
                  <a:pt x="134689" y="41109"/>
                  <a:pt x="137562" y="34114"/>
                </a:cubicBezTo>
                <a:cubicBezTo>
                  <a:pt x="141087" y="25526"/>
                  <a:pt x="137645" y="14765"/>
                  <a:pt x="109759" y="6110"/>
                </a:cubicBezTo>
                <a:cubicBezTo>
                  <a:pt x="95425" y="1655"/>
                  <a:pt x="81037" y="1"/>
                  <a:pt x="67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p:nvPr/>
        </p:nvSpPr>
        <p:spPr>
          <a:xfrm>
            <a:off x="3114927" y="1047241"/>
            <a:ext cx="6027708" cy="4096663"/>
          </a:xfrm>
          <a:custGeom>
            <a:rect b="b" l="l" r="r" t="t"/>
            <a:pathLst>
              <a:path extrusionOk="0" h="127821" w="188072">
                <a:moveTo>
                  <a:pt x="188072" y="0"/>
                </a:moveTo>
                <a:cubicBezTo>
                  <a:pt x="179835" y="9491"/>
                  <a:pt x="169174" y="16375"/>
                  <a:pt x="160653" y="20853"/>
                </a:cubicBezTo>
                <a:cubicBezTo>
                  <a:pt x="153318" y="24712"/>
                  <a:pt x="145164" y="26784"/>
                  <a:pt x="136860" y="26884"/>
                </a:cubicBezTo>
                <a:cubicBezTo>
                  <a:pt x="97946" y="27319"/>
                  <a:pt x="88556" y="54403"/>
                  <a:pt x="88556" y="54403"/>
                </a:cubicBezTo>
                <a:cubicBezTo>
                  <a:pt x="79566" y="94721"/>
                  <a:pt x="44478" y="104328"/>
                  <a:pt x="44478" y="104328"/>
                </a:cubicBezTo>
                <a:cubicBezTo>
                  <a:pt x="10894" y="107837"/>
                  <a:pt x="2055" y="119784"/>
                  <a:pt x="0" y="127821"/>
                </a:cubicBezTo>
                <a:lnTo>
                  <a:pt x="141472" y="127821"/>
                </a:lnTo>
                <a:cubicBezTo>
                  <a:pt x="142591" y="121271"/>
                  <a:pt x="142675" y="113501"/>
                  <a:pt x="140970" y="104328"/>
                </a:cubicBezTo>
                <a:cubicBezTo>
                  <a:pt x="135056" y="72465"/>
                  <a:pt x="174722" y="68756"/>
                  <a:pt x="188072" y="68405"/>
                </a:cubicBezTo>
                <a:lnTo>
                  <a:pt x="1880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type="title"/>
          </p:nvPr>
        </p:nvSpPr>
        <p:spPr>
          <a:xfrm>
            <a:off x="4572000" y="1767600"/>
            <a:ext cx="3852000" cy="1170000"/>
          </a:xfrm>
          <a:prstGeom prst="rect">
            <a:avLst/>
          </a:prstGeom>
        </p:spPr>
        <p:txBody>
          <a:bodyPr anchorCtr="0" anchor="b" bIns="91425" lIns="91425" spcFirstLastPara="1" rIns="91425" wrap="square" tIns="91425">
            <a:noAutofit/>
          </a:bodyPr>
          <a:lstStyle>
            <a:lvl1pPr indent="0" lvl="0" marL="0" marR="0" rtl="0" algn="l">
              <a:lnSpc>
                <a:spcPct val="80000"/>
              </a:lnSpc>
              <a:spcBef>
                <a:spcPts val="0"/>
              </a:spcBef>
              <a:spcAft>
                <a:spcPts val="0"/>
              </a:spcAft>
              <a:buNone/>
              <a:defRPr sz="4800"/>
            </a:lvl1pPr>
            <a:lvl2pPr lvl="1" rtl="0" algn="ctr">
              <a:spcBef>
                <a:spcPts val="0"/>
              </a:spcBef>
              <a:spcAft>
                <a:spcPts val="0"/>
              </a:spcAft>
              <a:buNone/>
              <a:defRPr sz="4800"/>
            </a:lvl2pPr>
            <a:lvl3pPr lvl="2" rtl="0" algn="ctr">
              <a:spcBef>
                <a:spcPts val="0"/>
              </a:spcBef>
              <a:spcAft>
                <a:spcPts val="0"/>
              </a:spcAft>
              <a:buNone/>
              <a:defRPr sz="4800"/>
            </a:lvl3pPr>
            <a:lvl4pPr lvl="3" rtl="0" algn="ctr">
              <a:spcBef>
                <a:spcPts val="0"/>
              </a:spcBef>
              <a:spcAft>
                <a:spcPts val="0"/>
              </a:spcAft>
              <a:buNone/>
              <a:defRPr sz="4800"/>
            </a:lvl4pPr>
            <a:lvl5pPr lvl="4" rtl="0" algn="ctr">
              <a:spcBef>
                <a:spcPts val="0"/>
              </a:spcBef>
              <a:spcAft>
                <a:spcPts val="0"/>
              </a:spcAft>
              <a:buNone/>
              <a:defRPr sz="4800"/>
            </a:lvl5pPr>
            <a:lvl6pPr lvl="5" rtl="0" algn="ctr">
              <a:spcBef>
                <a:spcPts val="0"/>
              </a:spcBef>
              <a:spcAft>
                <a:spcPts val="0"/>
              </a:spcAft>
              <a:buNone/>
              <a:defRPr sz="4800"/>
            </a:lvl6pPr>
            <a:lvl7pPr lvl="6" rtl="0" algn="ctr">
              <a:spcBef>
                <a:spcPts val="0"/>
              </a:spcBef>
              <a:spcAft>
                <a:spcPts val="0"/>
              </a:spcAft>
              <a:buNone/>
              <a:defRPr sz="4800"/>
            </a:lvl7pPr>
            <a:lvl8pPr lvl="7" rtl="0" algn="ctr">
              <a:spcBef>
                <a:spcPts val="0"/>
              </a:spcBef>
              <a:spcAft>
                <a:spcPts val="0"/>
              </a:spcAft>
              <a:buNone/>
              <a:defRPr sz="4800"/>
            </a:lvl8pPr>
            <a:lvl9pPr lvl="8" rtl="0" algn="ctr">
              <a:spcBef>
                <a:spcPts val="0"/>
              </a:spcBef>
              <a:spcAft>
                <a:spcPts val="0"/>
              </a:spcAft>
              <a:buNone/>
              <a:defRPr sz="4800"/>
            </a:lvl9pPr>
          </a:lstStyle>
          <a:p/>
        </p:txBody>
      </p:sp>
      <p:sp>
        <p:nvSpPr>
          <p:cNvPr id="20" name="Google Shape;20;p4"/>
          <p:cNvSpPr txBox="1"/>
          <p:nvPr>
            <p:ph idx="1" type="subTitle"/>
          </p:nvPr>
        </p:nvSpPr>
        <p:spPr>
          <a:xfrm>
            <a:off x="4572000" y="2670475"/>
            <a:ext cx="3852000" cy="11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500"/>
              <a:buNone/>
              <a:defRPr sz="1500"/>
            </a:lvl1pPr>
            <a:lvl2pPr lvl="1" rtl="0" algn="ctr">
              <a:lnSpc>
                <a:spcPct val="100000"/>
              </a:lnSpc>
              <a:spcBef>
                <a:spcPts val="0"/>
              </a:spcBef>
              <a:spcAft>
                <a:spcPts val="0"/>
              </a:spcAft>
              <a:buSzPts val="1500"/>
              <a:buNone/>
              <a:defRPr sz="1500"/>
            </a:lvl2pPr>
            <a:lvl3pPr lvl="2" rtl="0" algn="ctr">
              <a:lnSpc>
                <a:spcPct val="100000"/>
              </a:lnSpc>
              <a:spcBef>
                <a:spcPts val="0"/>
              </a:spcBef>
              <a:spcAft>
                <a:spcPts val="0"/>
              </a:spcAft>
              <a:buSzPts val="1500"/>
              <a:buNone/>
              <a:defRPr sz="1500"/>
            </a:lvl3pPr>
            <a:lvl4pPr lvl="3" rtl="0" algn="ctr">
              <a:lnSpc>
                <a:spcPct val="100000"/>
              </a:lnSpc>
              <a:spcBef>
                <a:spcPts val="0"/>
              </a:spcBef>
              <a:spcAft>
                <a:spcPts val="0"/>
              </a:spcAft>
              <a:buSzPts val="1500"/>
              <a:buNone/>
              <a:defRPr sz="1500"/>
            </a:lvl4pPr>
            <a:lvl5pPr lvl="4" rtl="0" algn="ctr">
              <a:lnSpc>
                <a:spcPct val="100000"/>
              </a:lnSpc>
              <a:spcBef>
                <a:spcPts val="0"/>
              </a:spcBef>
              <a:spcAft>
                <a:spcPts val="0"/>
              </a:spcAft>
              <a:buSzPts val="1500"/>
              <a:buNone/>
              <a:defRPr sz="1500"/>
            </a:lvl5pPr>
            <a:lvl6pPr lvl="5" rtl="0" algn="ctr">
              <a:lnSpc>
                <a:spcPct val="100000"/>
              </a:lnSpc>
              <a:spcBef>
                <a:spcPts val="0"/>
              </a:spcBef>
              <a:spcAft>
                <a:spcPts val="0"/>
              </a:spcAft>
              <a:buSzPts val="1500"/>
              <a:buNone/>
              <a:defRPr sz="1500"/>
            </a:lvl6pPr>
            <a:lvl7pPr lvl="6" rtl="0" algn="ctr">
              <a:lnSpc>
                <a:spcPct val="100000"/>
              </a:lnSpc>
              <a:spcBef>
                <a:spcPts val="0"/>
              </a:spcBef>
              <a:spcAft>
                <a:spcPts val="0"/>
              </a:spcAft>
              <a:buSzPts val="1500"/>
              <a:buNone/>
              <a:defRPr sz="1500"/>
            </a:lvl7pPr>
            <a:lvl8pPr lvl="7" rtl="0" algn="ctr">
              <a:lnSpc>
                <a:spcPct val="100000"/>
              </a:lnSpc>
              <a:spcBef>
                <a:spcPts val="0"/>
              </a:spcBef>
              <a:spcAft>
                <a:spcPts val="0"/>
              </a:spcAft>
              <a:buSzPts val="1500"/>
              <a:buNone/>
              <a:defRPr sz="1500"/>
            </a:lvl8pPr>
            <a:lvl9pPr lvl="8" rtl="0" algn="ctr">
              <a:lnSpc>
                <a:spcPct val="100000"/>
              </a:lnSpc>
              <a:spcBef>
                <a:spcPts val="0"/>
              </a:spcBef>
              <a:spcAft>
                <a:spcPts val="0"/>
              </a:spcAft>
              <a:buSzPts val="1500"/>
              <a:buNone/>
              <a:defRPr sz="15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CUSTOM_6_1_1">
    <p:spTree>
      <p:nvGrpSpPr>
        <p:cNvPr id="202" name="Shape 202"/>
        <p:cNvGrpSpPr/>
        <p:nvPr/>
      </p:nvGrpSpPr>
      <p:grpSpPr>
        <a:xfrm>
          <a:off x="0" y="0"/>
          <a:ext cx="0" cy="0"/>
          <a:chOff x="0" y="0"/>
          <a:chExt cx="0" cy="0"/>
        </a:xfrm>
      </p:grpSpPr>
      <p:sp>
        <p:nvSpPr>
          <p:cNvPr id="203" name="Google Shape;203;p31"/>
          <p:cNvSpPr/>
          <p:nvPr/>
        </p:nvSpPr>
        <p:spPr>
          <a:xfrm>
            <a:off x="100" y="1237463"/>
            <a:ext cx="9143833" cy="1502771"/>
          </a:xfrm>
          <a:custGeom>
            <a:rect b="b" l="l" r="r" t="t"/>
            <a:pathLst>
              <a:path extrusionOk="0" h="92735" w="285299">
                <a:moveTo>
                  <a:pt x="91657" y="1"/>
                </a:moveTo>
                <a:cubicBezTo>
                  <a:pt x="84263" y="1"/>
                  <a:pt x="74970" y="2553"/>
                  <a:pt x="63910" y="10446"/>
                </a:cubicBezTo>
                <a:cubicBezTo>
                  <a:pt x="54469" y="17180"/>
                  <a:pt x="44513" y="19532"/>
                  <a:pt x="35212" y="19532"/>
                </a:cubicBezTo>
                <a:cubicBezTo>
                  <a:pt x="20051" y="19532"/>
                  <a:pt x="6627" y="13284"/>
                  <a:pt x="0" y="9577"/>
                </a:cubicBezTo>
                <a:lnTo>
                  <a:pt x="0" y="92735"/>
                </a:lnTo>
                <a:lnTo>
                  <a:pt x="285299" y="92735"/>
                </a:lnTo>
                <a:lnTo>
                  <a:pt x="285299" y="4598"/>
                </a:lnTo>
                <a:cubicBezTo>
                  <a:pt x="279583" y="7357"/>
                  <a:pt x="263062" y="14635"/>
                  <a:pt x="247865" y="14635"/>
                </a:cubicBezTo>
                <a:cubicBezTo>
                  <a:pt x="246403" y="14635"/>
                  <a:pt x="244954" y="14567"/>
                  <a:pt x="243527" y="14422"/>
                </a:cubicBezTo>
                <a:cubicBezTo>
                  <a:pt x="230479" y="13083"/>
                  <a:pt x="216291" y="102"/>
                  <a:pt x="197847" y="102"/>
                </a:cubicBezTo>
                <a:cubicBezTo>
                  <a:pt x="193736" y="102"/>
                  <a:pt x="189415" y="747"/>
                  <a:pt x="184847" y="2309"/>
                </a:cubicBezTo>
                <a:cubicBezTo>
                  <a:pt x="172033" y="6683"/>
                  <a:pt x="159298" y="19934"/>
                  <a:pt x="141578" y="19934"/>
                </a:cubicBezTo>
                <a:cubicBezTo>
                  <a:pt x="133511" y="19934"/>
                  <a:pt x="124412" y="17189"/>
                  <a:pt x="113802" y="9610"/>
                </a:cubicBezTo>
                <a:cubicBezTo>
                  <a:pt x="113017" y="9042"/>
                  <a:pt x="112265" y="8424"/>
                  <a:pt x="111580" y="7739"/>
                </a:cubicBezTo>
                <a:cubicBezTo>
                  <a:pt x="109377" y="5586"/>
                  <a:pt x="102594" y="1"/>
                  <a:pt x="91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0" y="2633525"/>
            <a:ext cx="9144000" cy="251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1"/>
          <p:cNvSpPr txBox="1"/>
          <p:nvPr>
            <p:ph idx="1" type="subTitle"/>
          </p:nvPr>
        </p:nvSpPr>
        <p:spPr>
          <a:xfrm>
            <a:off x="2482359" y="2271786"/>
            <a:ext cx="1794000" cy="428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200"/>
              <a:buNone/>
              <a:defRPr b="0" sz="1200"/>
            </a:lvl1pPr>
            <a:lvl2pPr lvl="1" rtl="0">
              <a:lnSpc>
                <a:spcPct val="100000"/>
              </a:lnSpc>
              <a:spcBef>
                <a:spcPts val="0"/>
              </a:spcBef>
              <a:spcAft>
                <a:spcPts val="0"/>
              </a:spcAft>
              <a:buSzPts val="1200"/>
              <a:buNone/>
              <a:defRPr b="0" sz="1200"/>
            </a:lvl2pPr>
            <a:lvl3pPr lvl="2" rtl="0">
              <a:lnSpc>
                <a:spcPct val="100000"/>
              </a:lnSpc>
              <a:spcBef>
                <a:spcPts val="0"/>
              </a:spcBef>
              <a:spcAft>
                <a:spcPts val="0"/>
              </a:spcAft>
              <a:buSzPts val="1200"/>
              <a:buNone/>
              <a:defRPr b="0" sz="1200"/>
            </a:lvl3pPr>
            <a:lvl4pPr lvl="3" rtl="0">
              <a:lnSpc>
                <a:spcPct val="100000"/>
              </a:lnSpc>
              <a:spcBef>
                <a:spcPts val="0"/>
              </a:spcBef>
              <a:spcAft>
                <a:spcPts val="0"/>
              </a:spcAft>
              <a:buSzPts val="1200"/>
              <a:buNone/>
              <a:defRPr b="0" sz="1200"/>
            </a:lvl4pPr>
            <a:lvl5pPr lvl="4" rtl="0">
              <a:lnSpc>
                <a:spcPct val="100000"/>
              </a:lnSpc>
              <a:spcBef>
                <a:spcPts val="0"/>
              </a:spcBef>
              <a:spcAft>
                <a:spcPts val="0"/>
              </a:spcAft>
              <a:buSzPts val="1200"/>
              <a:buNone/>
              <a:defRPr b="0" sz="1200"/>
            </a:lvl5pPr>
            <a:lvl6pPr lvl="5" rtl="0">
              <a:lnSpc>
                <a:spcPct val="100000"/>
              </a:lnSpc>
              <a:spcBef>
                <a:spcPts val="0"/>
              </a:spcBef>
              <a:spcAft>
                <a:spcPts val="0"/>
              </a:spcAft>
              <a:buSzPts val="1200"/>
              <a:buNone/>
              <a:defRPr b="0" sz="1200"/>
            </a:lvl6pPr>
            <a:lvl7pPr lvl="6" rtl="0">
              <a:lnSpc>
                <a:spcPct val="100000"/>
              </a:lnSpc>
              <a:spcBef>
                <a:spcPts val="0"/>
              </a:spcBef>
              <a:spcAft>
                <a:spcPts val="0"/>
              </a:spcAft>
              <a:buSzPts val="1200"/>
              <a:buNone/>
              <a:defRPr b="0" sz="1200"/>
            </a:lvl7pPr>
            <a:lvl8pPr lvl="7" rtl="0">
              <a:lnSpc>
                <a:spcPct val="100000"/>
              </a:lnSpc>
              <a:spcBef>
                <a:spcPts val="0"/>
              </a:spcBef>
              <a:spcAft>
                <a:spcPts val="0"/>
              </a:spcAft>
              <a:buSzPts val="1200"/>
              <a:buNone/>
              <a:defRPr b="0" sz="1200"/>
            </a:lvl8pPr>
            <a:lvl9pPr lvl="8" rtl="0">
              <a:lnSpc>
                <a:spcPct val="100000"/>
              </a:lnSpc>
              <a:spcBef>
                <a:spcPts val="0"/>
              </a:spcBef>
              <a:spcAft>
                <a:spcPts val="0"/>
              </a:spcAft>
              <a:buSzPts val="1200"/>
              <a:buNone/>
              <a:defRPr b="0" sz="1200"/>
            </a:lvl9pPr>
          </a:lstStyle>
          <a:p/>
        </p:txBody>
      </p:sp>
      <p:sp>
        <p:nvSpPr>
          <p:cNvPr id="206" name="Google Shape;206;p31"/>
          <p:cNvSpPr txBox="1"/>
          <p:nvPr>
            <p:ph idx="2" type="subTitle"/>
          </p:nvPr>
        </p:nvSpPr>
        <p:spPr>
          <a:xfrm>
            <a:off x="5750016" y="3618711"/>
            <a:ext cx="1794000" cy="428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200"/>
              <a:buNone/>
              <a:defRPr b="0" sz="1200"/>
            </a:lvl1pPr>
            <a:lvl2pPr lvl="1" rtl="0">
              <a:lnSpc>
                <a:spcPct val="100000"/>
              </a:lnSpc>
              <a:spcBef>
                <a:spcPts val="0"/>
              </a:spcBef>
              <a:spcAft>
                <a:spcPts val="0"/>
              </a:spcAft>
              <a:buSzPts val="1200"/>
              <a:buNone/>
              <a:defRPr b="0" sz="1200"/>
            </a:lvl2pPr>
            <a:lvl3pPr lvl="2" rtl="0">
              <a:lnSpc>
                <a:spcPct val="100000"/>
              </a:lnSpc>
              <a:spcBef>
                <a:spcPts val="0"/>
              </a:spcBef>
              <a:spcAft>
                <a:spcPts val="0"/>
              </a:spcAft>
              <a:buSzPts val="1200"/>
              <a:buNone/>
              <a:defRPr b="0" sz="1200"/>
            </a:lvl3pPr>
            <a:lvl4pPr lvl="3" rtl="0">
              <a:lnSpc>
                <a:spcPct val="100000"/>
              </a:lnSpc>
              <a:spcBef>
                <a:spcPts val="0"/>
              </a:spcBef>
              <a:spcAft>
                <a:spcPts val="0"/>
              </a:spcAft>
              <a:buSzPts val="1200"/>
              <a:buNone/>
              <a:defRPr b="0" sz="1200"/>
            </a:lvl4pPr>
            <a:lvl5pPr lvl="4" rtl="0">
              <a:lnSpc>
                <a:spcPct val="100000"/>
              </a:lnSpc>
              <a:spcBef>
                <a:spcPts val="0"/>
              </a:spcBef>
              <a:spcAft>
                <a:spcPts val="0"/>
              </a:spcAft>
              <a:buSzPts val="1200"/>
              <a:buNone/>
              <a:defRPr b="0" sz="1200"/>
            </a:lvl5pPr>
            <a:lvl6pPr lvl="5" rtl="0">
              <a:lnSpc>
                <a:spcPct val="100000"/>
              </a:lnSpc>
              <a:spcBef>
                <a:spcPts val="0"/>
              </a:spcBef>
              <a:spcAft>
                <a:spcPts val="0"/>
              </a:spcAft>
              <a:buSzPts val="1200"/>
              <a:buNone/>
              <a:defRPr b="0" sz="1200"/>
            </a:lvl6pPr>
            <a:lvl7pPr lvl="6" rtl="0">
              <a:lnSpc>
                <a:spcPct val="100000"/>
              </a:lnSpc>
              <a:spcBef>
                <a:spcPts val="0"/>
              </a:spcBef>
              <a:spcAft>
                <a:spcPts val="0"/>
              </a:spcAft>
              <a:buSzPts val="1200"/>
              <a:buNone/>
              <a:defRPr b="0" sz="1200"/>
            </a:lvl7pPr>
            <a:lvl8pPr lvl="7" rtl="0">
              <a:lnSpc>
                <a:spcPct val="100000"/>
              </a:lnSpc>
              <a:spcBef>
                <a:spcPts val="0"/>
              </a:spcBef>
              <a:spcAft>
                <a:spcPts val="0"/>
              </a:spcAft>
              <a:buSzPts val="1200"/>
              <a:buNone/>
              <a:defRPr b="0" sz="1200"/>
            </a:lvl8pPr>
            <a:lvl9pPr lvl="8" rtl="0">
              <a:lnSpc>
                <a:spcPct val="100000"/>
              </a:lnSpc>
              <a:spcBef>
                <a:spcPts val="0"/>
              </a:spcBef>
              <a:spcAft>
                <a:spcPts val="0"/>
              </a:spcAft>
              <a:buSzPts val="1200"/>
              <a:buNone/>
              <a:defRPr b="0" sz="1200"/>
            </a:lvl9pPr>
          </a:lstStyle>
          <a:p/>
        </p:txBody>
      </p:sp>
      <p:sp>
        <p:nvSpPr>
          <p:cNvPr id="207" name="Google Shape;207;p31"/>
          <p:cNvSpPr txBox="1"/>
          <p:nvPr>
            <p:ph idx="3" type="subTitle"/>
          </p:nvPr>
        </p:nvSpPr>
        <p:spPr>
          <a:xfrm>
            <a:off x="2482359" y="2015905"/>
            <a:ext cx="1555200" cy="28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1pPr>
            <a:lvl2pPr lvl="1"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2pPr>
            <a:lvl3pPr lvl="2"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3pPr>
            <a:lvl4pPr lvl="3"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4pPr>
            <a:lvl5pPr lvl="4"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5pPr>
            <a:lvl6pPr lvl="5"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6pPr>
            <a:lvl7pPr lvl="6"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7pPr>
            <a:lvl8pPr lvl="7"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8pPr>
            <a:lvl9pPr lvl="8"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9pPr>
          </a:lstStyle>
          <a:p/>
        </p:txBody>
      </p:sp>
      <p:sp>
        <p:nvSpPr>
          <p:cNvPr id="208" name="Google Shape;208;p31"/>
          <p:cNvSpPr txBox="1"/>
          <p:nvPr>
            <p:ph idx="4" type="subTitle"/>
          </p:nvPr>
        </p:nvSpPr>
        <p:spPr>
          <a:xfrm>
            <a:off x="5750017" y="3362830"/>
            <a:ext cx="1555200" cy="28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1pPr>
            <a:lvl2pPr lvl="1"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2pPr>
            <a:lvl3pPr lvl="2"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3pPr>
            <a:lvl4pPr lvl="3"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4pPr>
            <a:lvl5pPr lvl="4"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5pPr>
            <a:lvl6pPr lvl="5"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6pPr>
            <a:lvl7pPr lvl="6"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7pPr>
            <a:lvl8pPr lvl="7"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8pPr>
            <a:lvl9pPr lvl="8"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9pPr>
          </a:lstStyle>
          <a:p/>
        </p:txBody>
      </p:sp>
      <p:sp>
        <p:nvSpPr>
          <p:cNvPr id="209" name="Google Shape;209;p31"/>
          <p:cNvSpPr txBox="1"/>
          <p:nvPr>
            <p:ph idx="5" type="subTitle"/>
          </p:nvPr>
        </p:nvSpPr>
        <p:spPr>
          <a:xfrm>
            <a:off x="2482359" y="3618711"/>
            <a:ext cx="1794000" cy="428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200"/>
              <a:buNone/>
              <a:defRPr b="0" sz="1200"/>
            </a:lvl1pPr>
            <a:lvl2pPr lvl="1" rtl="0">
              <a:lnSpc>
                <a:spcPct val="100000"/>
              </a:lnSpc>
              <a:spcBef>
                <a:spcPts val="0"/>
              </a:spcBef>
              <a:spcAft>
                <a:spcPts val="0"/>
              </a:spcAft>
              <a:buSzPts val="1200"/>
              <a:buNone/>
              <a:defRPr b="0" sz="1200"/>
            </a:lvl2pPr>
            <a:lvl3pPr lvl="2" rtl="0">
              <a:lnSpc>
                <a:spcPct val="100000"/>
              </a:lnSpc>
              <a:spcBef>
                <a:spcPts val="0"/>
              </a:spcBef>
              <a:spcAft>
                <a:spcPts val="0"/>
              </a:spcAft>
              <a:buSzPts val="1200"/>
              <a:buNone/>
              <a:defRPr b="0" sz="1200"/>
            </a:lvl3pPr>
            <a:lvl4pPr lvl="3" rtl="0">
              <a:lnSpc>
                <a:spcPct val="100000"/>
              </a:lnSpc>
              <a:spcBef>
                <a:spcPts val="0"/>
              </a:spcBef>
              <a:spcAft>
                <a:spcPts val="0"/>
              </a:spcAft>
              <a:buSzPts val="1200"/>
              <a:buNone/>
              <a:defRPr b="0" sz="1200"/>
            </a:lvl4pPr>
            <a:lvl5pPr lvl="4" rtl="0">
              <a:lnSpc>
                <a:spcPct val="100000"/>
              </a:lnSpc>
              <a:spcBef>
                <a:spcPts val="0"/>
              </a:spcBef>
              <a:spcAft>
                <a:spcPts val="0"/>
              </a:spcAft>
              <a:buSzPts val="1200"/>
              <a:buNone/>
              <a:defRPr b="0" sz="1200"/>
            </a:lvl5pPr>
            <a:lvl6pPr lvl="5" rtl="0">
              <a:lnSpc>
                <a:spcPct val="100000"/>
              </a:lnSpc>
              <a:spcBef>
                <a:spcPts val="0"/>
              </a:spcBef>
              <a:spcAft>
                <a:spcPts val="0"/>
              </a:spcAft>
              <a:buSzPts val="1200"/>
              <a:buNone/>
              <a:defRPr b="0" sz="1200"/>
            </a:lvl6pPr>
            <a:lvl7pPr lvl="6" rtl="0">
              <a:lnSpc>
                <a:spcPct val="100000"/>
              </a:lnSpc>
              <a:spcBef>
                <a:spcPts val="0"/>
              </a:spcBef>
              <a:spcAft>
                <a:spcPts val="0"/>
              </a:spcAft>
              <a:buSzPts val="1200"/>
              <a:buNone/>
              <a:defRPr b="0" sz="1200"/>
            </a:lvl7pPr>
            <a:lvl8pPr lvl="7" rtl="0">
              <a:lnSpc>
                <a:spcPct val="100000"/>
              </a:lnSpc>
              <a:spcBef>
                <a:spcPts val="0"/>
              </a:spcBef>
              <a:spcAft>
                <a:spcPts val="0"/>
              </a:spcAft>
              <a:buSzPts val="1200"/>
              <a:buNone/>
              <a:defRPr b="0" sz="1200"/>
            </a:lvl8pPr>
            <a:lvl9pPr lvl="8" rtl="0">
              <a:lnSpc>
                <a:spcPct val="100000"/>
              </a:lnSpc>
              <a:spcBef>
                <a:spcPts val="0"/>
              </a:spcBef>
              <a:spcAft>
                <a:spcPts val="0"/>
              </a:spcAft>
              <a:buSzPts val="1200"/>
              <a:buNone/>
              <a:defRPr b="0" sz="1200"/>
            </a:lvl9pPr>
          </a:lstStyle>
          <a:p/>
        </p:txBody>
      </p:sp>
      <p:sp>
        <p:nvSpPr>
          <p:cNvPr id="210" name="Google Shape;210;p31"/>
          <p:cNvSpPr txBox="1"/>
          <p:nvPr>
            <p:ph idx="6" type="subTitle"/>
          </p:nvPr>
        </p:nvSpPr>
        <p:spPr>
          <a:xfrm>
            <a:off x="5750009" y="2271786"/>
            <a:ext cx="1794000" cy="428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200"/>
              <a:buNone/>
              <a:defRPr b="0" sz="1200"/>
            </a:lvl1pPr>
            <a:lvl2pPr lvl="1" rtl="0">
              <a:lnSpc>
                <a:spcPct val="100000"/>
              </a:lnSpc>
              <a:spcBef>
                <a:spcPts val="0"/>
              </a:spcBef>
              <a:spcAft>
                <a:spcPts val="0"/>
              </a:spcAft>
              <a:buSzPts val="1200"/>
              <a:buNone/>
              <a:defRPr b="0" sz="1200"/>
            </a:lvl2pPr>
            <a:lvl3pPr lvl="2" rtl="0">
              <a:lnSpc>
                <a:spcPct val="100000"/>
              </a:lnSpc>
              <a:spcBef>
                <a:spcPts val="0"/>
              </a:spcBef>
              <a:spcAft>
                <a:spcPts val="0"/>
              </a:spcAft>
              <a:buSzPts val="1200"/>
              <a:buNone/>
              <a:defRPr b="0" sz="1200"/>
            </a:lvl3pPr>
            <a:lvl4pPr lvl="3" rtl="0">
              <a:lnSpc>
                <a:spcPct val="100000"/>
              </a:lnSpc>
              <a:spcBef>
                <a:spcPts val="0"/>
              </a:spcBef>
              <a:spcAft>
                <a:spcPts val="0"/>
              </a:spcAft>
              <a:buSzPts val="1200"/>
              <a:buNone/>
              <a:defRPr b="0" sz="1200"/>
            </a:lvl4pPr>
            <a:lvl5pPr lvl="4" rtl="0">
              <a:lnSpc>
                <a:spcPct val="100000"/>
              </a:lnSpc>
              <a:spcBef>
                <a:spcPts val="0"/>
              </a:spcBef>
              <a:spcAft>
                <a:spcPts val="0"/>
              </a:spcAft>
              <a:buSzPts val="1200"/>
              <a:buNone/>
              <a:defRPr b="0" sz="1200"/>
            </a:lvl5pPr>
            <a:lvl6pPr lvl="5" rtl="0">
              <a:lnSpc>
                <a:spcPct val="100000"/>
              </a:lnSpc>
              <a:spcBef>
                <a:spcPts val="0"/>
              </a:spcBef>
              <a:spcAft>
                <a:spcPts val="0"/>
              </a:spcAft>
              <a:buSzPts val="1200"/>
              <a:buNone/>
              <a:defRPr b="0" sz="1200"/>
            </a:lvl6pPr>
            <a:lvl7pPr lvl="6" rtl="0">
              <a:lnSpc>
                <a:spcPct val="100000"/>
              </a:lnSpc>
              <a:spcBef>
                <a:spcPts val="0"/>
              </a:spcBef>
              <a:spcAft>
                <a:spcPts val="0"/>
              </a:spcAft>
              <a:buSzPts val="1200"/>
              <a:buNone/>
              <a:defRPr b="0" sz="1200"/>
            </a:lvl7pPr>
            <a:lvl8pPr lvl="7" rtl="0">
              <a:lnSpc>
                <a:spcPct val="100000"/>
              </a:lnSpc>
              <a:spcBef>
                <a:spcPts val="0"/>
              </a:spcBef>
              <a:spcAft>
                <a:spcPts val="0"/>
              </a:spcAft>
              <a:buSzPts val="1200"/>
              <a:buNone/>
              <a:defRPr b="0" sz="1200"/>
            </a:lvl8pPr>
            <a:lvl9pPr lvl="8" rtl="0">
              <a:lnSpc>
                <a:spcPct val="100000"/>
              </a:lnSpc>
              <a:spcBef>
                <a:spcPts val="0"/>
              </a:spcBef>
              <a:spcAft>
                <a:spcPts val="0"/>
              </a:spcAft>
              <a:buSzPts val="1200"/>
              <a:buNone/>
              <a:defRPr b="0" sz="1200"/>
            </a:lvl9pPr>
          </a:lstStyle>
          <a:p/>
        </p:txBody>
      </p:sp>
      <p:sp>
        <p:nvSpPr>
          <p:cNvPr id="211" name="Google Shape;211;p31"/>
          <p:cNvSpPr txBox="1"/>
          <p:nvPr>
            <p:ph idx="7" type="subTitle"/>
          </p:nvPr>
        </p:nvSpPr>
        <p:spPr>
          <a:xfrm>
            <a:off x="2482350" y="3362830"/>
            <a:ext cx="1555200" cy="28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1pPr>
            <a:lvl2pPr lvl="1"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2pPr>
            <a:lvl3pPr lvl="2"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3pPr>
            <a:lvl4pPr lvl="3"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4pPr>
            <a:lvl5pPr lvl="4"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5pPr>
            <a:lvl6pPr lvl="5"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6pPr>
            <a:lvl7pPr lvl="6"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7pPr>
            <a:lvl8pPr lvl="7"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8pPr>
            <a:lvl9pPr lvl="8"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9pPr>
          </a:lstStyle>
          <a:p/>
        </p:txBody>
      </p:sp>
      <p:sp>
        <p:nvSpPr>
          <p:cNvPr id="212" name="Google Shape;212;p31"/>
          <p:cNvSpPr txBox="1"/>
          <p:nvPr>
            <p:ph idx="8" type="subTitle"/>
          </p:nvPr>
        </p:nvSpPr>
        <p:spPr>
          <a:xfrm>
            <a:off x="5750009" y="2015905"/>
            <a:ext cx="1555200" cy="28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1pPr>
            <a:lvl2pPr lvl="1"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2pPr>
            <a:lvl3pPr lvl="2"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3pPr>
            <a:lvl4pPr lvl="3"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4pPr>
            <a:lvl5pPr lvl="4"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5pPr>
            <a:lvl6pPr lvl="5"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6pPr>
            <a:lvl7pPr lvl="6"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7pPr>
            <a:lvl8pPr lvl="7"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8pPr>
            <a:lvl9pPr lvl="8" rtl="0" algn="ctr">
              <a:lnSpc>
                <a:spcPct val="100000"/>
              </a:lnSpc>
              <a:spcBef>
                <a:spcPts val="0"/>
              </a:spcBef>
              <a:spcAft>
                <a:spcPts val="0"/>
              </a:spcAft>
              <a:buSzPts val="1800"/>
              <a:buFont typeface="Merriweather Sans ExtraBold"/>
              <a:buNone/>
              <a:defRPr sz="1800">
                <a:latin typeface="Merriweather Sans ExtraBold"/>
                <a:ea typeface="Merriweather Sans ExtraBold"/>
                <a:cs typeface="Merriweather Sans ExtraBold"/>
                <a:sym typeface="Merriweather Sans ExtraBold"/>
              </a:defRPr>
            </a:lvl9pPr>
          </a:lstStyle>
          <a:p/>
        </p:txBody>
      </p:sp>
      <p:sp>
        <p:nvSpPr>
          <p:cNvPr id="213" name="Google Shape;213;p31"/>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9">
    <p:spTree>
      <p:nvGrpSpPr>
        <p:cNvPr id="214" name="Shape 214"/>
        <p:cNvGrpSpPr/>
        <p:nvPr/>
      </p:nvGrpSpPr>
      <p:grpSpPr>
        <a:xfrm>
          <a:off x="0" y="0"/>
          <a:ext cx="0" cy="0"/>
          <a:chOff x="0" y="0"/>
          <a:chExt cx="0" cy="0"/>
        </a:xfrm>
      </p:grpSpPr>
      <p:sp>
        <p:nvSpPr>
          <p:cNvPr id="215" name="Google Shape;215;p32"/>
          <p:cNvSpPr/>
          <p:nvPr/>
        </p:nvSpPr>
        <p:spPr>
          <a:xfrm>
            <a:off x="871" y="1440"/>
            <a:ext cx="7755267" cy="5140884"/>
          </a:xfrm>
          <a:custGeom>
            <a:rect b="b" l="l" r="r" t="t"/>
            <a:pathLst>
              <a:path extrusionOk="0" h="160402" w="241974">
                <a:moveTo>
                  <a:pt x="185699" y="0"/>
                </a:moveTo>
                <a:cubicBezTo>
                  <a:pt x="183042" y="5982"/>
                  <a:pt x="178565" y="11562"/>
                  <a:pt x="165515" y="12849"/>
                </a:cubicBezTo>
                <a:cubicBezTo>
                  <a:pt x="156710" y="14102"/>
                  <a:pt x="149057" y="15856"/>
                  <a:pt x="142390" y="17912"/>
                </a:cubicBezTo>
                <a:cubicBezTo>
                  <a:pt x="119667" y="24946"/>
                  <a:pt x="102290" y="43392"/>
                  <a:pt x="96342" y="66416"/>
                </a:cubicBezTo>
                <a:cubicBezTo>
                  <a:pt x="92031" y="83075"/>
                  <a:pt x="82106" y="95456"/>
                  <a:pt x="72014" y="104211"/>
                </a:cubicBezTo>
                <a:cubicBezTo>
                  <a:pt x="61521" y="113317"/>
                  <a:pt x="48104" y="120151"/>
                  <a:pt x="33116" y="124077"/>
                </a:cubicBezTo>
                <a:cubicBezTo>
                  <a:pt x="18363" y="127937"/>
                  <a:pt x="7686" y="132231"/>
                  <a:pt x="0" y="136559"/>
                </a:cubicBezTo>
                <a:lnTo>
                  <a:pt x="0" y="160402"/>
                </a:lnTo>
                <a:lnTo>
                  <a:pt x="156509" y="160402"/>
                </a:lnTo>
                <a:cubicBezTo>
                  <a:pt x="166401" y="149508"/>
                  <a:pt x="177445" y="130377"/>
                  <a:pt x="172516" y="101822"/>
                </a:cubicBezTo>
                <a:cubicBezTo>
                  <a:pt x="164212" y="53618"/>
                  <a:pt x="218465" y="34570"/>
                  <a:pt x="218465" y="34570"/>
                </a:cubicBezTo>
                <a:cubicBezTo>
                  <a:pt x="218465" y="34570"/>
                  <a:pt x="238832" y="32264"/>
                  <a:pt x="2419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2"/>
          <p:cNvSpPr txBox="1"/>
          <p:nvPr>
            <p:ph type="title"/>
          </p:nvPr>
        </p:nvSpPr>
        <p:spPr>
          <a:xfrm>
            <a:off x="720000" y="2667600"/>
            <a:ext cx="3852300" cy="8703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3200">
                <a:solidFill>
                  <a:srgbClr val="932E4D"/>
                </a:solidFill>
              </a:defRPr>
            </a:lvl1pPr>
            <a:lvl2pPr lvl="1" rtl="0" algn="r">
              <a:lnSpc>
                <a:spcPct val="100000"/>
              </a:lnSpc>
              <a:spcBef>
                <a:spcPts val="0"/>
              </a:spcBef>
              <a:spcAft>
                <a:spcPts val="0"/>
              </a:spcAft>
              <a:buNone/>
              <a:defRPr sz="3200">
                <a:solidFill>
                  <a:srgbClr val="932E4D"/>
                </a:solidFill>
              </a:defRPr>
            </a:lvl2pPr>
            <a:lvl3pPr lvl="2" rtl="0" algn="r">
              <a:lnSpc>
                <a:spcPct val="100000"/>
              </a:lnSpc>
              <a:spcBef>
                <a:spcPts val="0"/>
              </a:spcBef>
              <a:spcAft>
                <a:spcPts val="0"/>
              </a:spcAft>
              <a:buNone/>
              <a:defRPr sz="3200">
                <a:solidFill>
                  <a:srgbClr val="932E4D"/>
                </a:solidFill>
              </a:defRPr>
            </a:lvl3pPr>
            <a:lvl4pPr lvl="3" rtl="0" algn="r">
              <a:lnSpc>
                <a:spcPct val="100000"/>
              </a:lnSpc>
              <a:spcBef>
                <a:spcPts val="0"/>
              </a:spcBef>
              <a:spcAft>
                <a:spcPts val="0"/>
              </a:spcAft>
              <a:buNone/>
              <a:defRPr sz="3200">
                <a:solidFill>
                  <a:srgbClr val="932E4D"/>
                </a:solidFill>
              </a:defRPr>
            </a:lvl4pPr>
            <a:lvl5pPr lvl="4" rtl="0" algn="r">
              <a:lnSpc>
                <a:spcPct val="100000"/>
              </a:lnSpc>
              <a:spcBef>
                <a:spcPts val="0"/>
              </a:spcBef>
              <a:spcAft>
                <a:spcPts val="0"/>
              </a:spcAft>
              <a:buNone/>
              <a:defRPr sz="3200">
                <a:solidFill>
                  <a:srgbClr val="932E4D"/>
                </a:solidFill>
              </a:defRPr>
            </a:lvl5pPr>
            <a:lvl6pPr lvl="5" rtl="0" algn="r">
              <a:lnSpc>
                <a:spcPct val="100000"/>
              </a:lnSpc>
              <a:spcBef>
                <a:spcPts val="0"/>
              </a:spcBef>
              <a:spcAft>
                <a:spcPts val="0"/>
              </a:spcAft>
              <a:buNone/>
              <a:defRPr sz="3200">
                <a:solidFill>
                  <a:srgbClr val="932E4D"/>
                </a:solidFill>
              </a:defRPr>
            </a:lvl6pPr>
            <a:lvl7pPr lvl="6" rtl="0" algn="r">
              <a:lnSpc>
                <a:spcPct val="100000"/>
              </a:lnSpc>
              <a:spcBef>
                <a:spcPts val="0"/>
              </a:spcBef>
              <a:spcAft>
                <a:spcPts val="0"/>
              </a:spcAft>
              <a:buNone/>
              <a:defRPr sz="3200">
                <a:solidFill>
                  <a:srgbClr val="932E4D"/>
                </a:solidFill>
              </a:defRPr>
            </a:lvl7pPr>
            <a:lvl8pPr lvl="7" rtl="0" algn="r">
              <a:lnSpc>
                <a:spcPct val="100000"/>
              </a:lnSpc>
              <a:spcBef>
                <a:spcPts val="0"/>
              </a:spcBef>
              <a:spcAft>
                <a:spcPts val="0"/>
              </a:spcAft>
              <a:buNone/>
              <a:defRPr sz="3200">
                <a:solidFill>
                  <a:srgbClr val="932E4D"/>
                </a:solidFill>
              </a:defRPr>
            </a:lvl8pPr>
            <a:lvl9pPr lvl="8" rtl="0" algn="r">
              <a:lnSpc>
                <a:spcPct val="100000"/>
              </a:lnSpc>
              <a:spcBef>
                <a:spcPts val="0"/>
              </a:spcBef>
              <a:spcAft>
                <a:spcPts val="0"/>
              </a:spcAft>
              <a:buNone/>
              <a:defRPr sz="3200">
                <a:solidFill>
                  <a:srgbClr val="932E4D"/>
                </a:solidFill>
              </a:defRPr>
            </a:lvl9pPr>
          </a:lstStyle>
          <a:p/>
        </p:txBody>
      </p:sp>
      <p:sp>
        <p:nvSpPr>
          <p:cNvPr id="217" name="Google Shape;217;p32"/>
          <p:cNvSpPr txBox="1"/>
          <p:nvPr>
            <p:ph idx="1" type="subTitle"/>
          </p:nvPr>
        </p:nvSpPr>
        <p:spPr>
          <a:xfrm>
            <a:off x="720300" y="3533700"/>
            <a:ext cx="3851700" cy="2751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1300"/>
              <a:buChar char="●"/>
              <a:defRPr sz="12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9">
    <p:spTree>
      <p:nvGrpSpPr>
        <p:cNvPr id="218" name="Shape 218"/>
        <p:cNvGrpSpPr/>
        <p:nvPr/>
      </p:nvGrpSpPr>
      <p:grpSpPr>
        <a:xfrm>
          <a:off x="0" y="0"/>
          <a:ext cx="0" cy="0"/>
          <a:chOff x="0" y="0"/>
          <a:chExt cx="0" cy="0"/>
        </a:xfrm>
      </p:grpSpPr>
      <p:sp>
        <p:nvSpPr>
          <p:cNvPr id="219" name="Google Shape;219;p33"/>
          <p:cNvSpPr/>
          <p:nvPr/>
        </p:nvSpPr>
        <p:spPr>
          <a:xfrm>
            <a:off x="1908130" y="7900"/>
            <a:ext cx="7235662" cy="5143436"/>
          </a:xfrm>
          <a:custGeom>
            <a:rect b="b" l="l" r="r" t="t"/>
            <a:pathLst>
              <a:path extrusionOk="0" h="182764" w="257108">
                <a:moveTo>
                  <a:pt x="17630" y="0"/>
                </a:moveTo>
                <a:cubicBezTo>
                  <a:pt x="1" y="63663"/>
                  <a:pt x="62693" y="64710"/>
                  <a:pt x="124661" y="114342"/>
                </a:cubicBezTo>
                <a:cubicBezTo>
                  <a:pt x="171304" y="142613"/>
                  <a:pt x="167325" y="170351"/>
                  <a:pt x="162185" y="182764"/>
                </a:cubicBezTo>
                <a:lnTo>
                  <a:pt x="257107" y="182764"/>
                </a:lnTo>
                <a:lnTo>
                  <a:pt x="2571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3"/>
          <p:cNvSpPr txBox="1"/>
          <p:nvPr>
            <p:ph idx="1" type="subTitle"/>
          </p:nvPr>
        </p:nvSpPr>
        <p:spPr>
          <a:xfrm>
            <a:off x="1253450" y="3716146"/>
            <a:ext cx="2157600" cy="404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600"/>
              <a:buNone/>
              <a:defRPr b="1" sz="1600"/>
            </a:lvl1pPr>
            <a:lvl2pPr lvl="1" rtl="0" algn="r">
              <a:lnSpc>
                <a:spcPct val="100000"/>
              </a:lnSpc>
              <a:spcBef>
                <a:spcPts val="0"/>
              </a:spcBef>
              <a:spcAft>
                <a:spcPts val="0"/>
              </a:spcAft>
              <a:buSzPts val="1600"/>
              <a:buNone/>
              <a:defRPr b="1" sz="1600"/>
            </a:lvl2pPr>
            <a:lvl3pPr lvl="2" rtl="0" algn="r">
              <a:lnSpc>
                <a:spcPct val="100000"/>
              </a:lnSpc>
              <a:spcBef>
                <a:spcPts val="0"/>
              </a:spcBef>
              <a:spcAft>
                <a:spcPts val="0"/>
              </a:spcAft>
              <a:buSzPts val="1600"/>
              <a:buNone/>
              <a:defRPr b="1" sz="1600"/>
            </a:lvl3pPr>
            <a:lvl4pPr lvl="3" rtl="0" algn="r">
              <a:lnSpc>
                <a:spcPct val="100000"/>
              </a:lnSpc>
              <a:spcBef>
                <a:spcPts val="0"/>
              </a:spcBef>
              <a:spcAft>
                <a:spcPts val="0"/>
              </a:spcAft>
              <a:buSzPts val="1600"/>
              <a:buNone/>
              <a:defRPr b="1" sz="1600"/>
            </a:lvl4pPr>
            <a:lvl5pPr lvl="4" rtl="0" algn="r">
              <a:lnSpc>
                <a:spcPct val="100000"/>
              </a:lnSpc>
              <a:spcBef>
                <a:spcPts val="0"/>
              </a:spcBef>
              <a:spcAft>
                <a:spcPts val="0"/>
              </a:spcAft>
              <a:buSzPts val="1600"/>
              <a:buNone/>
              <a:defRPr b="1" sz="1600"/>
            </a:lvl5pPr>
            <a:lvl6pPr lvl="5" rtl="0" algn="r">
              <a:lnSpc>
                <a:spcPct val="100000"/>
              </a:lnSpc>
              <a:spcBef>
                <a:spcPts val="0"/>
              </a:spcBef>
              <a:spcAft>
                <a:spcPts val="0"/>
              </a:spcAft>
              <a:buSzPts val="1600"/>
              <a:buNone/>
              <a:defRPr b="1" sz="1600"/>
            </a:lvl6pPr>
            <a:lvl7pPr lvl="6" rtl="0" algn="r">
              <a:lnSpc>
                <a:spcPct val="100000"/>
              </a:lnSpc>
              <a:spcBef>
                <a:spcPts val="0"/>
              </a:spcBef>
              <a:spcAft>
                <a:spcPts val="0"/>
              </a:spcAft>
              <a:buSzPts val="1600"/>
              <a:buNone/>
              <a:defRPr b="1" sz="1600"/>
            </a:lvl7pPr>
            <a:lvl8pPr lvl="7" rtl="0" algn="r">
              <a:lnSpc>
                <a:spcPct val="100000"/>
              </a:lnSpc>
              <a:spcBef>
                <a:spcPts val="0"/>
              </a:spcBef>
              <a:spcAft>
                <a:spcPts val="0"/>
              </a:spcAft>
              <a:buSzPts val="1600"/>
              <a:buNone/>
              <a:defRPr b="1" sz="1600"/>
            </a:lvl8pPr>
            <a:lvl9pPr lvl="8" rtl="0" algn="r">
              <a:lnSpc>
                <a:spcPct val="100000"/>
              </a:lnSpc>
              <a:spcBef>
                <a:spcPts val="0"/>
              </a:spcBef>
              <a:spcAft>
                <a:spcPts val="0"/>
              </a:spcAft>
              <a:buSzPts val="1600"/>
              <a:buNone/>
              <a:defRPr b="1" sz="1600"/>
            </a:lvl9pPr>
          </a:lstStyle>
          <a:p/>
        </p:txBody>
      </p:sp>
      <p:sp>
        <p:nvSpPr>
          <p:cNvPr id="221" name="Google Shape;221;p33"/>
          <p:cNvSpPr txBox="1"/>
          <p:nvPr>
            <p:ph idx="2" type="subTitle"/>
          </p:nvPr>
        </p:nvSpPr>
        <p:spPr>
          <a:xfrm>
            <a:off x="5732950" y="3716146"/>
            <a:ext cx="2157600" cy="404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22" name="Google Shape;222;p33"/>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223" name="Google Shape;223;p33"/>
          <p:cNvSpPr txBox="1"/>
          <p:nvPr>
            <p:ph idx="3" type="subTitle"/>
          </p:nvPr>
        </p:nvSpPr>
        <p:spPr>
          <a:xfrm>
            <a:off x="1405800" y="1403517"/>
            <a:ext cx="2157600" cy="404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600"/>
              <a:buNone/>
              <a:defRPr b="1" sz="1600"/>
            </a:lvl1pPr>
            <a:lvl2pPr lvl="1" rtl="0" algn="r">
              <a:lnSpc>
                <a:spcPct val="100000"/>
              </a:lnSpc>
              <a:spcBef>
                <a:spcPts val="0"/>
              </a:spcBef>
              <a:spcAft>
                <a:spcPts val="0"/>
              </a:spcAft>
              <a:buSzPts val="1600"/>
              <a:buNone/>
              <a:defRPr b="1" sz="1600"/>
            </a:lvl2pPr>
            <a:lvl3pPr lvl="2" rtl="0" algn="r">
              <a:lnSpc>
                <a:spcPct val="100000"/>
              </a:lnSpc>
              <a:spcBef>
                <a:spcPts val="0"/>
              </a:spcBef>
              <a:spcAft>
                <a:spcPts val="0"/>
              </a:spcAft>
              <a:buSzPts val="1600"/>
              <a:buNone/>
              <a:defRPr b="1" sz="1600"/>
            </a:lvl3pPr>
            <a:lvl4pPr lvl="3" rtl="0" algn="r">
              <a:lnSpc>
                <a:spcPct val="100000"/>
              </a:lnSpc>
              <a:spcBef>
                <a:spcPts val="0"/>
              </a:spcBef>
              <a:spcAft>
                <a:spcPts val="0"/>
              </a:spcAft>
              <a:buSzPts val="1600"/>
              <a:buNone/>
              <a:defRPr b="1" sz="1600"/>
            </a:lvl4pPr>
            <a:lvl5pPr lvl="4" rtl="0" algn="r">
              <a:lnSpc>
                <a:spcPct val="100000"/>
              </a:lnSpc>
              <a:spcBef>
                <a:spcPts val="0"/>
              </a:spcBef>
              <a:spcAft>
                <a:spcPts val="0"/>
              </a:spcAft>
              <a:buSzPts val="1600"/>
              <a:buNone/>
              <a:defRPr b="1" sz="1600"/>
            </a:lvl5pPr>
            <a:lvl6pPr lvl="5" rtl="0" algn="r">
              <a:lnSpc>
                <a:spcPct val="100000"/>
              </a:lnSpc>
              <a:spcBef>
                <a:spcPts val="0"/>
              </a:spcBef>
              <a:spcAft>
                <a:spcPts val="0"/>
              </a:spcAft>
              <a:buSzPts val="1600"/>
              <a:buNone/>
              <a:defRPr b="1" sz="1600"/>
            </a:lvl6pPr>
            <a:lvl7pPr lvl="6" rtl="0" algn="r">
              <a:lnSpc>
                <a:spcPct val="100000"/>
              </a:lnSpc>
              <a:spcBef>
                <a:spcPts val="0"/>
              </a:spcBef>
              <a:spcAft>
                <a:spcPts val="0"/>
              </a:spcAft>
              <a:buSzPts val="1600"/>
              <a:buNone/>
              <a:defRPr b="1" sz="1600"/>
            </a:lvl7pPr>
            <a:lvl8pPr lvl="7" rtl="0" algn="r">
              <a:lnSpc>
                <a:spcPct val="100000"/>
              </a:lnSpc>
              <a:spcBef>
                <a:spcPts val="0"/>
              </a:spcBef>
              <a:spcAft>
                <a:spcPts val="0"/>
              </a:spcAft>
              <a:buSzPts val="1600"/>
              <a:buNone/>
              <a:defRPr b="1" sz="1600"/>
            </a:lvl8pPr>
            <a:lvl9pPr lvl="8" rtl="0" algn="r">
              <a:lnSpc>
                <a:spcPct val="100000"/>
              </a:lnSpc>
              <a:spcBef>
                <a:spcPts val="0"/>
              </a:spcBef>
              <a:spcAft>
                <a:spcPts val="0"/>
              </a:spcAft>
              <a:buSzPts val="1600"/>
              <a:buNone/>
              <a:defRPr b="1" sz="1600"/>
            </a:lvl9pPr>
          </a:lstStyle>
          <a:p/>
        </p:txBody>
      </p:sp>
      <p:sp>
        <p:nvSpPr>
          <p:cNvPr id="224" name="Google Shape;224;p33"/>
          <p:cNvSpPr txBox="1"/>
          <p:nvPr>
            <p:ph idx="4" type="subTitle"/>
          </p:nvPr>
        </p:nvSpPr>
        <p:spPr>
          <a:xfrm>
            <a:off x="948600" y="2547783"/>
            <a:ext cx="2157600" cy="404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600"/>
              <a:buNone/>
              <a:defRPr b="1" sz="1600"/>
            </a:lvl1pPr>
            <a:lvl2pPr lvl="1" rtl="0" algn="r">
              <a:lnSpc>
                <a:spcPct val="100000"/>
              </a:lnSpc>
              <a:spcBef>
                <a:spcPts val="0"/>
              </a:spcBef>
              <a:spcAft>
                <a:spcPts val="0"/>
              </a:spcAft>
              <a:buSzPts val="1600"/>
              <a:buNone/>
              <a:defRPr b="1" sz="1600"/>
            </a:lvl2pPr>
            <a:lvl3pPr lvl="2" rtl="0" algn="r">
              <a:lnSpc>
                <a:spcPct val="100000"/>
              </a:lnSpc>
              <a:spcBef>
                <a:spcPts val="0"/>
              </a:spcBef>
              <a:spcAft>
                <a:spcPts val="0"/>
              </a:spcAft>
              <a:buSzPts val="1600"/>
              <a:buNone/>
              <a:defRPr b="1" sz="1600"/>
            </a:lvl3pPr>
            <a:lvl4pPr lvl="3" rtl="0" algn="r">
              <a:lnSpc>
                <a:spcPct val="100000"/>
              </a:lnSpc>
              <a:spcBef>
                <a:spcPts val="0"/>
              </a:spcBef>
              <a:spcAft>
                <a:spcPts val="0"/>
              </a:spcAft>
              <a:buSzPts val="1600"/>
              <a:buNone/>
              <a:defRPr b="1" sz="1600"/>
            </a:lvl4pPr>
            <a:lvl5pPr lvl="4" rtl="0" algn="r">
              <a:lnSpc>
                <a:spcPct val="100000"/>
              </a:lnSpc>
              <a:spcBef>
                <a:spcPts val="0"/>
              </a:spcBef>
              <a:spcAft>
                <a:spcPts val="0"/>
              </a:spcAft>
              <a:buSzPts val="1600"/>
              <a:buNone/>
              <a:defRPr b="1" sz="1600"/>
            </a:lvl5pPr>
            <a:lvl6pPr lvl="5" rtl="0" algn="r">
              <a:lnSpc>
                <a:spcPct val="100000"/>
              </a:lnSpc>
              <a:spcBef>
                <a:spcPts val="0"/>
              </a:spcBef>
              <a:spcAft>
                <a:spcPts val="0"/>
              </a:spcAft>
              <a:buSzPts val="1600"/>
              <a:buNone/>
              <a:defRPr b="1" sz="1600"/>
            </a:lvl6pPr>
            <a:lvl7pPr lvl="6" rtl="0" algn="r">
              <a:lnSpc>
                <a:spcPct val="100000"/>
              </a:lnSpc>
              <a:spcBef>
                <a:spcPts val="0"/>
              </a:spcBef>
              <a:spcAft>
                <a:spcPts val="0"/>
              </a:spcAft>
              <a:buSzPts val="1600"/>
              <a:buNone/>
              <a:defRPr b="1" sz="1600"/>
            </a:lvl7pPr>
            <a:lvl8pPr lvl="7" rtl="0" algn="r">
              <a:lnSpc>
                <a:spcPct val="100000"/>
              </a:lnSpc>
              <a:spcBef>
                <a:spcPts val="0"/>
              </a:spcBef>
              <a:spcAft>
                <a:spcPts val="0"/>
              </a:spcAft>
              <a:buSzPts val="1600"/>
              <a:buNone/>
              <a:defRPr b="1" sz="1600"/>
            </a:lvl8pPr>
            <a:lvl9pPr lvl="8" rtl="0" algn="r">
              <a:lnSpc>
                <a:spcPct val="100000"/>
              </a:lnSpc>
              <a:spcBef>
                <a:spcPts val="0"/>
              </a:spcBef>
              <a:spcAft>
                <a:spcPts val="0"/>
              </a:spcAft>
              <a:buSzPts val="1600"/>
              <a:buNone/>
              <a:defRPr b="1" sz="1600"/>
            </a:lvl9pPr>
          </a:lstStyle>
          <a:p/>
        </p:txBody>
      </p:sp>
      <p:sp>
        <p:nvSpPr>
          <p:cNvPr id="225" name="Google Shape;225;p33"/>
          <p:cNvSpPr txBox="1"/>
          <p:nvPr>
            <p:ph idx="5" type="subTitle"/>
          </p:nvPr>
        </p:nvSpPr>
        <p:spPr>
          <a:xfrm>
            <a:off x="948625" y="2812258"/>
            <a:ext cx="2157600" cy="523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2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226" name="Google Shape;226;p33"/>
          <p:cNvSpPr txBox="1"/>
          <p:nvPr>
            <p:ph idx="6" type="subTitle"/>
          </p:nvPr>
        </p:nvSpPr>
        <p:spPr>
          <a:xfrm>
            <a:off x="5580550" y="1403392"/>
            <a:ext cx="2157600" cy="404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27" name="Google Shape;227;p33"/>
          <p:cNvSpPr txBox="1"/>
          <p:nvPr>
            <p:ph idx="7" type="subTitle"/>
          </p:nvPr>
        </p:nvSpPr>
        <p:spPr>
          <a:xfrm>
            <a:off x="6037775" y="2547775"/>
            <a:ext cx="2157600" cy="404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28" name="Google Shape;228;p33"/>
          <p:cNvSpPr txBox="1"/>
          <p:nvPr>
            <p:ph idx="8" type="subTitle"/>
          </p:nvPr>
        </p:nvSpPr>
        <p:spPr>
          <a:xfrm>
            <a:off x="6037800" y="2812255"/>
            <a:ext cx="2157600" cy="523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2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229" name="Google Shape;229;p33"/>
          <p:cNvSpPr txBox="1"/>
          <p:nvPr>
            <p:ph idx="9" type="subTitle"/>
          </p:nvPr>
        </p:nvSpPr>
        <p:spPr>
          <a:xfrm>
            <a:off x="1405825" y="1667997"/>
            <a:ext cx="2157600" cy="523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2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230" name="Google Shape;230;p33"/>
          <p:cNvSpPr txBox="1"/>
          <p:nvPr>
            <p:ph idx="13" type="subTitle"/>
          </p:nvPr>
        </p:nvSpPr>
        <p:spPr>
          <a:xfrm>
            <a:off x="5580575" y="1667997"/>
            <a:ext cx="2157600" cy="523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2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231" name="Google Shape;231;p33"/>
          <p:cNvSpPr txBox="1"/>
          <p:nvPr>
            <p:ph idx="14" type="subTitle"/>
          </p:nvPr>
        </p:nvSpPr>
        <p:spPr>
          <a:xfrm>
            <a:off x="1253425" y="3980626"/>
            <a:ext cx="2157600" cy="523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2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232" name="Google Shape;232;p33"/>
          <p:cNvSpPr txBox="1"/>
          <p:nvPr>
            <p:ph idx="15" type="subTitle"/>
          </p:nvPr>
        </p:nvSpPr>
        <p:spPr>
          <a:xfrm>
            <a:off x="5732975" y="3980626"/>
            <a:ext cx="2157600" cy="523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2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CUSTOM_8_1_1">
    <p:spTree>
      <p:nvGrpSpPr>
        <p:cNvPr id="233" name="Shape 233"/>
        <p:cNvGrpSpPr/>
        <p:nvPr/>
      </p:nvGrpSpPr>
      <p:grpSpPr>
        <a:xfrm>
          <a:off x="0" y="0"/>
          <a:ext cx="0" cy="0"/>
          <a:chOff x="0" y="0"/>
          <a:chExt cx="0" cy="0"/>
        </a:xfrm>
      </p:grpSpPr>
      <p:grpSp>
        <p:nvGrpSpPr>
          <p:cNvPr id="234" name="Google Shape;234;p34"/>
          <p:cNvGrpSpPr/>
          <p:nvPr/>
        </p:nvGrpSpPr>
        <p:grpSpPr>
          <a:xfrm>
            <a:off x="0" y="50"/>
            <a:ext cx="5500374" cy="5145750"/>
            <a:chOff x="0" y="50"/>
            <a:chExt cx="5500374" cy="5145750"/>
          </a:xfrm>
        </p:grpSpPr>
        <p:sp>
          <p:nvSpPr>
            <p:cNvPr id="235" name="Google Shape;235;p34"/>
            <p:cNvSpPr/>
            <p:nvPr/>
          </p:nvSpPr>
          <p:spPr>
            <a:xfrm>
              <a:off x="0" y="2300"/>
              <a:ext cx="289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4"/>
            <p:cNvSpPr/>
            <p:nvPr/>
          </p:nvSpPr>
          <p:spPr>
            <a:xfrm flipH="1">
              <a:off x="2877551" y="50"/>
              <a:ext cx="2622823" cy="5143391"/>
            </a:xfrm>
            <a:custGeom>
              <a:rect b="b" l="l" r="r" t="t"/>
              <a:pathLst>
                <a:path extrusionOk="0" h="179776" w="196724">
                  <a:moveTo>
                    <a:pt x="52435" y="0"/>
                  </a:moveTo>
                  <a:cubicBezTo>
                    <a:pt x="59813" y="33745"/>
                    <a:pt x="33446" y="72359"/>
                    <a:pt x="21723" y="87453"/>
                  </a:cubicBezTo>
                  <a:cubicBezTo>
                    <a:pt x="14289" y="96947"/>
                    <a:pt x="9101" y="108015"/>
                    <a:pt x="6517" y="119794"/>
                  </a:cubicBezTo>
                  <a:cubicBezTo>
                    <a:pt x="0" y="149850"/>
                    <a:pt x="13615" y="170524"/>
                    <a:pt x="21798" y="179775"/>
                  </a:cubicBezTo>
                  <a:lnTo>
                    <a:pt x="196724" y="179775"/>
                  </a:lnTo>
                  <a:lnTo>
                    <a:pt x="1967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34"/>
          <p:cNvSpPr txBox="1"/>
          <p:nvPr>
            <p:ph idx="1" type="subTitle"/>
          </p:nvPr>
        </p:nvSpPr>
        <p:spPr>
          <a:xfrm>
            <a:off x="949267" y="1868157"/>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38" name="Google Shape;238;p34"/>
          <p:cNvSpPr txBox="1"/>
          <p:nvPr>
            <p:ph idx="2" type="subTitle"/>
          </p:nvPr>
        </p:nvSpPr>
        <p:spPr>
          <a:xfrm>
            <a:off x="889575" y="2167041"/>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0"/>
              </a:spcBef>
              <a:spcAft>
                <a:spcPts val="0"/>
              </a:spcAft>
              <a:buNone/>
              <a:defRPr sz="1200"/>
            </a:lvl2pPr>
            <a:lvl3pPr lvl="2" rtl="0" algn="ctr">
              <a:lnSpc>
                <a:spcPct val="100000"/>
              </a:lnSpc>
              <a:spcBef>
                <a:spcPts val="0"/>
              </a:spcBef>
              <a:spcAft>
                <a:spcPts val="0"/>
              </a:spcAft>
              <a:buNone/>
              <a:defRPr sz="1200"/>
            </a:lvl3pPr>
            <a:lvl4pPr lvl="3" rtl="0" algn="ctr">
              <a:lnSpc>
                <a:spcPct val="100000"/>
              </a:lnSpc>
              <a:spcBef>
                <a:spcPts val="0"/>
              </a:spcBef>
              <a:spcAft>
                <a:spcPts val="0"/>
              </a:spcAft>
              <a:buNone/>
              <a:defRPr sz="1200"/>
            </a:lvl4pPr>
            <a:lvl5pPr lvl="4" rtl="0" algn="ctr">
              <a:lnSpc>
                <a:spcPct val="100000"/>
              </a:lnSpc>
              <a:spcBef>
                <a:spcPts val="0"/>
              </a:spcBef>
              <a:spcAft>
                <a:spcPts val="0"/>
              </a:spcAft>
              <a:buNone/>
              <a:defRPr sz="1200"/>
            </a:lvl5pPr>
            <a:lvl6pPr lvl="5" rtl="0" algn="ctr">
              <a:lnSpc>
                <a:spcPct val="100000"/>
              </a:lnSpc>
              <a:spcBef>
                <a:spcPts val="0"/>
              </a:spcBef>
              <a:spcAft>
                <a:spcPts val="0"/>
              </a:spcAft>
              <a:buNone/>
              <a:defRPr sz="1200"/>
            </a:lvl6pPr>
            <a:lvl7pPr lvl="6" rtl="0" algn="ctr">
              <a:lnSpc>
                <a:spcPct val="100000"/>
              </a:lnSpc>
              <a:spcBef>
                <a:spcPts val="0"/>
              </a:spcBef>
              <a:spcAft>
                <a:spcPts val="0"/>
              </a:spcAft>
              <a:buNone/>
              <a:defRPr sz="1200"/>
            </a:lvl7pPr>
            <a:lvl8pPr lvl="7" rtl="0" algn="ctr">
              <a:lnSpc>
                <a:spcPct val="100000"/>
              </a:lnSpc>
              <a:spcBef>
                <a:spcPts val="0"/>
              </a:spcBef>
              <a:spcAft>
                <a:spcPts val="0"/>
              </a:spcAft>
              <a:buNone/>
              <a:defRPr sz="1200"/>
            </a:lvl8pPr>
            <a:lvl9pPr lvl="8" rtl="0" algn="ctr">
              <a:lnSpc>
                <a:spcPct val="100000"/>
              </a:lnSpc>
              <a:spcBef>
                <a:spcPts val="0"/>
              </a:spcBef>
              <a:spcAft>
                <a:spcPts val="0"/>
              </a:spcAft>
              <a:buNone/>
              <a:defRPr sz="1200"/>
            </a:lvl9pPr>
          </a:lstStyle>
          <a:p/>
        </p:txBody>
      </p:sp>
      <p:sp>
        <p:nvSpPr>
          <p:cNvPr id="239" name="Google Shape;239;p34"/>
          <p:cNvSpPr txBox="1"/>
          <p:nvPr>
            <p:ph idx="3" type="subTitle"/>
          </p:nvPr>
        </p:nvSpPr>
        <p:spPr>
          <a:xfrm>
            <a:off x="949267" y="3761818"/>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40" name="Google Shape;240;p34"/>
          <p:cNvSpPr txBox="1"/>
          <p:nvPr>
            <p:ph idx="4" type="subTitle"/>
          </p:nvPr>
        </p:nvSpPr>
        <p:spPr>
          <a:xfrm>
            <a:off x="889575" y="4060680"/>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0"/>
              </a:spcBef>
              <a:spcAft>
                <a:spcPts val="0"/>
              </a:spcAft>
              <a:buNone/>
              <a:defRPr sz="1200"/>
            </a:lvl2pPr>
            <a:lvl3pPr lvl="2" rtl="0" algn="ctr">
              <a:lnSpc>
                <a:spcPct val="100000"/>
              </a:lnSpc>
              <a:spcBef>
                <a:spcPts val="0"/>
              </a:spcBef>
              <a:spcAft>
                <a:spcPts val="0"/>
              </a:spcAft>
              <a:buNone/>
              <a:defRPr sz="1200"/>
            </a:lvl3pPr>
            <a:lvl4pPr lvl="3" rtl="0" algn="ctr">
              <a:lnSpc>
                <a:spcPct val="100000"/>
              </a:lnSpc>
              <a:spcBef>
                <a:spcPts val="0"/>
              </a:spcBef>
              <a:spcAft>
                <a:spcPts val="0"/>
              </a:spcAft>
              <a:buNone/>
              <a:defRPr sz="1200"/>
            </a:lvl4pPr>
            <a:lvl5pPr lvl="4" rtl="0" algn="ctr">
              <a:lnSpc>
                <a:spcPct val="100000"/>
              </a:lnSpc>
              <a:spcBef>
                <a:spcPts val="0"/>
              </a:spcBef>
              <a:spcAft>
                <a:spcPts val="0"/>
              </a:spcAft>
              <a:buNone/>
              <a:defRPr sz="1200"/>
            </a:lvl5pPr>
            <a:lvl6pPr lvl="5" rtl="0" algn="ctr">
              <a:lnSpc>
                <a:spcPct val="100000"/>
              </a:lnSpc>
              <a:spcBef>
                <a:spcPts val="0"/>
              </a:spcBef>
              <a:spcAft>
                <a:spcPts val="0"/>
              </a:spcAft>
              <a:buNone/>
              <a:defRPr sz="1200"/>
            </a:lvl6pPr>
            <a:lvl7pPr lvl="6" rtl="0" algn="ctr">
              <a:lnSpc>
                <a:spcPct val="100000"/>
              </a:lnSpc>
              <a:spcBef>
                <a:spcPts val="0"/>
              </a:spcBef>
              <a:spcAft>
                <a:spcPts val="0"/>
              </a:spcAft>
              <a:buNone/>
              <a:defRPr sz="1200"/>
            </a:lvl7pPr>
            <a:lvl8pPr lvl="7" rtl="0" algn="ctr">
              <a:lnSpc>
                <a:spcPct val="100000"/>
              </a:lnSpc>
              <a:spcBef>
                <a:spcPts val="0"/>
              </a:spcBef>
              <a:spcAft>
                <a:spcPts val="0"/>
              </a:spcAft>
              <a:buNone/>
              <a:defRPr sz="1200"/>
            </a:lvl8pPr>
            <a:lvl9pPr lvl="8" rtl="0" algn="ctr">
              <a:lnSpc>
                <a:spcPct val="100000"/>
              </a:lnSpc>
              <a:spcBef>
                <a:spcPts val="0"/>
              </a:spcBef>
              <a:spcAft>
                <a:spcPts val="0"/>
              </a:spcAft>
              <a:buNone/>
              <a:defRPr sz="1200"/>
            </a:lvl9pPr>
          </a:lstStyle>
          <a:p/>
        </p:txBody>
      </p:sp>
      <p:sp>
        <p:nvSpPr>
          <p:cNvPr id="241" name="Google Shape;241;p34"/>
          <p:cNvSpPr txBox="1"/>
          <p:nvPr>
            <p:ph idx="5" type="subTitle"/>
          </p:nvPr>
        </p:nvSpPr>
        <p:spPr>
          <a:xfrm>
            <a:off x="3569412" y="2167041"/>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0"/>
              </a:spcBef>
              <a:spcAft>
                <a:spcPts val="0"/>
              </a:spcAft>
              <a:buNone/>
              <a:defRPr sz="1200"/>
            </a:lvl2pPr>
            <a:lvl3pPr lvl="2" rtl="0" algn="ctr">
              <a:lnSpc>
                <a:spcPct val="100000"/>
              </a:lnSpc>
              <a:spcBef>
                <a:spcPts val="0"/>
              </a:spcBef>
              <a:spcAft>
                <a:spcPts val="0"/>
              </a:spcAft>
              <a:buNone/>
              <a:defRPr sz="1200"/>
            </a:lvl3pPr>
            <a:lvl4pPr lvl="3" rtl="0" algn="ctr">
              <a:lnSpc>
                <a:spcPct val="100000"/>
              </a:lnSpc>
              <a:spcBef>
                <a:spcPts val="0"/>
              </a:spcBef>
              <a:spcAft>
                <a:spcPts val="0"/>
              </a:spcAft>
              <a:buNone/>
              <a:defRPr sz="1200"/>
            </a:lvl4pPr>
            <a:lvl5pPr lvl="4" rtl="0" algn="ctr">
              <a:lnSpc>
                <a:spcPct val="100000"/>
              </a:lnSpc>
              <a:spcBef>
                <a:spcPts val="0"/>
              </a:spcBef>
              <a:spcAft>
                <a:spcPts val="0"/>
              </a:spcAft>
              <a:buNone/>
              <a:defRPr sz="1200"/>
            </a:lvl5pPr>
            <a:lvl6pPr lvl="5" rtl="0" algn="ctr">
              <a:lnSpc>
                <a:spcPct val="100000"/>
              </a:lnSpc>
              <a:spcBef>
                <a:spcPts val="0"/>
              </a:spcBef>
              <a:spcAft>
                <a:spcPts val="0"/>
              </a:spcAft>
              <a:buNone/>
              <a:defRPr sz="1200"/>
            </a:lvl6pPr>
            <a:lvl7pPr lvl="6" rtl="0" algn="ctr">
              <a:lnSpc>
                <a:spcPct val="100000"/>
              </a:lnSpc>
              <a:spcBef>
                <a:spcPts val="0"/>
              </a:spcBef>
              <a:spcAft>
                <a:spcPts val="0"/>
              </a:spcAft>
              <a:buNone/>
              <a:defRPr sz="1200"/>
            </a:lvl7pPr>
            <a:lvl8pPr lvl="7" rtl="0" algn="ctr">
              <a:lnSpc>
                <a:spcPct val="100000"/>
              </a:lnSpc>
              <a:spcBef>
                <a:spcPts val="0"/>
              </a:spcBef>
              <a:spcAft>
                <a:spcPts val="0"/>
              </a:spcAft>
              <a:buNone/>
              <a:defRPr sz="1200"/>
            </a:lvl8pPr>
            <a:lvl9pPr lvl="8" rtl="0" algn="ctr">
              <a:lnSpc>
                <a:spcPct val="100000"/>
              </a:lnSpc>
              <a:spcBef>
                <a:spcPts val="0"/>
              </a:spcBef>
              <a:spcAft>
                <a:spcPts val="0"/>
              </a:spcAft>
              <a:buNone/>
              <a:defRPr sz="1200"/>
            </a:lvl9pPr>
          </a:lstStyle>
          <a:p/>
        </p:txBody>
      </p:sp>
      <p:sp>
        <p:nvSpPr>
          <p:cNvPr id="242" name="Google Shape;242;p34"/>
          <p:cNvSpPr txBox="1"/>
          <p:nvPr>
            <p:ph idx="6" type="subTitle"/>
          </p:nvPr>
        </p:nvSpPr>
        <p:spPr>
          <a:xfrm>
            <a:off x="3629092" y="3761818"/>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43" name="Google Shape;243;p34"/>
          <p:cNvSpPr txBox="1"/>
          <p:nvPr>
            <p:ph idx="7" type="subTitle"/>
          </p:nvPr>
        </p:nvSpPr>
        <p:spPr>
          <a:xfrm>
            <a:off x="3569412" y="4060680"/>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0"/>
              </a:spcBef>
              <a:spcAft>
                <a:spcPts val="0"/>
              </a:spcAft>
              <a:buNone/>
              <a:defRPr sz="1200"/>
            </a:lvl2pPr>
            <a:lvl3pPr lvl="2" rtl="0" algn="ctr">
              <a:lnSpc>
                <a:spcPct val="100000"/>
              </a:lnSpc>
              <a:spcBef>
                <a:spcPts val="0"/>
              </a:spcBef>
              <a:spcAft>
                <a:spcPts val="0"/>
              </a:spcAft>
              <a:buNone/>
              <a:defRPr sz="1200"/>
            </a:lvl3pPr>
            <a:lvl4pPr lvl="3" rtl="0" algn="ctr">
              <a:lnSpc>
                <a:spcPct val="100000"/>
              </a:lnSpc>
              <a:spcBef>
                <a:spcPts val="0"/>
              </a:spcBef>
              <a:spcAft>
                <a:spcPts val="0"/>
              </a:spcAft>
              <a:buNone/>
              <a:defRPr sz="1200"/>
            </a:lvl4pPr>
            <a:lvl5pPr lvl="4" rtl="0" algn="ctr">
              <a:lnSpc>
                <a:spcPct val="100000"/>
              </a:lnSpc>
              <a:spcBef>
                <a:spcPts val="0"/>
              </a:spcBef>
              <a:spcAft>
                <a:spcPts val="0"/>
              </a:spcAft>
              <a:buNone/>
              <a:defRPr sz="1200"/>
            </a:lvl5pPr>
            <a:lvl6pPr lvl="5" rtl="0" algn="ctr">
              <a:lnSpc>
                <a:spcPct val="100000"/>
              </a:lnSpc>
              <a:spcBef>
                <a:spcPts val="0"/>
              </a:spcBef>
              <a:spcAft>
                <a:spcPts val="0"/>
              </a:spcAft>
              <a:buNone/>
              <a:defRPr sz="1200"/>
            </a:lvl6pPr>
            <a:lvl7pPr lvl="6" rtl="0" algn="ctr">
              <a:lnSpc>
                <a:spcPct val="100000"/>
              </a:lnSpc>
              <a:spcBef>
                <a:spcPts val="0"/>
              </a:spcBef>
              <a:spcAft>
                <a:spcPts val="0"/>
              </a:spcAft>
              <a:buNone/>
              <a:defRPr sz="1200"/>
            </a:lvl7pPr>
            <a:lvl8pPr lvl="7" rtl="0" algn="ctr">
              <a:lnSpc>
                <a:spcPct val="100000"/>
              </a:lnSpc>
              <a:spcBef>
                <a:spcPts val="0"/>
              </a:spcBef>
              <a:spcAft>
                <a:spcPts val="0"/>
              </a:spcAft>
              <a:buNone/>
              <a:defRPr sz="1200"/>
            </a:lvl8pPr>
            <a:lvl9pPr lvl="8" rtl="0" algn="ctr">
              <a:lnSpc>
                <a:spcPct val="100000"/>
              </a:lnSpc>
              <a:spcBef>
                <a:spcPts val="0"/>
              </a:spcBef>
              <a:spcAft>
                <a:spcPts val="0"/>
              </a:spcAft>
              <a:buNone/>
              <a:defRPr sz="1200"/>
            </a:lvl9pPr>
          </a:lstStyle>
          <a:p/>
        </p:txBody>
      </p:sp>
      <p:sp>
        <p:nvSpPr>
          <p:cNvPr id="244" name="Google Shape;244;p34"/>
          <p:cNvSpPr txBox="1"/>
          <p:nvPr>
            <p:ph idx="8" type="subTitle"/>
          </p:nvPr>
        </p:nvSpPr>
        <p:spPr>
          <a:xfrm>
            <a:off x="6308917" y="1868157"/>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45" name="Google Shape;245;p34"/>
          <p:cNvSpPr txBox="1"/>
          <p:nvPr>
            <p:ph idx="9" type="subTitle"/>
          </p:nvPr>
        </p:nvSpPr>
        <p:spPr>
          <a:xfrm>
            <a:off x="6249273" y="2167041"/>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0"/>
              </a:spcBef>
              <a:spcAft>
                <a:spcPts val="0"/>
              </a:spcAft>
              <a:buNone/>
              <a:defRPr sz="1200"/>
            </a:lvl2pPr>
            <a:lvl3pPr lvl="2" rtl="0" algn="ctr">
              <a:lnSpc>
                <a:spcPct val="100000"/>
              </a:lnSpc>
              <a:spcBef>
                <a:spcPts val="0"/>
              </a:spcBef>
              <a:spcAft>
                <a:spcPts val="0"/>
              </a:spcAft>
              <a:buNone/>
              <a:defRPr sz="1200"/>
            </a:lvl3pPr>
            <a:lvl4pPr lvl="3" rtl="0" algn="ctr">
              <a:lnSpc>
                <a:spcPct val="100000"/>
              </a:lnSpc>
              <a:spcBef>
                <a:spcPts val="0"/>
              </a:spcBef>
              <a:spcAft>
                <a:spcPts val="0"/>
              </a:spcAft>
              <a:buNone/>
              <a:defRPr sz="1200"/>
            </a:lvl4pPr>
            <a:lvl5pPr lvl="4" rtl="0" algn="ctr">
              <a:lnSpc>
                <a:spcPct val="100000"/>
              </a:lnSpc>
              <a:spcBef>
                <a:spcPts val="0"/>
              </a:spcBef>
              <a:spcAft>
                <a:spcPts val="0"/>
              </a:spcAft>
              <a:buNone/>
              <a:defRPr sz="1200"/>
            </a:lvl5pPr>
            <a:lvl6pPr lvl="5" rtl="0" algn="ctr">
              <a:lnSpc>
                <a:spcPct val="100000"/>
              </a:lnSpc>
              <a:spcBef>
                <a:spcPts val="0"/>
              </a:spcBef>
              <a:spcAft>
                <a:spcPts val="0"/>
              </a:spcAft>
              <a:buNone/>
              <a:defRPr sz="1200"/>
            </a:lvl6pPr>
            <a:lvl7pPr lvl="6" rtl="0" algn="ctr">
              <a:lnSpc>
                <a:spcPct val="100000"/>
              </a:lnSpc>
              <a:spcBef>
                <a:spcPts val="0"/>
              </a:spcBef>
              <a:spcAft>
                <a:spcPts val="0"/>
              </a:spcAft>
              <a:buNone/>
              <a:defRPr sz="1200"/>
            </a:lvl7pPr>
            <a:lvl8pPr lvl="7" rtl="0" algn="ctr">
              <a:lnSpc>
                <a:spcPct val="100000"/>
              </a:lnSpc>
              <a:spcBef>
                <a:spcPts val="0"/>
              </a:spcBef>
              <a:spcAft>
                <a:spcPts val="0"/>
              </a:spcAft>
              <a:buNone/>
              <a:defRPr sz="1200"/>
            </a:lvl8pPr>
            <a:lvl9pPr lvl="8" rtl="0" algn="ctr">
              <a:lnSpc>
                <a:spcPct val="100000"/>
              </a:lnSpc>
              <a:spcBef>
                <a:spcPts val="0"/>
              </a:spcBef>
              <a:spcAft>
                <a:spcPts val="0"/>
              </a:spcAft>
              <a:buNone/>
              <a:defRPr sz="1200"/>
            </a:lvl9pPr>
          </a:lstStyle>
          <a:p/>
        </p:txBody>
      </p:sp>
      <p:sp>
        <p:nvSpPr>
          <p:cNvPr id="246" name="Google Shape;246;p34"/>
          <p:cNvSpPr txBox="1"/>
          <p:nvPr>
            <p:ph idx="13" type="subTitle"/>
          </p:nvPr>
        </p:nvSpPr>
        <p:spPr>
          <a:xfrm>
            <a:off x="6308917" y="3761818"/>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47" name="Google Shape;247;p34"/>
          <p:cNvSpPr txBox="1"/>
          <p:nvPr>
            <p:ph idx="14" type="subTitle"/>
          </p:nvPr>
        </p:nvSpPr>
        <p:spPr>
          <a:xfrm>
            <a:off x="6249273" y="4060680"/>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0"/>
              </a:spcBef>
              <a:spcAft>
                <a:spcPts val="0"/>
              </a:spcAft>
              <a:buNone/>
              <a:defRPr sz="1200"/>
            </a:lvl2pPr>
            <a:lvl3pPr lvl="2" rtl="0" algn="ctr">
              <a:lnSpc>
                <a:spcPct val="100000"/>
              </a:lnSpc>
              <a:spcBef>
                <a:spcPts val="0"/>
              </a:spcBef>
              <a:spcAft>
                <a:spcPts val="0"/>
              </a:spcAft>
              <a:buNone/>
              <a:defRPr sz="1200"/>
            </a:lvl3pPr>
            <a:lvl4pPr lvl="3" rtl="0" algn="ctr">
              <a:lnSpc>
                <a:spcPct val="100000"/>
              </a:lnSpc>
              <a:spcBef>
                <a:spcPts val="0"/>
              </a:spcBef>
              <a:spcAft>
                <a:spcPts val="0"/>
              </a:spcAft>
              <a:buNone/>
              <a:defRPr sz="1200"/>
            </a:lvl4pPr>
            <a:lvl5pPr lvl="4" rtl="0" algn="ctr">
              <a:lnSpc>
                <a:spcPct val="100000"/>
              </a:lnSpc>
              <a:spcBef>
                <a:spcPts val="0"/>
              </a:spcBef>
              <a:spcAft>
                <a:spcPts val="0"/>
              </a:spcAft>
              <a:buNone/>
              <a:defRPr sz="1200"/>
            </a:lvl5pPr>
            <a:lvl6pPr lvl="5" rtl="0" algn="ctr">
              <a:lnSpc>
                <a:spcPct val="100000"/>
              </a:lnSpc>
              <a:spcBef>
                <a:spcPts val="0"/>
              </a:spcBef>
              <a:spcAft>
                <a:spcPts val="0"/>
              </a:spcAft>
              <a:buNone/>
              <a:defRPr sz="1200"/>
            </a:lvl6pPr>
            <a:lvl7pPr lvl="6" rtl="0" algn="ctr">
              <a:lnSpc>
                <a:spcPct val="100000"/>
              </a:lnSpc>
              <a:spcBef>
                <a:spcPts val="0"/>
              </a:spcBef>
              <a:spcAft>
                <a:spcPts val="0"/>
              </a:spcAft>
              <a:buNone/>
              <a:defRPr sz="1200"/>
            </a:lvl7pPr>
            <a:lvl8pPr lvl="7" rtl="0" algn="ctr">
              <a:lnSpc>
                <a:spcPct val="100000"/>
              </a:lnSpc>
              <a:spcBef>
                <a:spcPts val="0"/>
              </a:spcBef>
              <a:spcAft>
                <a:spcPts val="0"/>
              </a:spcAft>
              <a:buNone/>
              <a:defRPr sz="1200"/>
            </a:lvl8pPr>
            <a:lvl9pPr lvl="8" rtl="0" algn="ctr">
              <a:lnSpc>
                <a:spcPct val="100000"/>
              </a:lnSpc>
              <a:spcBef>
                <a:spcPts val="0"/>
              </a:spcBef>
              <a:spcAft>
                <a:spcPts val="0"/>
              </a:spcAft>
              <a:buNone/>
              <a:defRPr sz="1200"/>
            </a:lvl9pPr>
          </a:lstStyle>
          <a:p/>
        </p:txBody>
      </p:sp>
      <p:sp>
        <p:nvSpPr>
          <p:cNvPr id="248" name="Google Shape;248;p34"/>
          <p:cNvSpPr txBox="1"/>
          <p:nvPr>
            <p:ph idx="15" type="subTitle"/>
          </p:nvPr>
        </p:nvSpPr>
        <p:spPr>
          <a:xfrm>
            <a:off x="3629117" y="1868157"/>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49" name="Google Shape;249;p34"/>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5">
    <p:spTree>
      <p:nvGrpSpPr>
        <p:cNvPr id="250" name="Shape 250"/>
        <p:cNvGrpSpPr/>
        <p:nvPr/>
      </p:nvGrpSpPr>
      <p:grpSpPr>
        <a:xfrm>
          <a:off x="0" y="0"/>
          <a:ext cx="0" cy="0"/>
          <a:chOff x="0" y="0"/>
          <a:chExt cx="0" cy="0"/>
        </a:xfrm>
      </p:grpSpPr>
      <p:sp>
        <p:nvSpPr>
          <p:cNvPr id="251" name="Google Shape;251;p35"/>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252" name="Google Shape;252;p35"/>
          <p:cNvSpPr/>
          <p:nvPr/>
        </p:nvSpPr>
        <p:spPr>
          <a:xfrm>
            <a:off x="-100" y="3932725"/>
            <a:ext cx="9144000" cy="1210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5_1">
    <p:spTree>
      <p:nvGrpSpPr>
        <p:cNvPr id="253" name="Shape 253"/>
        <p:cNvGrpSpPr/>
        <p:nvPr/>
      </p:nvGrpSpPr>
      <p:grpSpPr>
        <a:xfrm>
          <a:off x="0" y="0"/>
          <a:ext cx="0" cy="0"/>
          <a:chOff x="0" y="0"/>
          <a:chExt cx="0" cy="0"/>
        </a:xfrm>
      </p:grpSpPr>
      <p:sp>
        <p:nvSpPr>
          <p:cNvPr id="254" name="Google Shape;254;p36"/>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255" name="Google Shape;255;p36"/>
          <p:cNvSpPr/>
          <p:nvPr/>
        </p:nvSpPr>
        <p:spPr>
          <a:xfrm>
            <a:off x="-1043" y="2175358"/>
            <a:ext cx="9143833" cy="2972157"/>
          </a:xfrm>
          <a:custGeom>
            <a:rect b="b" l="l" r="r" t="t"/>
            <a:pathLst>
              <a:path extrusionOk="0" h="92735" w="285299">
                <a:moveTo>
                  <a:pt x="91657" y="1"/>
                </a:moveTo>
                <a:cubicBezTo>
                  <a:pt x="84263" y="1"/>
                  <a:pt x="74970" y="2553"/>
                  <a:pt x="63910" y="10446"/>
                </a:cubicBezTo>
                <a:cubicBezTo>
                  <a:pt x="54469" y="17180"/>
                  <a:pt x="44513" y="19532"/>
                  <a:pt x="35212" y="19532"/>
                </a:cubicBezTo>
                <a:cubicBezTo>
                  <a:pt x="20051" y="19532"/>
                  <a:pt x="6627" y="13284"/>
                  <a:pt x="0" y="9577"/>
                </a:cubicBezTo>
                <a:lnTo>
                  <a:pt x="0" y="92735"/>
                </a:lnTo>
                <a:lnTo>
                  <a:pt x="285299" y="92735"/>
                </a:lnTo>
                <a:lnTo>
                  <a:pt x="285299" y="4598"/>
                </a:lnTo>
                <a:cubicBezTo>
                  <a:pt x="279583" y="7357"/>
                  <a:pt x="263062" y="14635"/>
                  <a:pt x="247865" y="14635"/>
                </a:cubicBezTo>
                <a:cubicBezTo>
                  <a:pt x="246403" y="14635"/>
                  <a:pt x="244954" y="14567"/>
                  <a:pt x="243527" y="14422"/>
                </a:cubicBezTo>
                <a:cubicBezTo>
                  <a:pt x="230479" y="13083"/>
                  <a:pt x="216291" y="102"/>
                  <a:pt x="197847" y="102"/>
                </a:cubicBezTo>
                <a:cubicBezTo>
                  <a:pt x="193736" y="102"/>
                  <a:pt x="189415" y="747"/>
                  <a:pt x="184847" y="2309"/>
                </a:cubicBezTo>
                <a:cubicBezTo>
                  <a:pt x="172033" y="6683"/>
                  <a:pt x="159298" y="19934"/>
                  <a:pt x="141578" y="19934"/>
                </a:cubicBezTo>
                <a:cubicBezTo>
                  <a:pt x="133511" y="19934"/>
                  <a:pt x="124412" y="17189"/>
                  <a:pt x="113802" y="9610"/>
                </a:cubicBezTo>
                <a:cubicBezTo>
                  <a:pt x="113017" y="9042"/>
                  <a:pt x="112265" y="8424"/>
                  <a:pt x="111580" y="7739"/>
                </a:cubicBezTo>
                <a:cubicBezTo>
                  <a:pt x="109377" y="5586"/>
                  <a:pt x="102594" y="1"/>
                  <a:pt x="916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6">
    <p:spTree>
      <p:nvGrpSpPr>
        <p:cNvPr id="256" name="Shape 256"/>
        <p:cNvGrpSpPr/>
        <p:nvPr/>
      </p:nvGrpSpPr>
      <p:grpSpPr>
        <a:xfrm>
          <a:off x="0" y="0"/>
          <a:ext cx="0" cy="0"/>
          <a:chOff x="0" y="0"/>
          <a:chExt cx="0" cy="0"/>
        </a:xfrm>
      </p:grpSpPr>
      <p:sp>
        <p:nvSpPr>
          <p:cNvPr id="257" name="Google Shape;257;p37"/>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258" name="Google Shape;258;p37"/>
          <p:cNvSpPr/>
          <p:nvPr/>
        </p:nvSpPr>
        <p:spPr>
          <a:xfrm flipH="1">
            <a:off x="5753048" y="-1750"/>
            <a:ext cx="3390877" cy="1567690"/>
          </a:xfrm>
          <a:custGeom>
            <a:rect b="b" l="l" r="r" t="t"/>
            <a:pathLst>
              <a:path extrusionOk="0" h="48739" w="110461">
                <a:moveTo>
                  <a:pt x="0" y="0"/>
                </a:moveTo>
                <a:lnTo>
                  <a:pt x="0" y="48739"/>
                </a:lnTo>
                <a:cubicBezTo>
                  <a:pt x="7937" y="47001"/>
                  <a:pt x="16775" y="43008"/>
                  <a:pt x="22857" y="34319"/>
                </a:cubicBezTo>
                <a:cubicBezTo>
                  <a:pt x="29588" y="24706"/>
                  <a:pt x="36440" y="22269"/>
                  <a:pt x="41658" y="22269"/>
                </a:cubicBezTo>
                <a:cubicBezTo>
                  <a:pt x="47023" y="22269"/>
                  <a:pt x="50660" y="24846"/>
                  <a:pt x="50660" y="24846"/>
                </a:cubicBezTo>
                <a:cubicBezTo>
                  <a:pt x="58170" y="26870"/>
                  <a:pt x="64777" y="27741"/>
                  <a:pt x="70588" y="27741"/>
                </a:cubicBezTo>
                <a:cubicBezTo>
                  <a:pt x="97243" y="27741"/>
                  <a:pt x="107141" y="9411"/>
                  <a:pt x="1104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7"/>
          <p:cNvSpPr/>
          <p:nvPr/>
        </p:nvSpPr>
        <p:spPr>
          <a:xfrm flipH="1">
            <a:off x="-502" y="2776474"/>
            <a:ext cx="1833602" cy="2344223"/>
          </a:xfrm>
          <a:custGeom>
            <a:rect b="b" l="l" r="r" t="t"/>
            <a:pathLst>
              <a:path extrusionOk="0" h="85665" w="60202">
                <a:moveTo>
                  <a:pt x="60202" y="0"/>
                </a:moveTo>
                <a:cubicBezTo>
                  <a:pt x="53652" y="5330"/>
                  <a:pt x="41004" y="18096"/>
                  <a:pt x="42825" y="35756"/>
                </a:cubicBezTo>
                <a:cubicBezTo>
                  <a:pt x="45248" y="59449"/>
                  <a:pt x="28004" y="61120"/>
                  <a:pt x="28004" y="61120"/>
                </a:cubicBezTo>
                <a:cubicBezTo>
                  <a:pt x="12800" y="68472"/>
                  <a:pt x="4362" y="77143"/>
                  <a:pt x="1" y="85665"/>
                </a:cubicBezTo>
                <a:lnTo>
                  <a:pt x="60202" y="85665"/>
                </a:lnTo>
                <a:lnTo>
                  <a:pt x="602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20">
    <p:spTree>
      <p:nvGrpSpPr>
        <p:cNvPr id="260" name="Shape 260"/>
        <p:cNvGrpSpPr/>
        <p:nvPr/>
      </p:nvGrpSpPr>
      <p:grpSpPr>
        <a:xfrm>
          <a:off x="0" y="0"/>
          <a:ext cx="0" cy="0"/>
          <a:chOff x="0" y="0"/>
          <a:chExt cx="0" cy="0"/>
        </a:xfrm>
      </p:grpSpPr>
      <p:sp>
        <p:nvSpPr>
          <p:cNvPr id="261" name="Google Shape;261;p38"/>
          <p:cNvSpPr/>
          <p:nvPr/>
        </p:nvSpPr>
        <p:spPr>
          <a:xfrm>
            <a:off x="3251425" y="1450"/>
            <a:ext cx="5887723" cy="5143290"/>
          </a:xfrm>
          <a:custGeom>
            <a:rect b="b" l="l" r="r" t="t"/>
            <a:pathLst>
              <a:path extrusionOk="0" h="178664" w="214099">
                <a:moveTo>
                  <a:pt x="7091" y="0"/>
                </a:moveTo>
                <a:cubicBezTo>
                  <a:pt x="3294" y="9417"/>
                  <a:pt x="0" y="23319"/>
                  <a:pt x="6589" y="35137"/>
                </a:cubicBezTo>
                <a:cubicBezTo>
                  <a:pt x="17755" y="55144"/>
                  <a:pt x="42414" y="57935"/>
                  <a:pt x="39157" y="81664"/>
                </a:cubicBezTo>
                <a:cubicBezTo>
                  <a:pt x="35901" y="105393"/>
                  <a:pt x="29852" y="127726"/>
                  <a:pt x="39623" y="137031"/>
                </a:cubicBezTo>
                <a:cubicBezTo>
                  <a:pt x="49393" y="146337"/>
                  <a:pt x="68004" y="139357"/>
                  <a:pt x="76844" y="152385"/>
                </a:cubicBezTo>
                <a:cubicBezTo>
                  <a:pt x="81050" y="158582"/>
                  <a:pt x="83786" y="169228"/>
                  <a:pt x="85498" y="178663"/>
                </a:cubicBezTo>
                <a:lnTo>
                  <a:pt x="214099" y="178663"/>
                </a:lnTo>
                <a:lnTo>
                  <a:pt x="21409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8"/>
          <p:cNvSpPr txBox="1"/>
          <p:nvPr>
            <p:ph type="title"/>
          </p:nvPr>
        </p:nvSpPr>
        <p:spPr>
          <a:xfrm>
            <a:off x="4572000" y="2667600"/>
            <a:ext cx="3852300" cy="886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3200">
                <a:solidFill>
                  <a:srgbClr val="932E4D"/>
                </a:solidFill>
              </a:defRPr>
            </a:lvl1pPr>
            <a:lvl2pPr lvl="1" rtl="0">
              <a:lnSpc>
                <a:spcPct val="100000"/>
              </a:lnSpc>
              <a:spcBef>
                <a:spcPts val="0"/>
              </a:spcBef>
              <a:spcAft>
                <a:spcPts val="0"/>
              </a:spcAft>
              <a:buNone/>
              <a:defRPr sz="3200">
                <a:solidFill>
                  <a:srgbClr val="932E4D"/>
                </a:solidFill>
              </a:defRPr>
            </a:lvl2pPr>
            <a:lvl3pPr lvl="2" rtl="0">
              <a:lnSpc>
                <a:spcPct val="100000"/>
              </a:lnSpc>
              <a:spcBef>
                <a:spcPts val="0"/>
              </a:spcBef>
              <a:spcAft>
                <a:spcPts val="0"/>
              </a:spcAft>
              <a:buNone/>
              <a:defRPr sz="3200">
                <a:solidFill>
                  <a:srgbClr val="932E4D"/>
                </a:solidFill>
              </a:defRPr>
            </a:lvl3pPr>
            <a:lvl4pPr lvl="3" rtl="0">
              <a:lnSpc>
                <a:spcPct val="100000"/>
              </a:lnSpc>
              <a:spcBef>
                <a:spcPts val="0"/>
              </a:spcBef>
              <a:spcAft>
                <a:spcPts val="0"/>
              </a:spcAft>
              <a:buNone/>
              <a:defRPr sz="3200">
                <a:solidFill>
                  <a:srgbClr val="932E4D"/>
                </a:solidFill>
              </a:defRPr>
            </a:lvl4pPr>
            <a:lvl5pPr lvl="4" rtl="0">
              <a:lnSpc>
                <a:spcPct val="100000"/>
              </a:lnSpc>
              <a:spcBef>
                <a:spcPts val="0"/>
              </a:spcBef>
              <a:spcAft>
                <a:spcPts val="0"/>
              </a:spcAft>
              <a:buNone/>
              <a:defRPr sz="3200">
                <a:solidFill>
                  <a:srgbClr val="932E4D"/>
                </a:solidFill>
              </a:defRPr>
            </a:lvl5pPr>
            <a:lvl6pPr lvl="5" rtl="0">
              <a:lnSpc>
                <a:spcPct val="100000"/>
              </a:lnSpc>
              <a:spcBef>
                <a:spcPts val="0"/>
              </a:spcBef>
              <a:spcAft>
                <a:spcPts val="0"/>
              </a:spcAft>
              <a:buNone/>
              <a:defRPr sz="3200">
                <a:solidFill>
                  <a:srgbClr val="932E4D"/>
                </a:solidFill>
              </a:defRPr>
            </a:lvl6pPr>
            <a:lvl7pPr lvl="6" rtl="0">
              <a:lnSpc>
                <a:spcPct val="100000"/>
              </a:lnSpc>
              <a:spcBef>
                <a:spcPts val="0"/>
              </a:spcBef>
              <a:spcAft>
                <a:spcPts val="0"/>
              </a:spcAft>
              <a:buNone/>
              <a:defRPr sz="3200">
                <a:solidFill>
                  <a:srgbClr val="932E4D"/>
                </a:solidFill>
              </a:defRPr>
            </a:lvl7pPr>
            <a:lvl8pPr lvl="7" rtl="0">
              <a:lnSpc>
                <a:spcPct val="100000"/>
              </a:lnSpc>
              <a:spcBef>
                <a:spcPts val="0"/>
              </a:spcBef>
              <a:spcAft>
                <a:spcPts val="0"/>
              </a:spcAft>
              <a:buNone/>
              <a:defRPr sz="3200">
                <a:solidFill>
                  <a:srgbClr val="932E4D"/>
                </a:solidFill>
              </a:defRPr>
            </a:lvl8pPr>
            <a:lvl9pPr lvl="8" rtl="0">
              <a:lnSpc>
                <a:spcPct val="100000"/>
              </a:lnSpc>
              <a:spcBef>
                <a:spcPts val="0"/>
              </a:spcBef>
              <a:spcAft>
                <a:spcPts val="0"/>
              </a:spcAft>
              <a:buNone/>
              <a:defRPr sz="3200">
                <a:solidFill>
                  <a:srgbClr val="932E4D"/>
                </a:solidFill>
              </a:defRPr>
            </a:lvl9pPr>
          </a:lstStyle>
          <a:p/>
        </p:txBody>
      </p:sp>
      <p:sp>
        <p:nvSpPr>
          <p:cNvPr id="263" name="Google Shape;263;p38"/>
          <p:cNvSpPr txBox="1"/>
          <p:nvPr>
            <p:ph idx="1" type="subTitle"/>
          </p:nvPr>
        </p:nvSpPr>
        <p:spPr>
          <a:xfrm>
            <a:off x="4572300" y="3553200"/>
            <a:ext cx="3851700" cy="2556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1300"/>
              <a:buChar char="●"/>
              <a:defRPr sz="12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6">
  <p:cSld name="SECTION_HEADER_2_1">
    <p:bg>
      <p:bgPr>
        <a:blipFill>
          <a:blip r:embed="rId2">
            <a:alphaModFix/>
          </a:blip>
          <a:stretch>
            <a:fillRect/>
          </a:stretch>
        </a:blipFill>
      </p:bgPr>
    </p:bg>
    <p:spTree>
      <p:nvGrpSpPr>
        <p:cNvPr id="264" name="Shape 264"/>
        <p:cNvGrpSpPr/>
        <p:nvPr/>
      </p:nvGrpSpPr>
      <p:grpSpPr>
        <a:xfrm>
          <a:off x="0" y="0"/>
          <a:ext cx="0" cy="0"/>
          <a:chOff x="0" y="0"/>
          <a:chExt cx="0" cy="0"/>
        </a:xfrm>
      </p:grpSpPr>
      <p:sp>
        <p:nvSpPr>
          <p:cNvPr id="265" name="Google Shape;265;p39"/>
          <p:cNvSpPr/>
          <p:nvPr/>
        </p:nvSpPr>
        <p:spPr>
          <a:xfrm>
            <a:off x="4473172" y="7090"/>
            <a:ext cx="4670743" cy="5140916"/>
          </a:xfrm>
          <a:custGeom>
            <a:rect b="b" l="l" r="r" t="t"/>
            <a:pathLst>
              <a:path extrusionOk="0" h="160403" w="145733">
                <a:moveTo>
                  <a:pt x="1" y="0"/>
                </a:moveTo>
                <a:cubicBezTo>
                  <a:pt x="1204" y="12247"/>
                  <a:pt x="7954" y="27736"/>
                  <a:pt x="32950" y="32799"/>
                </a:cubicBezTo>
                <a:cubicBezTo>
                  <a:pt x="76392" y="41571"/>
                  <a:pt x="65532" y="73935"/>
                  <a:pt x="65532" y="73935"/>
                </a:cubicBezTo>
                <a:cubicBezTo>
                  <a:pt x="65532" y="73935"/>
                  <a:pt x="42975" y="118213"/>
                  <a:pt x="88924" y="136175"/>
                </a:cubicBezTo>
                <a:cubicBezTo>
                  <a:pt x="104362" y="142207"/>
                  <a:pt x="109659" y="151162"/>
                  <a:pt x="109893" y="160402"/>
                </a:cubicBezTo>
                <a:lnTo>
                  <a:pt x="145733" y="160402"/>
                </a:lnTo>
                <a:lnTo>
                  <a:pt x="1457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9"/>
          <p:cNvSpPr/>
          <p:nvPr/>
        </p:nvSpPr>
        <p:spPr>
          <a:xfrm flipH="1">
            <a:off x="-502" y="2806624"/>
            <a:ext cx="1833602" cy="2344223"/>
          </a:xfrm>
          <a:custGeom>
            <a:rect b="b" l="l" r="r" t="t"/>
            <a:pathLst>
              <a:path extrusionOk="0" h="85665" w="60202">
                <a:moveTo>
                  <a:pt x="60202" y="0"/>
                </a:moveTo>
                <a:cubicBezTo>
                  <a:pt x="53652" y="5330"/>
                  <a:pt x="41004" y="18096"/>
                  <a:pt x="42825" y="35756"/>
                </a:cubicBezTo>
                <a:cubicBezTo>
                  <a:pt x="45248" y="59449"/>
                  <a:pt x="28004" y="61120"/>
                  <a:pt x="28004" y="61120"/>
                </a:cubicBezTo>
                <a:cubicBezTo>
                  <a:pt x="12800" y="68472"/>
                  <a:pt x="4362" y="77143"/>
                  <a:pt x="1" y="85665"/>
                </a:cubicBezTo>
                <a:lnTo>
                  <a:pt x="60202" y="85665"/>
                </a:lnTo>
                <a:lnTo>
                  <a:pt x="602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9"/>
          <p:cNvSpPr txBox="1"/>
          <p:nvPr>
            <p:ph hasCustomPrompt="1" type="title"/>
          </p:nvPr>
        </p:nvSpPr>
        <p:spPr>
          <a:xfrm>
            <a:off x="1172850" y="2217425"/>
            <a:ext cx="1317300" cy="84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9600"/>
              <a:buNone/>
              <a:defRPr sz="6000">
                <a:solidFill>
                  <a:schemeClr val="l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68" name="Google Shape;268;p39"/>
          <p:cNvSpPr txBox="1"/>
          <p:nvPr>
            <p:ph idx="2" type="title"/>
          </p:nvPr>
        </p:nvSpPr>
        <p:spPr>
          <a:xfrm>
            <a:off x="2630075" y="2217413"/>
            <a:ext cx="5335500" cy="669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b="1" sz="48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9" name="Google Shape;269;p39"/>
          <p:cNvSpPr txBox="1"/>
          <p:nvPr>
            <p:ph idx="1" type="subTitle"/>
          </p:nvPr>
        </p:nvSpPr>
        <p:spPr>
          <a:xfrm>
            <a:off x="3016475" y="2781663"/>
            <a:ext cx="4562700" cy="33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18">
    <p:spTree>
      <p:nvGrpSpPr>
        <p:cNvPr id="270" name="Shape 270"/>
        <p:cNvGrpSpPr/>
        <p:nvPr/>
      </p:nvGrpSpPr>
      <p:grpSpPr>
        <a:xfrm>
          <a:off x="0" y="0"/>
          <a:ext cx="0" cy="0"/>
          <a:chOff x="0" y="0"/>
          <a:chExt cx="0" cy="0"/>
        </a:xfrm>
      </p:grpSpPr>
      <p:sp>
        <p:nvSpPr>
          <p:cNvPr id="271" name="Google Shape;271;p40"/>
          <p:cNvSpPr txBox="1"/>
          <p:nvPr>
            <p:ph type="title"/>
          </p:nvPr>
        </p:nvSpPr>
        <p:spPr>
          <a:xfrm>
            <a:off x="3726000" y="3466000"/>
            <a:ext cx="4698000" cy="5370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p:txBody>
      </p:sp>
      <p:sp>
        <p:nvSpPr>
          <p:cNvPr id="272" name="Google Shape;272;p40"/>
          <p:cNvSpPr txBox="1"/>
          <p:nvPr>
            <p:ph idx="1" type="subTitle"/>
          </p:nvPr>
        </p:nvSpPr>
        <p:spPr>
          <a:xfrm>
            <a:off x="3726025" y="3874100"/>
            <a:ext cx="4698000" cy="789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2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73" name="Google Shape;273;p40"/>
          <p:cNvSpPr/>
          <p:nvPr/>
        </p:nvSpPr>
        <p:spPr>
          <a:xfrm>
            <a:off x="-594222" y="1140531"/>
            <a:ext cx="7937089" cy="3025249"/>
          </a:xfrm>
          <a:custGeom>
            <a:rect b="b" l="l" r="r" t="t"/>
            <a:pathLst>
              <a:path extrusionOk="0" h="89637" w="235173">
                <a:moveTo>
                  <a:pt x="141618" y="0"/>
                </a:moveTo>
                <a:cubicBezTo>
                  <a:pt x="134504" y="0"/>
                  <a:pt x="124888" y="2251"/>
                  <a:pt x="112665" y="9810"/>
                </a:cubicBezTo>
                <a:cubicBezTo>
                  <a:pt x="105712" y="14112"/>
                  <a:pt x="98854" y="16557"/>
                  <a:pt x="92409" y="17795"/>
                </a:cubicBezTo>
                <a:cubicBezTo>
                  <a:pt x="88591" y="18526"/>
                  <a:pt x="84920" y="18827"/>
                  <a:pt x="81466" y="18827"/>
                </a:cubicBezTo>
                <a:cubicBezTo>
                  <a:pt x="65489" y="18827"/>
                  <a:pt x="54134" y="12398"/>
                  <a:pt x="54134" y="12398"/>
                </a:cubicBezTo>
                <a:cubicBezTo>
                  <a:pt x="52515" y="11938"/>
                  <a:pt x="50975" y="11557"/>
                  <a:pt x="49483" y="11239"/>
                </a:cubicBezTo>
                <a:cubicBezTo>
                  <a:pt x="45617" y="10424"/>
                  <a:pt x="42140" y="10064"/>
                  <a:pt x="39014" y="10064"/>
                </a:cubicBezTo>
                <a:cubicBezTo>
                  <a:pt x="23439" y="10064"/>
                  <a:pt x="16577" y="19013"/>
                  <a:pt x="13669" y="25320"/>
                </a:cubicBezTo>
                <a:cubicBezTo>
                  <a:pt x="12081" y="28797"/>
                  <a:pt x="9986" y="32019"/>
                  <a:pt x="7462" y="34893"/>
                </a:cubicBezTo>
                <a:cubicBezTo>
                  <a:pt x="3668" y="39179"/>
                  <a:pt x="0" y="47624"/>
                  <a:pt x="9478" y="61213"/>
                </a:cubicBezTo>
                <a:cubicBezTo>
                  <a:pt x="21876" y="78962"/>
                  <a:pt x="48991" y="85978"/>
                  <a:pt x="73978" y="88566"/>
                </a:cubicBezTo>
                <a:cubicBezTo>
                  <a:pt x="78582" y="89042"/>
                  <a:pt x="83106" y="89360"/>
                  <a:pt x="87472" y="89582"/>
                </a:cubicBezTo>
                <a:cubicBezTo>
                  <a:pt x="88211" y="89618"/>
                  <a:pt x="88940" y="89636"/>
                  <a:pt x="89656" y="89636"/>
                </a:cubicBezTo>
                <a:cubicBezTo>
                  <a:pt x="101121" y="89636"/>
                  <a:pt x="109674" y="85069"/>
                  <a:pt x="116428" y="78898"/>
                </a:cubicBezTo>
                <a:cubicBezTo>
                  <a:pt x="125207" y="70881"/>
                  <a:pt x="130953" y="60150"/>
                  <a:pt x="136081" y="53276"/>
                </a:cubicBezTo>
                <a:cubicBezTo>
                  <a:pt x="138502" y="50031"/>
                  <a:pt x="142538" y="48830"/>
                  <a:pt x="147188" y="48830"/>
                </a:cubicBezTo>
                <a:cubicBezTo>
                  <a:pt x="160467" y="48830"/>
                  <a:pt x="178753" y="58626"/>
                  <a:pt x="178753" y="58626"/>
                </a:cubicBezTo>
                <a:cubicBezTo>
                  <a:pt x="185389" y="60427"/>
                  <a:pt x="191335" y="61173"/>
                  <a:pt x="196633" y="61173"/>
                </a:cubicBezTo>
                <a:cubicBezTo>
                  <a:pt x="210524" y="61173"/>
                  <a:pt x="219961" y="56044"/>
                  <a:pt x="225695" y="51355"/>
                </a:cubicBezTo>
                <a:cubicBezTo>
                  <a:pt x="232220" y="46005"/>
                  <a:pt x="235173" y="37337"/>
                  <a:pt x="233030" y="29178"/>
                </a:cubicBezTo>
                <a:cubicBezTo>
                  <a:pt x="231093" y="21859"/>
                  <a:pt x="224981" y="14478"/>
                  <a:pt x="208312" y="14176"/>
                </a:cubicBezTo>
                <a:cubicBezTo>
                  <a:pt x="187484" y="13811"/>
                  <a:pt x="172689" y="10255"/>
                  <a:pt x="164529" y="7635"/>
                </a:cubicBezTo>
                <a:cubicBezTo>
                  <a:pt x="161179" y="6556"/>
                  <a:pt x="157957" y="5095"/>
                  <a:pt x="154925" y="3302"/>
                </a:cubicBezTo>
                <a:cubicBezTo>
                  <a:pt x="152523" y="1877"/>
                  <a:pt x="148113" y="0"/>
                  <a:pt x="1416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p:nvPr/>
        </p:nvSpPr>
        <p:spPr>
          <a:xfrm>
            <a:off x="0" y="1568600"/>
            <a:ext cx="9143833" cy="3574991"/>
          </a:xfrm>
          <a:custGeom>
            <a:rect b="b" l="l" r="r" t="t"/>
            <a:pathLst>
              <a:path extrusionOk="0" h="102494" w="285299">
                <a:moveTo>
                  <a:pt x="186358" y="0"/>
                </a:moveTo>
                <a:cubicBezTo>
                  <a:pt x="174323" y="0"/>
                  <a:pt x="167721" y="6002"/>
                  <a:pt x="167721" y="6002"/>
                </a:cubicBezTo>
                <a:cubicBezTo>
                  <a:pt x="153965" y="22904"/>
                  <a:pt x="140971" y="28318"/>
                  <a:pt x="129168" y="28318"/>
                </a:cubicBezTo>
                <a:cubicBezTo>
                  <a:pt x="112827" y="28318"/>
                  <a:pt x="98770" y="17941"/>
                  <a:pt x="88138" y="13304"/>
                </a:cubicBezTo>
                <a:cubicBezTo>
                  <a:pt x="81926" y="10597"/>
                  <a:pt x="75559" y="9450"/>
                  <a:pt x="69228" y="9450"/>
                </a:cubicBezTo>
                <a:cubicBezTo>
                  <a:pt x="34056" y="9450"/>
                  <a:pt x="0" y="44849"/>
                  <a:pt x="0" y="44849"/>
                </a:cubicBezTo>
                <a:lnTo>
                  <a:pt x="0" y="102494"/>
                </a:lnTo>
                <a:lnTo>
                  <a:pt x="285299" y="102494"/>
                </a:lnTo>
                <a:lnTo>
                  <a:pt x="285299" y="8291"/>
                </a:lnTo>
                <a:cubicBezTo>
                  <a:pt x="285299" y="8291"/>
                  <a:pt x="267553" y="20771"/>
                  <a:pt x="246192" y="20771"/>
                </a:cubicBezTo>
                <a:cubicBezTo>
                  <a:pt x="236901" y="20771"/>
                  <a:pt x="226925" y="18409"/>
                  <a:pt x="217429" y="11633"/>
                </a:cubicBezTo>
                <a:cubicBezTo>
                  <a:pt x="204877" y="2682"/>
                  <a:pt x="194403" y="0"/>
                  <a:pt x="1863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5"/>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24" name="Google Shape;24;p5"/>
          <p:cNvSpPr txBox="1"/>
          <p:nvPr>
            <p:ph idx="1" type="subTitle"/>
          </p:nvPr>
        </p:nvSpPr>
        <p:spPr>
          <a:xfrm>
            <a:off x="1087650" y="2667604"/>
            <a:ext cx="2903700" cy="529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None/>
              <a:defRPr b="1" sz="2000"/>
            </a:lvl1pPr>
            <a:lvl2pPr lvl="1" rtl="0" algn="ctr">
              <a:lnSpc>
                <a:spcPct val="100000"/>
              </a:lnSpc>
              <a:spcBef>
                <a:spcPts val="0"/>
              </a:spcBef>
              <a:spcAft>
                <a:spcPts val="0"/>
              </a:spcAft>
              <a:buSzPts val="2000"/>
              <a:buNone/>
              <a:defRPr b="1" sz="2000"/>
            </a:lvl2pPr>
            <a:lvl3pPr lvl="2" rtl="0" algn="ctr">
              <a:lnSpc>
                <a:spcPct val="100000"/>
              </a:lnSpc>
              <a:spcBef>
                <a:spcPts val="0"/>
              </a:spcBef>
              <a:spcAft>
                <a:spcPts val="0"/>
              </a:spcAft>
              <a:buSzPts val="2000"/>
              <a:buNone/>
              <a:defRPr b="1" sz="2000"/>
            </a:lvl3pPr>
            <a:lvl4pPr lvl="3" rtl="0" algn="ctr">
              <a:lnSpc>
                <a:spcPct val="100000"/>
              </a:lnSpc>
              <a:spcBef>
                <a:spcPts val="0"/>
              </a:spcBef>
              <a:spcAft>
                <a:spcPts val="0"/>
              </a:spcAft>
              <a:buSzPts val="2000"/>
              <a:buNone/>
              <a:defRPr b="1" sz="2000"/>
            </a:lvl4pPr>
            <a:lvl5pPr lvl="4" rtl="0" algn="ctr">
              <a:lnSpc>
                <a:spcPct val="100000"/>
              </a:lnSpc>
              <a:spcBef>
                <a:spcPts val="0"/>
              </a:spcBef>
              <a:spcAft>
                <a:spcPts val="0"/>
              </a:spcAft>
              <a:buSzPts val="2000"/>
              <a:buNone/>
              <a:defRPr b="1" sz="2000"/>
            </a:lvl5pPr>
            <a:lvl6pPr lvl="5" rtl="0" algn="ctr">
              <a:lnSpc>
                <a:spcPct val="100000"/>
              </a:lnSpc>
              <a:spcBef>
                <a:spcPts val="0"/>
              </a:spcBef>
              <a:spcAft>
                <a:spcPts val="0"/>
              </a:spcAft>
              <a:buSzPts val="2000"/>
              <a:buNone/>
              <a:defRPr b="1" sz="2000"/>
            </a:lvl6pPr>
            <a:lvl7pPr lvl="6" rtl="0" algn="ctr">
              <a:lnSpc>
                <a:spcPct val="100000"/>
              </a:lnSpc>
              <a:spcBef>
                <a:spcPts val="0"/>
              </a:spcBef>
              <a:spcAft>
                <a:spcPts val="0"/>
              </a:spcAft>
              <a:buSzPts val="2000"/>
              <a:buNone/>
              <a:defRPr b="1" sz="2000"/>
            </a:lvl7pPr>
            <a:lvl8pPr lvl="7" rtl="0" algn="ctr">
              <a:lnSpc>
                <a:spcPct val="100000"/>
              </a:lnSpc>
              <a:spcBef>
                <a:spcPts val="0"/>
              </a:spcBef>
              <a:spcAft>
                <a:spcPts val="0"/>
              </a:spcAft>
              <a:buSzPts val="2000"/>
              <a:buNone/>
              <a:defRPr b="1" sz="2000"/>
            </a:lvl8pPr>
            <a:lvl9pPr lvl="8" rtl="0" algn="ctr">
              <a:lnSpc>
                <a:spcPct val="100000"/>
              </a:lnSpc>
              <a:spcBef>
                <a:spcPts val="0"/>
              </a:spcBef>
              <a:spcAft>
                <a:spcPts val="0"/>
              </a:spcAft>
              <a:buSzPts val="2000"/>
              <a:buNone/>
              <a:defRPr b="1" sz="2000"/>
            </a:lvl9pPr>
          </a:lstStyle>
          <a:p/>
        </p:txBody>
      </p:sp>
      <p:sp>
        <p:nvSpPr>
          <p:cNvPr id="25" name="Google Shape;25;p5"/>
          <p:cNvSpPr txBox="1"/>
          <p:nvPr>
            <p:ph idx="2" type="subTitle"/>
          </p:nvPr>
        </p:nvSpPr>
        <p:spPr>
          <a:xfrm>
            <a:off x="1087650" y="3197100"/>
            <a:ext cx="2903700" cy="94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26" name="Google Shape;26;p5"/>
          <p:cNvSpPr txBox="1"/>
          <p:nvPr>
            <p:ph idx="3" type="subTitle"/>
          </p:nvPr>
        </p:nvSpPr>
        <p:spPr>
          <a:xfrm>
            <a:off x="5152645" y="2667604"/>
            <a:ext cx="2903700" cy="529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None/>
              <a:defRPr b="1" sz="2000"/>
            </a:lvl1pPr>
            <a:lvl2pPr lvl="1" rtl="0" algn="ctr">
              <a:lnSpc>
                <a:spcPct val="100000"/>
              </a:lnSpc>
              <a:spcBef>
                <a:spcPts val="0"/>
              </a:spcBef>
              <a:spcAft>
                <a:spcPts val="0"/>
              </a:spcAft>
              <a:buSzPts val="2000"/>
              <a:buNone/>
              <a:defRPr b="1" sz="2000"/>
            </a:lvl2pPr>
            <a:lvl3pPr lvl="2" rtl="0" algn="ctr">
              <a:lnSpc>
                <a:spcPct val="100000"/>
              </a:lnSpc>
              <a:spcBef>
                <a:spcPts val="0"/>
              </a:spcBef>
              <a:spcAft>
                <a:spcPts val="0"/>
              </a:spcAft>
              <a:buSzPts val="2000"/>
              <a:buNone/>
              <a:defRPr b="1" sz="2000"/>
            </a:lvl3pPr>
            <a:lvl4pPr lvl="3" rtl="0" algn="ctr">
              <a:lnSpc>
                <a:spcPct val="100000"/>
              </a:lnSpc>
              <a:spcBef>
                <a:spcPts val="0"/>
              </a:spcBef>
              <a:spcAft>
                <a:spcPts val="0"/>
              </a:spcAft>
              <a:buSzPts val="2000"/>
              <a:buNone/>
              <a:defRPr b="1" sz="2000"/>
            </a:lvl4pPr>
            <a:lvl5pPr lvl="4" rtl="0" algn="ctr">
              <a:lnSpc>
                <a:spcPct val="100000"/>
              </a:lnSpc>
              <a:spcBef>
                <a:spcPts val="0"/>
              </a:spcBef>
              <a:spcAft>
                <a:spcPts val="0"/>
              </a:spcAft>
              <a:buSzPts val="2000"/>
              <a:buNone/>
              <a:defRPr b="1" sz="2000"/>
            </a:lvl5pPr>
            <a:lvl6pPr lvl="5" rtl="0" algn="ctr">
              <a:lnSpc>
                <a:spcPct val="100000"/>
              </a:lnSpc>
              <a:spcBef>
                <a:spcPts val="0"/>
              </a:spcBef>
              <a:spcAft>
                <a:spcPts val="0"/>
              </a:spcAft>
              <a:buSzPts val="2000"/>
              <a:buNone/>
              <a:defRPr b="1" sz="2000"/>
            </a:lvl6pPr>
            <a:lvl7pPr lvl="6" rtl="0" algn="ctr">
              <a:lnSpc>
                <a:spcPct val="100000"/>
              </a:lnSpc>
              <a:spcBef>
                <a:spcPts val="0"/>
              </a:spcBef>
              <a:spcAft>
                <a:spcPts val="0"/>
              </a:spcAft>
              <a:buSzPts val="2000"/>
              <a:buNone/>
              <a:defRPr b="1" sz="2000"/>
            </a:lvl7pPr>
            <a:lvl8pPr lvl="7" rtl="0" algn="ctr">
              <a:lnSpc>
                <a:spcPct val="100000"/>
              </a:lnSpc>
              <a:spcBef>
                <a:spcPts val="0"/>
              </a:spcBef>
              <a:spcAft>
                <a:spcPts val="0"/>
              </a:spcAft>
              <a:buSzPts val="2000"/>
              <a:buNone/>
              <a:defRPr b="1" sz="2000"/>
            </a:lvl8pPr>
            <a:lvl9pPr lvl="8" rtl="0" algn="ctr">
              <a:lnSpc>
                <a:spcPct val="100000"/>
              </a:lnSpc>
              <a:spcBef>
                <a:spcPts val="0"/>
              </a:spcBef>
              <a:spcAft>
                <a:spcPts val="0"/>
              </a:spcAft>
              <a:buSzPts val="2000"/>
              <a:buNone/>
              <a:defRPr b="1" sz="2000"/>
            </a:lvl9pPr>
          </a:lstStyle>
          <a:p/>
        </p:txBody>
      </p:sp>
      <p:sp>
        <p:nvSpPr>
          <p:cNvPr id="27" name="Google Shape;27;p5"/>
          <p:cNvSpPr txBox="1"/>
          <p:nvPr>
            <p:ph idx="4" type="subTitle"/>
          </p:nvPr>
        </p:nvSpPr>
        <p:spPr>
          <a:xfrm>
            <a:off x="5152650" y="3197100"/>
            <a:ext cx="2903700" cy="94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CUSTOM_11">
    <p:spTree>
      <p:nvGrpSpPr>
        <p:cNvPr id="274" name="Shape 274"/>
        <p:cNvGrpSpPr/>
        <p:nvPr/>
      </p:nvGrpSpPr>
      <p:grpSpPr>
        <a:xfrm>
          <a:off x="0" y="0"/>
          <a:ext cx="0" cy="0"/>
          <a:chOff x="0" y="0"/>
          <a:chExt cx="0" cy="0"/>
        </a:xfrm>
      </p:grpSpPr>
      <p:sp>
        <p:nvSpPr>
          <p:cNvPr id="275" name="Google Shape;275;p41"/>
          <p:cNvSpPr/>
          <p:nvPr/>
        </p:nvSpPr>
        <p:spPr>
          <a:xfrm>
            <a:off x="0" y="1841217"/>
            <a:ext cx="3275190" cy="3306823"/>
          </a:xfrm>
          <a:custGeom>
            <a:rect b="b" l="l" r="r" t="t"/>
            <a:pathLst>
              <a:path extrusionOk="0" h="103177" w="102190">
                <a:moveTo>
                  <a:pt x="0" y="1"/>
                </a:moveTo>
                <a:lnTo>
                  <a:pt x="0" y="103176"/>
                </a:lnTo>
                <a:lnTo>
                  <a:pt x="102190" y="103176"/>
                </a:lnTo>
                <a:cubicBezTo>
                  <a:pt x="99165" y="93535"/>
                  <a:pt x="89708" y="78531"/>
                  <a:pt x="59950" y="78531"/>
                </a:cubicBezTo>
                <a:cubicBezTo>
                  <a:pt x="25865" y="78531"/>
                  <a:pt x="21671" y="53067"/>
                  <a:pt x="21487" y="41706"/>
                </a:cubicBezTo>
                <a:cubicBezTo>
                  <a:pt x="21404" y="34939"/>
                  <a:pt x="20201" y="28222"/>
                  <a:pt x="17912" y="21839"/>
                </a:cubicBezTo>
                <a:cubicBezTo>
                  <a:pt x="14720" y="13017"/>
                  <a:pt x="9156" y="289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1"/>
          <p:cNvSpPr/>
          <p:nvPr/>
        </p:nvSpPr>
        <p:spPr>
          <a:xfrm>
            <a:off x="4473172" y="7090"/>
            <a:ext cx="4670743" cy="5140916"/>
          </a:xfrm>
          <a:custGeom>
            <a:rect b="b" l="l" r="r" t="t"/>
            <a:pathLst>
              <a:path extrusionOk="0" h="160403" w="145733">
                <a:moveTo>
                  <a:pt x="1" y="0"/>
                </a:moveTo>
                <a:cubicBezTo>
                  <a:pt x="1204" y="12247"/>
                  <a:pt x="7954" y="27736"/>
                  <a:pt x="32950" y="32799"/>
                </a:cubicBezTo>
                <a:cubicBezTo>
                  <a:pt x="76392" y="41571"/>
                  <a:pt x="65532" y="73935"/>
                  <a:pt x="65532" y="73935"/>
                </a:cubicBezTo>
                <a:cubicBezTo>
                  <a:pt x="65532" y="73935"/>
                  <a:pt x="42975" y="118213"/>
                  <a:pt x="88924" y="136175"/>
                </a:cubicBezTo>
                <a:cubicBezTo>
                  <a:pt x="104362" y="142207"/>
                  <a:pt x="109659" y="151162"/>
                  <a:pt x="109893" y="160402"/>
                </a:cubicBezTo>
                <a:lnTo>
                  <a:pt x="145733" y="160402"/>
                </a:lnTo>
                <a:lnTo>
                  <a:pt x="1457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1"/>
          <p:cNvSpPr txBox="1"/>
          <p:nvPr>
            <p:ph type="title"/>
          </p:nvPr>
        </p:nvSpPr>
        <p:spPr>
          <a:xfrm>
            <a:off x="720000" y="1299159"/>
            <a:ext cx="7704000" cy="6165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None/>
              <a:defRPr sz="3800"/>
            </a:lvl1pPr>
            <a:lvl2pPr lvl="1" rtl="0" algn="ctr">
              <a:lnSpc>
                <a:spcPct val="100000"/>
              </a:lnSpc>
              <a:spcBef>
                <a:spcPts val="0"/>
              </a:spcBef>
              <a:spcAft>
                <a:spcPts val="0"/>
              </a:spcAft>
              <a:buNone/>
              <a:defRPr sz="3800"/>
            </a:lvl2pPr>
            <a:lvl3pPr lvl="2" rtl="0" algn="ctr">
              <a:lnSpc>
                <a:spcPct val="100000"/>
              </a:lnSpc>
              <a:spcBef>
                <a:spcPts val="0"/>
              </a:spcBef>
              <a:spcAft>
                <a:spcPts val="0"/>
              </a:spcAft>
              <a:buNone/>
              <a:defRPr sz="3800"/>
            </a:lvl3pPr>
            <a:lvl4pPr lvl="3" rtl="0" algn="ctr">
              <a:lnSpc>
                <a:spcPct val="100000"/>
              </a:lnSpc>
              <a:spcBef>
                <a:spcPts val="0"/>
              </a:spcBef>
              <a:spcAft>
                <a:spcPts val="0"/>
              </a:spcAft>
              <a:buNone/>
              <a:defRPr sz="3800"/>
            </a:lvl4pPr>
            <a:lvl5pPr lvl="4" rtl="0" algn="ctr">
              <a:lnSpc>
                <a:spcPct val="100000"/>
              </a:lnSpc>
              <a:spcBef>
                <a:spcPts val="0"/>
              </a:spcBef>
              <a:spcAft>
                <a:spcPts val="0"/>
              </a:spcAft>
              <a:buNone/>
              <a:defRPr sz="3800"/>
            </a:lvl5pPr>
            <a:lvl6pPr lvl="5" rtl="0" algn="ctr">
              <a:lnSpc>
                <a:spcPct val="100000"/>
              </a:lnSpc>
              <a:spcBef>
                <a:spcPts val="0"/>
              </a:spcBef>
              <a:spcAft>
                <a:spcPts val="0"/>
              </a:spcAft>
              <a:buNone/>
              <a:defRPr sz="3800"/>
            </a:lvl6pPr>
            <a:lvl7pPr lvl="6" rtl="0" algn="ctr">
              <a:lnSpc>
                <a:spcPct val="100000"/>
              </a:lnSpc>
              <a:spcBef>
                <a:spcPts val="0"/>
              </a:spcBef>
              <a:spcAft>
                <a:spcPts val="0"/>
              </a:spcAft>
              <a:buNone/>
              <a:defRPr sz="3800"/>
            </a:lvl7pPr>
            <a:lvl8pPr lvl="7" rtl="0" algn="ctr">
              <a:lnSpc>
                <a:spcPct val="100000"/>
              </a:lnSpc>
              <a:spcBef>
                <a:spcPts val="0"/>
              </a:spcBef>
              <a:spcAft>
                <a:spcPts val="0"/>
              </a:spcAft>
              <a:buNone/>
              <a:defRPr sz="3800"/>
            </a:lvl8pPr>
            <a:lvl9pPr lvl="8" rtl="0" algn="ctr">
              <a:lnSpc>
                <a:spcPct val="100000"/>
              </a:lnSpc>
              <a:spcBef>
                <a:spcPts val="0"/>
              </a:spcBef>
              <a:spcAft>
                <a:spcPts val="0"/>
              </a:spcAft>
              <a:buNone/>
              <a:defRPr sz="3800"/>
            </a:lvl9pPr>
          </a:lstStyle>
          <a:p/>
        </p:txBody>
      </p:sp>
      <p:sp>
        <p:nvSpPr>
          <p:cNvPr id="278" name="Google Shape;278;p41"/>
          <p:cNvSpPr txBox="1"/>
          <p:nvPr>
            <p:ph idx="2" type="title"/>
          </p:nvPr>
        </p:nvSpPr>
        <p:spPr>
          <a:xfrm>
            <a:off x="720000" y="2350258"/>
            <a:ext cx="7704000" cy="6165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None/>
              <a:defRPr sz="3800"/>
            </a:lvl1pPr>
            <a:lvl2pPr lvl="1" rtl="0" algn="ctr">
              <a:lnSpc>
                <a:spcPct val="100000"/>
              </a:lnSpc>
              <a:spcBef>
                <a:spcPts val="0"/>
              </a:spcBef>
              <a:spcAft>
                <a:spcPts val="0"/>
              </a:spcAft>
              <a:buNone/>
              <a:defRPr sz="3800"/>
            </a:lvl2pPr>
            <a:lvl3pPr lvl="2" rtl="0" algn="ctr">
              <a:lnSpc>
                <a:spcPct val="100000"/>
              </a:lnSpc>
              <a:spcBef>
                <a:spcPts val="0"/>
              </a:spcBef>
              <a:spcAft>
                <a:spcPts val="0"/>
              </a:spcAft>
              <a:buNone/>
              <a:defRPr sz="3800"/>
            </a:lvl3pPr>
            <a:lvl4pPr lvl="3" rtl="0" algn="ctr">
              <a:lnSpc>
                <a:spcPct val="100000"/>
              </a:lnSpc>
              <a:spcBef>
                <a:spcPts val="0"/>
              </a:spcBef>
              <a:spcAft>
                <a:spcPts val="0"/>
              </a:spcAft>
              <a:buNone/>
              <a:defRPr sz="3800"/>
            </a:lvl4pPr>
            <a:lvl5pPr lvl="4" rtl="0" algn="ctr">
              <a:lnSpc>
                <a:spcPct val="100000"/>
              </a:lnSpc>
              <a:spcBef>
                <a:spcPts val="0"/>
              </a:spcBef>
              <a:spcAft>
                <a:spcPts val="0"/>
              </a:spcAft>
              <a:buNone/>
              <a:defRPr sz="3800"/>
            </a:lvl5pPr>
            <a:lvl6pPr lvl="5" rtl="0" algn="ctr">
              <a:lnSpc>
                <a:spcPct val="100000"/>
              </a:lnSpc>
              <a:spcBef>
                <a:spcPts val="0"/>
              </a:spcBef>
              <a:spcAft>
                <a:spcPts val="0"/>
              </a:spcAft>
              <a:buNone/>
              <a:defRPr sz="3800"/>
            </a:lvl6pPr>
            <a:lvl7pPr lvl="6" rtl="0" algn="ctr">
              <a:lnSpc>
                <a:spcPct val="100000"/>
              </a:lnSpc>
              <a:spcBef>
                <a:spcPts val="0"/>
              </a:spcBef>
              <a:spcAft>
                <a:spcPts val="0"/>
              </a:spcAft>
              <a:buNone/>
              <a:defRPr sz="3800"/>
            </a:lvl7pPr>
            <a:lvl8pPr lvl="7" rtl="0" algn="ctr">
              <a:lnSpc>
                <a:spcPct val="100000"/>
              </a:lnSpc>
              <a:spcBef>
                <a:spcPts val="0"/>
              </a:spcBef>
              <a:spcAft>
                <a:spcPts val="0"/>
              </a:spcAft>
              <a:buNone/>
              <a:defRPr sz="3800"/>
            </a:lvl8pPr>
            <a:lvl9pPr lvl="8" rtl="0" algn="ctr">
              <a:lnSpc>
                <a:spcPct val="100000"/>
              </a:lnSpc>
              <a:spcBef>
                <a:spcPts val="0"/>
              </a:spcBef>
              <a:spcAft>
                <a:spcPts val="0"/>
              </a:spcAft>
              <a:buNone/>
              <a:defRPr sz="3800"/>
            </a:lvl9pPr>
          </a:lstStyle>
          <a:p/>
        </p:txBody>
      </p:sp>
      <p:sp>
        <p:nvSpPr>
          <p:cNvPr id="279" name="Google Shape;279;p41"/>
          <p:cNvSpPr txBox="1"/>
          <p:nvPr>
            <p:ph idx="3" type="title"/>
          </p:nvPr>
        </p:nvSpPr>
        <p:spPr>
          <a:xfrm>
            <a:off x="720000" y="3401359"/>
            <a:ext cx="7704000" cy="6165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None/>
              <a:defRPr sz="3800"/>
            </a:lvl1pPr>
            <a:lvl2pPr lvl="1" rtl="0" algn="ctr">
              <a:lnSpc>
                <a:spcPct val="100000"/>
              </a:lnSpc>
              <a:spcBef>
                <a:spcPts val="0"/>
              </a:spcBef>
              <a:spcAft>
                <a:spcPts val="0"/>
              </a:spcAft>
              <a:buNone/>
              <a:defRPr sz="3800"/>
            </a:lvl2pPr>
            <a:lvl3pPr lvl="2" rtl="0" algn="ctr">
              <a:lnSpc>
                <a:spcPct val="100000"/>
              </a:lnSpc>
              <a:spcBef>
                <a:spcPts val="0"/>
              </a:spcBef>
              <a:spcAft>
                <a:spcPts val="0"/>
              </a:spcAft>
              <a:buNone/>
              <a:defRPr sz="3800"/>
            </a:lvl3pPr>
            <a:lvl4pPr lvl="3" rtl="0" algn="ctr">
              <a:lnSpc>
                <a:spcPct val="100000"/>
              </a:lnSpc>
              <a:spcBef>
                <a:spcPts val="0"/>
              </a:spcBef>
              <a:spcAft>
                <a:spcPts val="0"/>
              </a:spcAft>
              <a:buNone/>
              <a:defRPr sz="3800"/>
            </a:lvl4pPr>
            <a:lvl5pPr lvl="4" rtl="0" algn="ctr">
              <a:lnSpc>
                <a:spcPct val="100000"/>
              </a:lnSpc>
              <a:spcBef>
                <a:spcPts val="0"/>
              </a:spcBef>
              <a:spcAft>
                <a:spcPts val="0"/>
              </a:spcAft>
              <a:buNone/>
              <a:defRPr sz="3800"/>
            </a:lvl5pPr>
            <a:lvl6pPr lvl="5" rtl="0" algn="ctr">
              <a:lnSpc>
                <a:spcPct val="100000"/>
              </a:lnSpc>
              <a:spcBef>
                <a:spcPts val="0"/>
              </a:spcBef>
              <a:spcAft>
                <a:spcPts val="0"/>
              </a:spcAft>
              <a:buNone/>
              <a:defRPr sz="3800"/>
            </a:lvl6pPr>
            <a:lvl7pPr lvl="6" rtl="0" algn="ctr">
              <a:lnSpc>
                <a:spcPct val="100000"/>
              </a:lnSpc>
              <a:spcBef>
                <a:spcPts val="0"/>
              </a:spcBef>
              <a:spcAft>
                <a:spcPts val="0"/>
              </a:spcAft>
              <a:buNone/>
              <a:defRPr sz="3800"/>
            </a:lvl7pPr>
            <a:lvl8pPr lvl="7" rtl="0" algn="ctr">
              <a:lnSpc>
                <a:spcPct val="100000"/>
              </a:lnSpc>
              <a:spcBef>
                <a:spcPts val="0"/>
              </a:spcBef>
              <a:spcAft>
                <a:spcPts val="0"/>
              </a:spcAft>
              <a:buNone/>
              <a:defRPr sz="3800"/>
            </a:lvl8pPr>
            <a:lvl9pPr lvl="8" rtl="0" algn="ctr">
              <a:lnSpc>
                <a:spcPct val="100000"/>
              </a:lnSpc>
              <a:spcBef>
                <a:spcPts val="0"/>
              </a:spcBef>
              <a:spcAft>
                <a:spcPts val="0"/>
              </a:spcAft>
              <a:buNone/>
              <a:defRPr sz="3800"/>
            </a:lvl9pPr>
          </a:lstStyle>
          <a:p/>
        </p:txBody>
      </p:sp>
      <p:sp>
        <p:nvSpPr>
          <p:cNvPr id="280" name="Google Shape;280;p41"/>
          <p:cNvSpPr txBox="1"/>
          <p:nvPr>
            <p:ph idx="1" type="subTitle"/>
          </p:nvPr>
        </p:nvSpPr>
        <p:spPr>
          <a:xfrm>
            <a:off x="720000" y="1915734"/>
            <a:ext cx="7704000" cy="280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1" name="Google Shape;281;p41"/>
          <p:cNvSpPr txBox="1"/>
          <p:nvPr>
            <p:ph idx="4" type="subTitle"/>
          </p:nvPr>
        </p:nvSpPr>
        <p:spPr>
          <a:xfrm>
            <a:off x="720000" y="2966759"/>
            <a:ext cx="7704000" cy="280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2" name="Google Shape;282;p41"/>
          <p:cNvSpPr txBox="1"/>
          <p:nvPr>
            <p:ph idx="5" type="subTitle"/>
          </p:nvPr>
        </p:nvSpPr>
        <p:spPr>
          <a:xfrm>
            <a:off x="720000" y="4017859"/>
            <a:ext cx="7704000" cy="280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2">
  <p:cSld name="BIG_NUMBER_3_1">
    <p:spTree>
      <p:nvGrpSpPr>
        <p:cNvPr id="283" name="Shape 283"/>
        <p:cNvGrpSpPr/>
        <p:nvPr/>
      </p:nvGrpSpPr>
      <p:grpSpPr>
        <a:xfrm>
          <a:off x="0" y="0"/>
          <a:ext cx="0" cy="0"/>
          <a:chOff x="0" y="0"/>
          <a:chExt cx="0" cy="0"/>
        </a:xfrm>
      </p:grpSpPr>
      <p:sp>
        <p:nvSpPr>
          <p:cNvPr id="284" name="Google Shape;284;p42"/>
          <p:cNvSpPr/>
          <p:nvPr/>
        </p:nvSpPr>
        <p:spPr>
          <a:xfrm flipH="1">
            <a:off x="4473247" y="1290"/>
            <a:ext cx="4670743" cy="5140916"/>
          </a:xfrm>
          <a:custGeom>
            <a:rect b="b" l="l" r="r" t="t"/>
            <a:pathLst>
              <a:path extrusionOk="0" h="160403" w="145733">
                <a:moveTo>
                  <a:pt x="1" y="0"/>
                </a:moveTo>
                <a:cubicBezTo>
                  <a:pt x="1204" y="12247"/>
                  <a:pt x="7954" y="27736"/>
                  <a:pt x="32950" y="32799"/>
                </a:cubicBezTo>
                <a:cubicBezTo>
                  <a:pt x="76392" y="41571"/>
                  <a:pt x="65532" y="73935"/>
                  <a:pt x="65532" y="73935"/>
                </a:cubicBezTo>
                <a:cubicBezTo>
                  <a:pt x="65532" y="73935"/>
                  <a:pt x="42975" y="118213"/>
                  <a:pt x="88924" y="136175"/>
                </a:cubicBezTo>
                <a:cubicBezTo>
                  <a:pt x="104362" y="142207"/>
                  <a:pt x="109659" y="151162"/>
                  <a:pt x="109893" y="160402"/>
                </a:cubicBezTo>
                <a:lnTo>
                  <a:pt x="145733" y="160402"/>
                </a:lnTo>
                <a:lnTo>
                  <a:pt x="1457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2"/>
          <p:cNvSpPr/>
          <p:nvPr/>
        </p:nvSpPr>
        <p:spPr>
          <a:xfrm>
            <a:off x="-3" y="1290"/>
            <a:ext cx="4670743" cy="5140916"/>
          </a:xfrm>
          <a:custGeom>
            <a:rect b="b" l="l" r="r" t="t"/>
            <a:pathLst>
              <a:path extrusionOk="0" h="160403" w="145733">
                <a:moveTo>
                  <a:pt x="1" y="0"/>
                </a:moveTo>
                <a:cubicBezTo>
                  <a:pt x="1204" y="12247"/>
                  <a:pt x="7954" y="27736"/>
                  <a:pt x="32950" y="32799"/>
                </a:cubicBezTo>
                <a:cubicBezTo>
                  <a:pt x="76392" y="41571"/>
                  <a:pt x="65532" y="73935"/>
                  <a:pt x="65532" y="73935"/>
                </a:cubicBezTo>
                <a:cubicBezTo>
                  <a:pt x="65532" y="73935"/>
                  <a:pt x="42975" y="118213"/>
                  <a:pt x="88924" y="136175"/>
                </a:cubicBezTo>
                <a:cubicBezTo>
                  <a:pt x="104362" y="142207"/>
                  <a:pt x="109659" y="151162"/>
                  <a:pt x="109893" y="160402"/>
                </a:cubicBezTo>
                <a:lnTo>
                  <a:pt x="145733" y="160402"/>
                </a:lnTo>
                <a:lnTo>
                  <a:pt x="1457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2"/>
          <p:cNvSpPr txBox="1"/>
          <p:nvPr>
            <p:ph hasCustomPrompt="1" type="title"/>
          </p:nvPr>
        </p:nvSpPr>
        <p:spPr>
          <a:xfrm>
            <a:off x="1098275" y="2687675"/>
            <a:ext cx="6947400" cy="1454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Font typeface="Merriweather Sans ExtraBold"/>
              <a:buNone/>
              <a:defRPr b="1" sz="9600">
                <a:latin typeface="Merriweather"/>
                <a:ea typeface="Merriweather"/>
                <a:cs typeface="Merriweather"/>
                <a:sym typeface="Merriweather"/>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7" name="Google Shape;287;p42"/>
          <p:cNvSpPr txBox="1"/>
          <p:nvPr>
            <p:ph idx="1" type="body"/>
          </p:nvPr>
        </p:nvSpPr>
        <p:spPr>
          <a:xfrm>
            <a:off x="3070375" y="1278025"/>
            <a:ext cx="3003300" cy="830700"/>
          </a:xfrm>
          <a:prstGeom prst="rect">
            <a:avLst/>
          </a:prstGeom>
        </p:spPr>
        <p:txBody>
          <a:bodyPr anchorCtr="0" anchor="ctr" bIns="91425" lIns="91425" spcFirstLastPara="1" rIns="91425" wrap="square" tIns="91425">
            <a:noAutofit/>
          </a:bodyPr>
          <a:lstStyle>
            <a:lvl1pPr indent="-317500" lvl="0" marL="457200" rtl="0" algn="ctr">
              <a:spcBef>
                <a:spcPts val="0"/>
              </a:spcBef>
              <a:spcAft>
                <a:spcPts val="0"/>
              </a:spcAft>
              <a:buSzPts val="1400"/>
              <a:buChar char="●"/>
              <a:defRPr sz="1600">
                <a:solidFill>
                  <a:schemeClr val="lt1"/>
                </a:solidFill>
              </a:defRPr>
            </a:lvl1pPr>
            <a:lvl2pPr indent="-317500" lvl="1" marL="914400" rtl="0" algn="ctr">
              <a:spcBef>
                <a:spcPts val="0"/>
              </a:spcBef>
              <a:spcAft>
                <a:spcPts val="0"/>
              </a:spcAft>
              <a:buClr>
                <a:srgbClr val="756458"/>
              </a:buClr>
              <a:buSzPts val="1400"/>
              <a:buChar char="○"/>
              <a:defRPr sz="1400">
                <a:solidFill>
                  <a:srgbClr val="756458"/>
                </a:solidFill>
              </a:defRPr>
            </a:lvl2pPr>
            <a:lvl3pPr indent="-317500" lvl="2" marL="1371600" rtl="0" algn="ctr">
              <a:spcBef>
                <a:spcPts val="1600"/>
              </a:spcBef>
              <a:spcAft>
                <a:spcPts val="0"/>
              </a:spcAft>
              <a:buSzPts val="1400"/>
              <a:buChar char="■"/>
              <a:defRPr sz="1400"/>
            </a:lvl3pPr>
            <a:lvl4pPr indent="-317500" lvl="3" marL="1828800" rtl="0" algn="ctr">
              <a:spcBef>
                <a:spcPts val="1600"/>
              </a:spcBef>
              <a:spcAft>
                <a:spcPts val="0"/>
              </a:spcAft>
              <a:buSzPts val="1400"/>
              <a:buChar char="●"/>
              <a:defRPr sz="1400"/>
            </a:lvl4pPr>
            <a:lvl5pPr indent="-317500" lvl="4" marL="2286000" rtl="0" algn="ctr">
              <a:spcBef>
                <a:spcPts val="1600"/>
              </a:spcBef>
              <a:spcAft>
                <a:spcPts val="0"/>
              </a:spcAft>
              <a:buSzPts val="1400"/>
              <a:buChar char="○"/>
              <a:defRPr sz="1400"/>
            </a:lvl5pPr>
            <a:lvl6pPr indent="-317500" lvl="5" marL="2743200" rtl="0" algn="ctr">
              <a:spcBef>
                <a:spcPts val="1600"/>
              </a:spcBef>
              <a:spcAft>
                <a:spcPts val="0"/>
              </a:spcAft>
              <a:buSzPts val="1400"/>
              <a:buChar char="■"/>
              <a:defRPr sz="1400"/>
            </a:lvl6pPr>
            <a:lvl7pPr indent="-317500" lvl="6" marL="3200400" rtl="0" algn="ctr">
              <a:spcBef>
                <a:spcPts val="1600"/>
              </a:spcBef>
              <a:spcAft>
                <a:spcPts val="0"/>
              </a:spcAft>
              <a:buSzPts val="1400"/>
              <a:buChar char="●"/>
              <a:defRPr sz="1400"/>
            </a:lvl7pPr>
            <a:lvl8pPr indent="-317500" lvl="7" marL="3657600" rtl="0" algn="ctr">
              <a:spcBef>
                <a:spcPts val="1600"/>
              </a:spcBef>
              <a:spcAft>
                <a:spcPts val="0"/>
              </a:spcAft>
              <a:buSzPts val="1400"/>
              <a:buChar char="○"/>
              <a:defRPr sz="1400"/>
            </a:lvl8pPr>
            <a:lvl9pPr indent="-317500" lvl="8" marL="4114800" rtl="0" algn="ctr">
              <a:spcBef>
                <a:spcPts val="1600"/>
              </a:spcBef>
              <a:spcAft>
                <a:spcPts val="1600"/>
              </a:spcAft>
              <a:buSzPts val="1400"/>
              <a:buChar char="■"/>
              <a:defRPr sz="14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3">
  <p:cSld name="CUSTOM_5_1_1_1">
    <p:spTree>
      <p:nvGrpSpPr>
        <p:cNvPr id="288" name="Shape 288"/>
        <p:cNvGrpSpPr/>
        <p:nvPr/>
      </p:nvGrpSpPr>
      <p:grpSpPr>
        <a:xfrm>
          <a:off x="0" y="0"/>
          <a:ext cx="0" cy="0"/>
          <a:chOff x="0" y="0"/>
          <a:chExt cx="0" cy="0"/>
        </a:xfrm>
      </p:grpSpPr>
      <p:sp>
        <p:nvSpPr>
          <p:cNvPr id="289" name="Google Shape;289;p43"/>
          <p:cNvSpPr/>
          <p:nvPr/>
        </p:nvSpPr>
        <p:spPr>
          <a:xfrm rot="5400000">
            <a:off x="2617507" y="-1398317"/>
            <a:ext cx="3899966" cy="9170081"/>
          </a:xfrm>
          <a:custGeom>
            <a:rect b="b" l="l" r="r" t="t"/>
            <a:pathLst>
              <a:path extrusionOk="0" h="200867" w="199947">
                <a:moveTo>
                  <a:pt x="8140" y="0"/>
                </a:moveTo>
                <a:cubicBezTo>
                  <a:pt x="22703" y="14521"/>
                  <a:pt x="1" y="22367"/>
                  <a:pt x="1" y="58189"/>
                </a:cubicBezTo>
                <a:cubicBezTo>
                  <a:pt x="1" y="80681"/>
                  <a:pt x="25381" y="92985"/>
                  <a:pt x="32809" y="100559"/>
                </a:cubicBezTo>
                <a:cubicBezTo>
                  <a:pt x="35801" y="103614"/>
                  <a:pt x="35487" y="108740"/>
                  <a:pt x="34043" y="113783"/>
                </a:cubicBezTo>
                <a:cubicBezTo>
                  <a:pt x="30884" y="124768"/>
                  <a:pt x="34692" y="136338"/>
                  <a:pt x="44233" y="144268"/>
                </a:cubicBezTo>
                <a:cubicBezTo>
                  <a:pt x="49025" y="148244"/>
                  <a:pt x="54820" y="152763"/>
                  <a:pt x="61620" y="157576"/>
                </a:cubicBezTo>
                <a:cubicBezTo>
                  <a:pt x="76978" y="168477"/>
                  <a:pt x="75618" y="188438"/>
                  <a:pt x="72877" y="200867"/>
                </a:cubicBezTo>
                <a:lnTo>
                  <a:pt x="199946" y="200867"/>
                </a:lnTo>
                <a:lnTo>
                  <a:pt x="19994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3"/>
          <p:cNvSpPr txBox="1"/>
          <p:nvPr>
            <p:ph hasCustomPrompt="1" type="title"/>
          </p:nvPr>
        </p:nvSpPr>
        <p:spPr>
          <a:xfrm>
            <a:off x="1158499" y="2041963"/>
            <a:ext cx="941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91" name="Google Shape;291;p43"/>
          <p:cNvSpPr txBox="1"/>
          <p:nvPr>
            <p:ph idx="1" type="subTitle"/>
          </p:nvPr>
        </p:nvSpPr>
        <p:spPr>
          <a:xfrm>
            <a:off x="774500" y="3485355"/>
            <a:ext cx="1676100" cy="4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92" name="Google Shape;292;p43"/>
          <p:cNvSpPr txBox="1"/>
          <p:nvPr>
            <p:ph idx="2" type="subTitle"/>
          </p:nvPr>
        </p:nvSpPr>
        <p:spPr>
          <a:xfrm>
            <a:off x="881749" y="3196072"/>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293" name="Google Shape;293;p43"/>
          <p:cNvSpPr txBox="1"/>
          <p:nvPr>
            <p:ph hasCustomPrompt="1" idx="3" type="title"/>
          </p:nvPr>
        </p:nvSpPr>
        <p:spPr>
          <a:xfrm>
            <a:off x="3135274" y="2041963"/>
            <a:ext cx="941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94" name="Google Shape;294;p43"/>
          <p:cNvSpPr txBox="1"/>
          <p:nvPr>
            <p:ph idx="4" type="subTitle"/>
          </p:nvPr>
        </p:nvSpPr>
        <p:spPr>
          <a:xfrm>
            <a:off x="2751274" y="3485355"/>
            <a:ext cx="1676100" cy="4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95" name="Google Shape;295;p43"/>
          <p:cNvSpPr txBox="1"/>
          <p:nvPr>
            <p:ph idx="5" type="subTitle"/>
          </p:nvPr>
        </p:nvSpPr>
        <p:spPr>
          <a:xfrm>
            <a:off x="2858524" y="3196072"/>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296" name="Google Shape;296;p43"/>
          <p:cNvSpPr txBox="1"/>
          <p:nvPr>
            <p:ph hasCustomPrompt="1" idx="6" type="title"/>
          </p:nvPr>
        </p:nvSpPr>
        <p:spPr>
          <a:xfrm>
            <a:off x="5139326" y="2041963"/>
            <a:ext cx="875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97" name="Google Shape;297;p43"/>
          <p:cNvSpPr txBox="1"/>
          <p:nvPr>
            <p:ph idx="7" type="subTitle"/>
          </p:nvPr>
        </p:nvSpPr>
        <p:spPr>
          <a:xfrm>
            <a:off x="4722326" y="3485355"/>
            <a:ext cx="1676100" cy="4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98" name="Google Shape;298;p43"/>
          <p:cNvSpPr txBox="1"/>
          <p:nvPr>
            <p:ph idx="8" type="subTitle"/>
          </p:nvPr>
        </p:nvSpPr>
        <p:spPr>
          <a:xfrm>
            <a:off x="4829576" y="3196072"/>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299" name="Google Shape;299;p43"/>
          <p:cNvSpPr txBox="1"/>
          <p:nvPr>
            <p:ph hasCustomPrompt="1" idx="9" type="title"/>
          </p:nvPr>
        </p:nvSpPr>
        <p:spPr>
          <a:xfrm>
            <a:off x="7110401" y="2041963"/>
            <a:ext cx="8751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00" name="Google Shape;300;p43"/>
          <p:cNvSpPr txBox="1"/>
          <p:nvPr>
            <p:ph idx="13" type="subTitle"/>
          </p:nvPr>
        </p:nvSpPr>
        <p:spPr>
          <a:xfrm>
            <a:off x="6693401" y="3485355"/>
            <a:ext cx="1676100" cy="4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301" name="Google Shape;301;p43"/>
          <p:cNvSpPr txBox="1"/>
          <p:nvPr>
            <p:ph idx="14" type="subTitle"/>
          </p:nvPr>
        </p:nvSpPr>
        <p:spPr>
          <a:xfrm>
            <a:off x="6800651" y="3196072"/>
            <a:ext cx="14616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redoka One"/>
              <a:buNone/>
              <a:defRPr b="1" sz="1600"/>
            </a:lvl1pPr>
            <a:lvl2pPr lvl="1"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2pPr>
            <a:lvl3pPr lvl="2"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3pPr>
            <a:lvl4pPr lvl="3"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4pPr>
            <a:lvl5pPr lvl="4"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5pPr>
            <a:lvl6pPr lvl="5"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6pPr>
            <a:lvl7pPr lvl="6"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7pPr>
            <a:lvl8pPr lvl="7"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8pPr>
            <a:lvl9pPr lvl="8" rtl="0" algn="ctr">
              <a:lnSpc>
                <a:spcPct val="100000"/>
              </a:lnSpc>
              <a:spcBef>
                <a:spcPts val="0"/>
              </a:spcBef>
              <a:spcAft>
                <a:spcPts val="0"/>
              </a:spcAft>
              <a:buSzPts val="1800"/>
              <a:buFont typeface="Fredoka One"/>
              <a:buNone/>
              <a:defRPr sz="1800">
                <a:latin typeface="Fredoka One"/>
                <a:ea typeface="Fredoka One"/>
                <a:cs typeface="Fredoka One"/>
                <a:sym typeface="Fredoka One"/>
              </a:defRPr>
            </a:lvl9pPr>
          </a:lstStyle>
          <a:p/>
        </p:txBody>
      </p:sp>
      <p:sp>
        <p:nvSpPr>
          <p:cNvPr id="302" name="Google Shape;302;p43"/>
          <p:cNvSpPr txBox="1"/>
          <p:nvPr>
            <p:ph idx="15"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12">
    <p:spTree>
      <p:nvGrpSpPr>
        <p:cNvPr id="303" name="Shape 303"/>
        <p:cNvGrpSpPr/>
        <p:nvPr/>
      </p:nvGrpSpPr>
      <p:grpSpPr>
        <a:xfrm>
          <a:off x="0" y="0"/>
          <a:ext cx="0" cy="0"/>
          <a:chOff x="0" y="0"/>
          <a:chExt cx="0" cy="0"/>
        </a:xfrm>
      </p:grpSpPr>
      <p:sp>
        <p:nvSpPr>
          <p:cNvPr id="304" name="Google Shape;304;p44"/>
          <p:cNvSpPr txBox="1"/>
          <p:nvPr>
            <p:ph idx="1" type="subTitle"/>
          </p:nvPr>
        </p:nvSpPr>
        <p:spPr>
          <a:xfrm>
            <a:off x="3493200" y="1623087"/>
            <a:ext cx="2157600" cy="455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b="1" sz="1600"/>
            </a:lvl1pPr>
            <a:lvl2pPr lvl="1" rtl="0" algn="ctr">
              <a:lnSpc>
                <a:spcPct val="100000"/>
              </a:lnSpc>
              <a:spcBef>
                <a:spcPts val="0"/>
              </a:spcBef>
              <a:spcAft>
                <a:spcPts val="0"/>
              </a:spcAft>
              <a:buSzPts val="1600"/>
              <a:buNone/>
              <a:defRPr b="1" sz="1600"/>
            </a:lvl2pPr>
            <a:lvl3pPr lvl="2" rtl="0" algn="ctr">
              <a:lnSpc>
                <a:spcPct val="100000"/>
              </a:lnSpc>
              <a:spcBef>
                <a:spcPts val="0"/>
              </a:spcBef>
              <a:spcAft>
                <a:spcPts val="0"/>
              </a:spcAft>
              <a:buSzPts val="1600"/>
              <a:buNone/>
              <a:defRPr b="1" sz="1600"/>
            </a:lvl3pPr>
            <a:lvl4pPr lvl="3" rtl="0" algn="ctr">
              <a:lnSpc>
                <a:spcPct val="100000"/>
              </a:lnSpc>
              <a:spcBef>
                <a:spcPts val="0"/>
              </a:spcBef>
              <a:spcAft>
                <a:spcPts val="0"/>
              </a:spcAft>
              <a:buSzPts val="1600"/>
              <a:buNone/>
              <a:defRPr b="1" sz="1600"/>
            </a:lvl4pPr>
            <a:lvl5pPr lvl="4" rtl="0" algn="ctr">
              <a:lnSpc>
                <a:spcPct val="100000"/>
              </a:lnSpc>
              <a:spcBef>
                <a:spcPts val="0"/>
              </a:spcBef>
              <a:spcAft>
                <a:spcPts val="0"/>
              </a:spcAft>
              <a:buSzPts val="1600"/>
              <a:buNone/>
              <a:defRPr b="1" sz="1600"/>
            </a:lvl5pPr>
            <a:lvl6pPr lvl="5" rtl="0" algn="ctr">
              <a:lnSpc>
                <a:spcPct val="100000"/>
              </a:lnSpc>
              <a:spcBef>
                <a:spcPts val="0"/>
              </a:spcBef>
              <a:spcAft>
                <a:spcPts val="0"/>
              </a:spcAft>
              <a:buSzPts val="1600"/>
              <a:buNone/>
              <a:defRPr b="1" sz="1600"/>
            </a:lvl6pPr>
            <a:lvl7pPr lvl="6" rtl="0" algn="ctr">
              <a:lnSpc>
                <a:spcPct val="100000"/>
              </a:lnSpc>
              <a:spcBef>
                <a:spcPts val="0"/>
              </a:spcBef>
              <a:spcAft>
                <a:spcPts val="0"/>
              </a:spcAft>
              <a:buSzPts val="1600"/>
              <a:buNone/>
              <a:defRPr b="1" sz="1600"/>
            </a:lvl7pPr>
            <a:lvl8pPr lvl="7" rtl="0" algn="ctr">
              <a:lnSpc>
                <a:spcPct val="100000"/>
              </a:lnSpc>
              <a:spcBef>
                <a:spcPts val="0"/>
              </a:spcBef>
              <a:spcAft>
                <a:spcPts val="0"/>
              </a:spcAft>
              <a:buSzPts val="1600"/>
              <a:buNone/>
              <a:defRPr b="1" sz="1600"/>
            </a:lvl8pPr>
            <a:lvl9pPr lvl="8" rtl="0" algn="ctr">
              <a:lnSpc>
                <a:spcPct val="100000"/>
              </a:lnSpc>
              <a:spcBef>
                <a:spcPts val="0"/>
              </a:spcBef>
              <a:spcAft>
                <a:spcPts val="0"/>
              </a:spcAft>
              <a:buSzPts val="1600"/>
              <a:buNone/>
              <a:defRPr b="1" sz="1600"/>
            </a:lvl9pPr>
          </a:lstStyle>
          <a:p/>
        </p:txBody>
      </p:sp>
      <p:sp>
        <p:nvSpPr>
          <p:cNvPr id="305" name="Google Shape;305;p44"/>
          <p:cNvSpPr txBox="1"/>
          <p:nvPr>
            <p:ph idx="2" type="subTitle"/>
          </p:nvPr>
        </p:nvSpPr>
        <p:spPr>
          <a:xfrm>
            <a:off x="3440025" y="1934350"/>
            <a:ext cx="2264100" cy="56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306" name="Google Shape;306;p44"/>
          <p:cNvSpPr txBox="1"/>
          <p:nvPr>
            <p:ph idx="3" type="subTitle"/>
          </p:nvPr>
        </p:nvSpPr>
        <p:spPr>
          <a:xfrm>
            <a:off x="3493200" y="2588771"/>
            <a:ext cx="2157600" cy="455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b="1" sz="1600"/>
            </a:lvl1pPr>
            <a:lvl2pPr lvl="1" rtl="0" algn="ctr">
              <a:lnSpc>
                <a:spcPct val="100000"/>
              </a:lnSpc>
              <a:spcBef>
                <a:spcPts val="0"/>
              </a:spcBef>
              <a:spcAft>
                <a:spcPts val="0"/>
              </a:spcAft>
              <a:buSzPts val="1600"/>
              <a:buNone/>
              <a:defRPr b="1" sz="1600"/>
            </a:lvl2pPr>
            <a:lvl3pPr lvl="2" rtl="0" algn="ctr">
              <a:lnSpc>
                <a:spcPct val="100000"/>
              </a:lnSpc>
              <a:spcBef>
                <a:spcPts val="0"/>
              </a:spcBef>
              <a:spcAft>
                <a:spcPts val="0"/>
              </a:spcAft>
              <a:buSzPts val="1600"/>
              <a:buNone/>
              <a:defRPr b="1" sz="1600"/>
            </a:lvl3pPr>
            <a:lvl4pPr lvl="3" rtl="0" algn="ctr">
              <a:lnSpc>
                <a:spcPct val="100000"/>
              </a:lnSpc>
              <a:spcBef>
                <a:spcPts val="0"/>
              </a:spcBef>
              <a:spcAft>
                <a:spcPts val="0"/>
              </a:spcAft>
              <a:buSzPts val="1600"/>
              <a:buNone/>
              <a:defRPr b="1" sz="1600"/>
            </a:lvl4pPr>
            <a:lvl5pPr lvl="4" rtl="0" algn="ctr">
              <a:lnSpc>
                <a:spcPct val="100000"/>
              </a:lnSpc>
              <a:spcBef>
                <a:spcPts val="0"/>
              </a:spcBef>
              <a:spcAft>
                <a:spcPts val="0"/>
              </a:spcAft>
              <a:buSzPts val="1600"/>
              <a:buNone/>
              <a:defRPr b="1" sz="1600"/>
            </a:lvl5pPr>
            <a:lvl6pPr lvl="5" rtl="0" algn="ctr">
              <a:lnSpc>
                <a:spcPct val="100000"/>
              </a:lnSpc>
              <a:spcBef>
                <a:spcPts val="0"/>
              </a:spcBef>
              <a:spcAft>
                <a:spcPts val="0"/>
              </a:spcAft>
              <a:buSzPts val="1600"/>
              <a:buNone/>
              <a:defRPr b="1" sz="1600"/>
            </a:lvl6pPr>
            <a:lvl7pPr lvl="6" rtl="0" algn="ctr">
              <a:lnSpc>
                <a:spcPct val="100000"/>
              </a:lnSpc>
              <a:spcBef>
                <a:spcPts val="0"/>
              </a:spcBef>
              <a:spcAft>
                <a:spcPts val="0"/>
              </a:spcAft>
              <a:buSzPts val="1600"/>
              <a:buNone/>
              <a:defRPr b="1" sz="1600"/>
            </a:lvl7pPr>
            <a:lvl8pPr lvl="7" rtl="0" algn="ctr">
              <a:lnSpc>
                <a:spcPct val="100000"/>
              </a:lnSpc>
              <a:spcBef>
                <a:spcPts val="0"/>
              </a:spcBef>
              <a:spcAft>
                <a:spcPts val="0"/>
              </a:spcAft>
              <a:buSzPts val="1600"/>
              <a:buNone/>
              <a:defRPr b="1" sz="1600"/>
            </a:lvl8pPr>
            <a:lvl9pPr lvl="8" rtl="0" algn="ctr">
              <a:lnSpc>
                <a:spcPct val="100000"/>
              </a:lnSpc>
              <a:spcBef>
                <a:spcPts val="0"/>
              </a:spcBef>
              <a:spcAft>
                <a:spcPts val="0"/>
              </a:spcAft>
              <a:buSzPts val="1600"/>
              <a:buNone/>
              <a:defRPr b="1" sz="1600"/>
            </a:lvl9pPr>
          </a:lstStyle>
          <a:p/>
        </p:txBody>
      </p:sp>
      <p:sp>
        <p:nvSpPr>
          <p:cNvPr id="307" name="Google Shape;307;p44"/>
          <p:cNvSpPr txBox="1"/>
          <p:nvPr>
            <p:ph idx="4" type="subTitle"/>
          </p:nvPr>
        </p:nvSpPr>
        <p:spPr>
          <a:xfrm>
            <a:off x="3440025" y="2899942"/>
            <a:ext cx="2264100" cy="56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2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308" name="Google Shape;308;p44"/>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2">
  <p:cSld name="CUSTOM_13">
    <p:spTree>
      <p:nvGrpSpPr>
        <p:cNvPr id="309" name="Shape 309"/>
        <p:cNvGrpSpPr/>
        <p:nvPr/>
      </p:nvGrpSpPr>
      <p:grpSpPr>
        <a:xfrm>
          <a:off x="0" y="0"/>
          <a:ext cx="0" cy="0"/>
          <a:chOff x="0" y="0"/>
          <a:chExt cx="0" cy="0"/>
        </a:xfrm>
      </p:grpSpPr>
      <p:sp>
        <p:nvSpPr>
          <p:cNvPr id="310" name="Google Shape;310;p45"/>
          <p:cNvSpPr/>
          <p:nvPr/>
        </p:nvSpPr>
        <p:spPr>
          <a:xfrm>
            <a:off x="-796" y="207"/>
            <a:ext cx="7522149" cy="5143357"/>
          </a:xfrm>
          <a:custGeom>
            <a:rect b="b" l="l" r="r" t="t"/>
            <a:pathLst>
              <a:path extrusionOk="0" h="177817" w="260057">
                <a:moveTo>
                  <a:pt x="0" y="0"/>
                </a:moveTo>
                <a:lnTo>
                  <a:pt x="0" y="177816"/>
                </a:lnTo>
                <a:lnTo>
                  <a:pt x="80205" y="177816"/>
                </a:lnTo>
                <a:cubicBezTo>
                  <a:pt x="73102" y="164368"/>
                  <a:pt x="62577" y="134625"/>
                  <a:pt x="96187" y="117459"/>
                </a:cubicBezTo>
                <a:cubicBezTo>
                  <a:pt x="140581" y="94799"/>
                  <a:pt x="146131" y="67053"/>
                  <a:pt x="146131" y="67053"/>
                </a:cubicBezTo>
                <a:cubicBezTo>
                  <a:pt x="146131" y="67053"/>
                  <a:pt x="151891" y="43043"/>
                  <a:pt x="180274" y="43043"/>
                </a:cubicBezTo>
                <a:cubicBezTo>
                  <a:pt x="185629" y="43043"/>
                  <a:pt x="191789" y="43898"/>
                  <a:pt x="198867" y="45929"/>
                </a:cubicBezTo>
                <a:cubicBezTo>
                  <a:pt x="203014" y="47120"/>
                  <a:pt x="206930" y="47659"/>
                  <a:pt x="210621" y="47659"/>
                </a:cubicBezTo>
                <a:cubicBezTo>
                  <a:pt x="240713" y="47659"/>
                  <a:pt x="255888" y="11781"/>
                  <a:pt x="2600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5"/>
          <p:cNvSpPr txBox="1"/>
          <p:nvPr>
            <p:ph type="title"/>
          </p:nvPr>
        </p:nvSpPr>
        <p:spPr>
          <a:xfrm>
            <a:off x="720000" y="540000"/>
            <a:ext cx="3120300" cy="1227600"/>
          </a:xfrm>
          <a:prstGeom prst="rect">
            <a:avLst/>
          </a:prstGeom>
        </p:spPr>
        <p:txBody>
          <a:bodyPr anchorCtr="0" anchor="b" bIns="91425" lIns="91425" spcFirstLastPara="1" rIns="91425" wrap="square" tIns="91425">
            <a:noAutofit/>
          </a:bodyPr>
          <a:lstStyle>
            <a:lvl1pPr indent="0" lvl="0" marL="0" marR="0" rtl="0" algn="r">
              <a:lnSpc>
                <a:spcPct val="80000"/>
              </a:lnSpc>
              <a:spcBef>
                <a:spcPts val="0"/>
              </a:spcBef>
              <a:spcAft>
                <a:spcPts val="0"/>
              </a:spcAft>
              <a:buNone/>
              <a:defRPr sz="3200"/>
            </a:lvl1pPr>
            <a:lvl2pPr lvl="1" rtl="0" algn="r">
              <a:spcBef>
                <a:spcPts val="0"/>
              </a:spcBef>
              <a:spcAft>
                <a:spcPts val="0"/>
              </a:spcAft>
              <a:buNone/>
              <a:defRPr sz="3200"/>
            </a:lvl2pPr>
            <a:lvl3pPr lvl="2" rtl="0" algn="r">
              <a:spcBef>
                <a:spcPts val="0"/>
              </a:spcBef>
              <a:spcAft>
                <a:spcPts val="0"/>
              </a:spcAft>
              <a:buNone/>
              <a:defRPr sz="3200"/>
            </a:lvl3pPr>
            <a:lvl4pPr lvl="3" rtl="0" algn="r">
              <a:spcBef>
                <a:spcPts val="0"/>
              </a:spcBef>
              <a:spcAft>
                <a:spcPts val="0"/>
              </a:spcAft>
              <a:buNone/>
              <a:defRPr sz="3200"/>
            </a:lvl4pPr>
            <a:lvl5pPr lvl="4" rtl="0" algn="r">
              <a:spcBef>
                <a:spcPts val="0"/>
              </a:spcBef>
              <a:spcAft>
                <a:spcPts val="0"/>
              </a:spcAft>
              <a:buNone/>
              <a:defRPr sz="3200"/>
            </a:lvl5pPr>
            <a:lvl6pPr lvl="5" rtl="0" algn="r">
              <a:spcBef>
                <a:spcPts val="0"/>
              </a:spcBef>
              <a:spcAft>
                <a:spcPts val="0"/>
              </a:spcAft>
              <a:buNone/>
              <a:defRPr sz="3200"/>
            </a:lvl6pPr>
            <a:lvl7pPr lvl="6" rtl="0" algn="r">
              <a:spcBef>
                <a:spcPts val="0"/>
              </a:spcBef>
              <a:spcAft>
                <a:spcPts val="0"/>
              </a:spcAft>
              <a:buNone/>
              <a:defRPr sz="3200"/>
            </a:lvl7pPr>
            <a:lvl8pPr lvl="7" rtl="0" algn="r">
              <a:spcBef>
                <a:spcPts val="0"/>
              </a:spcBef>
              <a:spcAft>
                <a:spcPts val="0"/>
              </a:spcAft>
              <a:buNone/>
              <a:defRPr sz="3200"/>
            </a:lvl8pPr>
            <a:lvl9pPr lvl="8" rtl="0" algn="r">
              <a:spcBef>
                <a:spcPts val="0"/>
              </a:spcBef>
              <a:spcAft>
                <a:spcPts val="0"/>
              </a:spcAft>
              <a:buNone/>
              <a:defRPr sz="3200"/>
            </a:lvl9pPr>
          </a:lstStyle>
          <a:p/>
        </p:txBody>
      </p:sp>
      <p:sp>
        <p:nvSpPr>
          <p:cNvPr id="312" name="Google Shape;312;p45"/>
          <p:cNvSpPr txBox="1"/>
          <p:nvPr>
            <p:ph idx="1" type="subTitle"/>
          </p:nvPr>
        </p:nvSpPr>
        <p:spPr>
          <a:xfrm>
            <a:off x="720000" y="1783675"/>
            <a:ext cx="3120300" cy="11667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1300"/>
              <a:buNone/>
              <a:defRPr sz="1200"/>
            </a:lvl1pPr>
            <a:lvl2pPr lvl="1" rtl="0" algn="r">
              <a:lnSpc>
                <a:spcPct val="115000"/>
              </a:lnSpc>
              <a:spcBef>
                <a:spcPts val="0"/>
              </a:spcBef>
              <a:spcAft>
                <a:spcPts val="0"/>
              </a:spcAft>
              <a:buSzPts val="1300"/>
              <a:buNone/>
              <a:defRPr sz="1300"/>
            </a:lvl2pPr>
            <a:lvl3pPr lvl="2" rtl="0" algn="r">
              <a:lnSpc>
                <a:spcPct val="115000"/>
              </a:lnSpc>
              <a:spcBef>
                <a:spcPts val="0"/>
              </a:spcBef>
              <a:spcAft>
                <a:spcPts val="0"/>
              </a:spcAft>
              <a:buSzPts val="1300"/>
              <a:buNone/>
              <a:defRPr sz="1300"/>
            </a:lvl3pPr>
            <a:lvl4pPr lvl="3" rtl="0" algn="r">
              <a:lnSpc>
                <a:spcPct val="115000"/>
              </a:lnSpc>
              <a:spcBef>
                <a:spcPts val="0"/>
              </a:spcBef>
              <a:spcAft>
                <a:spcPts val="0"/>
              </a:spcAft>
              <a:buSzPts val="1300"/>
              <a:buNone/>
              <a:defRPr sz="1300"/>
            </a:lvl4pPr>
            <a:lvl5pPr lvl="4" rtl="0" algn="r">
              <a:lnSpc>
                <a:spcPct val="115000"/>
              </a:lnSpc>
              <a:spcBef>
                <a:spcPts val="0"/>
              </a:spcBef>
              <a:spcAft>
                <a:spcPts val="0"/>
              </a:spcAft>
              <a:buSzPts val="1300"/>
              <a:buNone/>
              <a:defRPr sz="1300"/>
            </a:lvl5pPr>
            <a:lvl6pPr lvl="5" rtl="0" algn="r">
              <a:lnSpc>
                <a:spcPct val="115000"/>
              </a:lnSpc>
              <a:spcBef>
                <a:spcPts val="0"/>
              </a:spcBef>
              <a:spcAft>
                <a:spcPts val="0"/>
              </a:spcAft>
              <a:buSzPts val="1300"/>
              <a:buNone/>
              <a:defRPr sz="1300"/>
            </a:lvl6pPr>
            <a:lvl7pPr lvl="6" rtl="0" algn="r">
              <a:lnSpc>
                <a:spcPct val="115000"/>
              </a:lnSpc>
              <a:spcBef>
                <a:spcPts val="0"/>
              </a:spcBef>
              <a:spcAft>
                <a:spcPts val="0"/>
              </a:spcAft>
              <a:buSzPts val="1300"/>
              <a:buNone/>
              <a:defRPr sz="1300"/>
            </a:lvl7pPr>
            <a:lvl8pPr lvl="7" rtl="0" algn="r">
              <a:lnSpc>
                <a:spcPct val="115000"/>
              </a:lnSpc>
              <a:spcBef>
                <a:spcPts val="0"/>
              </a:spcBef>
              <a:spcAft>
                <a:spcPts val="0"/>
              </a:spcAft>
              <a:buSzPts val="1300"/>
              <a:buNone/>
              <a:defRPr sz="1300"/>
            </a:lvl8pPr>
            <a:lvl9pPr lvl="8" rtl="0" algn="r">
              <a:lnSpc>
                <a:spcPct val="115000"/>
              </a:lnSpc>
              <a:spcBef>
                <a:spcPts val="0"/>
              </a:spcBef>
              <a:spcAft>
                <a:spcPts val="0"/>
              </a:spcAft>
              <a:buSzPts val="1300"/>
              <a:buNone/>
              <a:defRPr sz="13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3">
  <p:cSld name="CUSTOM_13_1">
    <p:spTree>
      <p:nvGrpSpPr>
        <p:cNvPr id="313" name="Shape 313"/>
        <p:cNvGrpSpPr/>
        <p:nvPr/>
      </p:nvGrpSpPr>
      <p:grpSpPr>
        <a:xfrm>
          <a:off x="0" y="0"/>
          <a:ext cx="0" cy="0"/>
          <a:chOff x="0" y="0"/>
          <a:chExt cx="0" cy="0"/>
        </a:xfrm>
      </p:grpSpPr>
      <p:sp>
        <p:nvSpPr>
          <p:cNvPr id="314" name="Google Shape;314;p46"/>
          <p:cNvSpPr/>
          <p:nvPr/>
        </p:nvSpPr>
        <p:spPr>
          <a:xfrm>
            <a:off x="3683805" y="1078"/>
            <a:ext cx="5456520" cy="5143481"/>
          </a:xfrm>
          <a:custGeom>
            <a:rect b="b" l="l" r="r" t="t"/>
            <a:pathLst>
              <a:path extrusionOk="0" h="186358" w="197700">
                <a:moveTo>
                  <a:pt x="9423" y="0"/>
                </a:moveTo>
                <a:cubicBezTo>
                  <a:pt x="1" y="35476"/>
                  <a:pt x="36156" y="77118"/>
                  <a:pt x="48912" y="93538"/>
                </a:cubicBezTo>
                <a:cubicBezTo>
                  <a:pt x="56569" y="103386"/>
                  <a:pt x="62986" y="116239"/>
                  <a:pt x="65642" y="128432"/>
                </a:cubicBezTo>
                <a:cubicBezTo>
                  <a:pt x="71400" y="155069"/>
                  <a:pt x="57752" y="174978"/>
                  <a:pt x="46392" y="186358"/>
                </a:cubicBezTo>
                <a:lnTo>
                  <a:pt x="197700" y="186358"/>
                </a:lnTo>
                <a:lnTo>
                  <a:pt x="197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6"/>
          <p:cNvSpPr txBox="1"/>
          <p:nvPr>
            <p:ph type="title"/>
          </p:nvPr>
        </p:nvSpPr>
        <p:spPr>
          <a:xfrm>
            <a:off x="5444150" y="540000"/>
            <a:ext cx="2979900" cy="1227600"/>
          </a:xfrm>
          <a:prstGeom prst="rect">
            <a:avLst/>
          </a:prstGeom>
        </p:spPr>
        <p:txBody>
          <a:bodyPr anchorCtr="0" anchor="b" bIns="91425" lIns="91425" spcFirstLastPara="1" rIns="91425" wrap="square" tIns="91425">
            <a:noAutofit/>
          </a:bodyPr>
          <a:lstStyle>
            <a:lvl1pPr indent="0" lvl="0" marL="0" marR="0" rtl="0">
              <a:lnSpc>
                <a:spcPct val="80000"/>
              </a:lnSpc>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p:txBody>
      </p:sp>
      <p:sp>
        <p:nvSpPr>
          <p:cNvPr id="316" name="Google Shape;316;p46"/>
          <p:cNvSpPr txBox="1"/>
          <p:nvPr>
            <p:ph idx="1" type="subTitle"/>
          </p:nvPr>
        </p:nvSpPr>
        <p:spPr>
          <a:xfrm>
            <a:off x="5444150" y="1766700"/>
            <a:ext cx="2903700" cy="11745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300"/>
              <a:buNone/>
              <a:defRPr sz="1200"/>
            </a:lvl1pPr>
            <a:lvl2pPr lvl="1" rtl="0">
              <a:lnSpc>
                <a:spcPct val="115000"/>
              </a:lnSpc>
              <a:spcBef>
                <a:spcPts val="0"/>
              </a:spcBef>
              <a:spcAft>
                <a:spcPts val="0"/>
              </a:spcAft>
              <a:buSzPts val="1300"/>
              <a:buNone/>
              <a:defRPr sz="1300"/>
            </a:lvl2pPr>
            <a:lvl3pPr lvl="2" rtl="0">
              <a:lnSpc>
                <a:spcPct val="115000"/>
              </a:lnSpc>
              <a:spcBef>
                <a:spcPts val="0"/>
              </a:spcBef>
              <a:spcAft>
                <a:spcPts val="0"/>
              </a:spcAft>
              <a:buSzPts val="1300"/>
              <a:buNone/>
              <a:defRPr sz="1300"/>
            </a:lvl3pPr>
            <a:lvl4pPr lvl="3" rtl="0">
              <a:lnSpc>
                <a:spcPct val="115000"/>
              </a:lnSpc>
              <a:spcBef>
                <a:spcPts val="0"/>
              </a:spcBef>
              <a:spcAft>
                <a:spcPts val="0"/>
              </a:spcAft>
              <a:buSzPts val="1300"/>
              <a:buNone/>
              <a:defRPr sz="1300"/>
            </a:lvl4pPr>
            <a:lvl5pPr lvl="4" rtl="0">
              <a:lnSpc>
                <a:spcPct val="115000"/>
              </a:lnSpc>
              <a:spcBef>
                <a:spcPts val="0"/>
              </a:spcBef>
              <a:spcAft>
                <a:spcPts val="0"/>
              </a:spcAft>
              <a:buSzPts val="1300"/>
              <a:buNone/>
              <a:defRPr sz="1300"/>
            </a:lvl5pPr>
            <a:lvl6pPr lvl="5" rtl="0">
              <a:lnSpc>
                <a:spcPct val="115000"/>
              </a:lnSpc>
              <a:spcBef>
                <a:spcPts val="0"/>
              </a:spcBef>
              <a:spcAft>
                <a:spcPts val="0"/>
              </a:spcAft>
              <a:buSzPts val="1300"/>
              <a:buNone/>
              <a:defRPr sz="1300"/>
            </a:lvl6pPr>
            <a:lvl7pPr lvl="6" rtl="0">
              <a:lnSpc>
                <a:spcPct val="115000"/>
              </a:lnSpc>
              <a:spcBef>
                <a:spcPts val="0"/>
              </a:spcBef>
              <a:spcAft>
                <a:spcPts val="0"/>
              </a:spcAft>
              <a:buSzPts val="1300"/>
              <a:buNone/>
              <a:defRPr sz="1300"/>
            </a:lvl7pPr>
            <a:lvl8pPr lvl="7" rtl="0">
              <a:lnSpc>
                <a:spcPct val="115000"/>
              </a:lnSpc>
              <a:spcBef>
                <a:spcPts val="0"/>
              </a:spcBef>
              <a:spcAft>
                <a:spcPts val="0"/>
              </a:spcAft>
              <a:buSzPts val="1300"/>
              <a:buNone/>
              <a:defRPr sz="1300"/>
            </a:lvl8pPr>
            <a:lvl9pPr lvl="8" rtl="0">
              <a:lnSpc>
                <a:spcPct val="115000"/>
              </a:lnSpc>
              <a:spcBef>
                <a:spcPts val="0"/>
              </a:spcBef>
              <a:spcAft>
                <a:spcPts val="0"/>
              </a:spcAft>
              <a:buSzPts val="1300"/>
              <a:buNone/>
              <a:defRPr sz="13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4">
  <p:cSld name="CUSTOM_13_1_1">
    <p:spTree>
      <p:nvGrpSpPr>
        <p:cNvPr id="317" name="Shape 317"/>
        <p:cNvGrpSpPr/>
        <p:nvPr/>
      </p:nvGrpSpPr>
      <p:grpSpPr>
        <a:xfrm>
          <a:off x="0" y="0"/>
          <a:ext cx="0" cy="0"/>
          <a:chOff x="0" y="0"/>
          <a:chExt cx="0" cy="0"/>
        </a:xfrm>
      </p:grpSpPr>
      <p:sp>
        <p:nvSpPr>
          <p:cNvPr id="318" name="Google Shape;318;p47"/>
          <p:cNvSpPr/>
          <p:nvPr/>
        </p:nvSpPr>
        <p:spPr>
          <a:xfrm>
            <a:off x="1613" y="161943"/>
            <a:ext cx="6051327" cy="4291980"/>
          </a:xfrm>
          <a:custGeom>
            <a:rect b="b" l="l" r="r" t="t"/>
            <a:pathLst>
              <a:path extrusionOk="0" h="146584" w="206671">
                <a:moveTo>
                  <a:pt x="56380" y="1"/>
                </a:moveTo>
                <a:cubicBezTo>
                  <a:pt x="45303" y="1"/>
                  <a:pt x="35614" y="5699"/>
                  <a:pt x="27824" y="23957"/>
                </a:cubicBezTo>
                <a:cubicBezTo>
                  <a:pt x="19887" y="42579"/>
                  <a:pt x="4729" y="57957"/>
                  <a:pt x="0" y="62485"/>
                </a:cubicBezTo>
                <a:lnTo>
                  <a:pt x="0" y="144855"/>
                </a:lnTo>
                <a:cubicBezTo>
                  <a:pt x="3365" y="146069"/>
                  <a:pt x="6536" y="146583"/>
                  <a:pt x="9495" y="146583"/>
                </a:cubicBezTo>
                <a:cubicBezTo>
                  <a:pt x="25925" y="146583"/>
                  <a:pt x="35797" y="130724"/>
                  <a:pt x="35797" y="130724"/>
                </a:cubicBezTo>
                <a:cubicBezTo>
                  <a:pt x="35797" y="130724"/>
                  <a:pt x="46953" y="107144"/>
                  <a:pt x="69315" y="107144"/>
                </a:cubicBezTo>
                <a:cubicBezTo>
                  <a:pt x="77490" y="107144"/>
                  <a:pt x="87163" y="110295"/>
                  <a:pt x="98335" y="118901"/>
                </a:cubicBezTo>
                <a:cubicBezTo>
                  <a:pt x="103193" y="122645"/>
                  <a:pt x="108026" y="124272"/>
                  <a:pt x="112834" y="124272"/>
                </a:cubicBezTo>
                <a:cubicBezTo>
                  <a:pt x="136983" y="124272"/>
                  <a:pt x="160500" y="83221"/>
                  <a:pt x="183291" y="62998"/>
                </a:cubicBezTo>
                <a:cubicBezTo>
                  <a:pt x="206671" y="42239"/>
                  <a:pt x="200689" y="6622"/>
                  <a:pt x="165827" y="6622"/>
                </a:cubicBezTo>
                <a:cubicBezTo>
                  <a:pt x="158026" y="6622"/>
                  <a:pt x="148779" y="8406"/>
                  <a:pt x="138091" y="12538"/>
                </a:cubicBezTo>
                <a:cubicBezTo>
                  <a:pt x="132235" y="14802"/>
                  <a:pt x="126433" y="15715"/>
                  <a:pt x="120717" y="15715"/>
                </a:cubicBezTo>
                <a:cubicBezTo>
                  <a:pt x="96998" y="15715"/>
                  <a:pt x="74774" y="1"/>
                  <a:pt x="563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7"/>
          <p:cNvSpPr txBox="1"/>
          <p:nvPr>
            <p:ph type="title"/>
          </p:nvPr>
        </p:nvSpPr>
        <p:spPr>
          <a:xfrm>
            <a:off x="1420150" y="848550"/>
            <a:ext cx="3151800" cy="918900"/>
          </a:xfrm>
          <a:prstGeom prst="rect">
            <a:avLst/>
          </a:prstGeom>
        </p:spPr>
        <p:txBody>
          <a:bodyPr anchorCtr="0" anchor="b" bIns="91425" lIns="91425" spcFirstLastPara="1" rIns="91425" wrap="square" tIns="91425">
            <a:noAutofit/>
          </a:bodyPr>
          <a:lstStyle>
            <a:lvl1pPr indent="0" lvl="0" marL="0" marR="0" rtl="0">
              <a:lnSpc>
                <a:spcPct val="80000"/>
              </a:lnSpc>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p:txBody>
      </p:sp>
      <p:sp>
        <p:nvSpPr>
          <p:cNvPr id="320" name="Google Shape;320;p47"/>
          <p:cNvSpPr txBox="1"/>
          <p:nvPr>
            <p:ph idx="1" type="subTitle"/>
          </p:nvPr>
        </p:nvSpPr>
        <p:spPr>
          <a:xfrm>
            <a:off x="1420150" y="1767600"/>
            <a:ext cx="3151800" cy="1173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300"/>
              <a:buNone/>
              <a:defRPr sz="1200"/>
            </a:lvl1pPr>
            <a:lvl2pPr lvl="1" rtl="0">
              <a:lnSpc>
                <a:spcPct val="115000"/>
              </a:lnSpc>
              <a:spcBef>
                <a:spcPts val="0"/>
              </a:spcBef>
              <a:spcAft>
                <a:spcPts val="0"/>
              </a:spcAft>
              <a:buSzPts val="1300"/>
              <a:buNone/>
              <a:defRPr sz="1300"/>
            </a:lvl2pPr>
            <a:lvl3pPr lvl="2" rtl="0">
              <a:lnSpc>
                <a:spcPct val="115000"/>
              </a:lnSpc>
              <a:spcBef>
                <a:spcPts val="0"/>
              </a:spcBef>
              <a:spcAft>
                <a:spcPts val="0"/>
              </a:spcAft>
              <a:buSzPts val="1300"/>
              <a:buNone/>
              <a:defRPr sz="1300"/>
            </a:lvl3pPr>
            <a:lvl4pPr lvl="3" rtl="0">
              <a:lnSpc>
                <a:spcPct val="115000"/>
              </a:lnSpc>
              <a:spcBef>
                <a:spcPts val="0"/>
              </a:spcBef>
              <a:spcAft>
                <a:spcPts val="0"/>
              </a:spcAft>
              <a:buSzPts val="1300"/>
              <a:buNone/>
              <a:defRPr sz="1300"/>
            </a:lvl4pPr>
            <a:lvl5pPr lvl="4" rtl="0">
              <a:lnSpc>
                <a:spcPct val="115000"/>
              </a:lnSpc>
              <a:spcBef>
                <a:spcPts val="0"/>
              </a:spcBef>
              <a:spcAft>
                <a:spcPts val="0"/>
              </a:spcAft>
              <a:buSzPts val="1300"/>
              <a:buNone/>
              <a:defRPr sz="1300"/>
            </a:lvl5pPr>
            <a:lvl6pPr lvl="5" rtl="0">
              <a:lnSpc>
                <a:spcPct val="115000"/>
              </a:lnSpc>
              <a:spcBef>
                <a:spcPts val="0"/>
              </a:spcBef>
              <a:spcAft>
                <a:spcPts val="0"/>
              </a:spcAft>
              <a:buSzPts val="1300"/>
              <a:buNone/>
              <a:defRPr sz="1300"/>
            </a:lvl6pPr>
            <a:lvl7pPr lvl="6" rtl="0">
              <a:lnSpc>
                <a:spcPct val="115000"/>
              </a:lnSpc>
              <a:spcBef>
                <a:spcPts val="0"/>
              </a:spcBef>
              <a:spcAft>
                <a:spcPts val="0"/>
              </a:spcAft>
              <a:buSzPts val="1300"/>
              <a:buNone/>
              <a:defRPr sz="1300"/>
            </a:lvl7pPr>
            <a:lvl8pPr lvl="7" rtl="0">
              <a:lnSpc>
                <a:spcPct val="115000"/>
              </a:lnSpc>
              <a:spcBef>
                <a:spcPts val="0"/>
              </a:spcBef>
              <a:spcAft>
                <a:spcPts val="0"/>
              </a:spcAft>
              <a:buSzPts val="1300"/>
              <a:buNone/>
              <a:defRPr sz="1300"/>
            </a:lvl8pPr>
            <a:lvl9pPr lvl="8" rtl="0">
              <a:lnSpc>
                <a:spcPct val="115000"/>
              </a:lnSpc>
              <a:spcBef>
                <a:spcPts val="0"/>
              </a:spcBef>
              <a:spcAft>
                <a:spcPts val="0"/>
              </a:spcAft>
              <a:buSzPts val="1300"/>
              <a:buNone/>
              <a:defRPr sz="13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5 ">
  <p:cSld name="CUSTOM_9_1_1">
    <p:spTree>
      <p:nvGrpSpPr>
        <p:cNvPr id="321" name="Shape 321"/>
        <p:cNvGrpSpPr/>
        <p:nvPr/>
      </p:nvGrpSpPr>
      <p:grpSpPr>
        <a:xfrm>
          <a:off x="0" y="0"/>
          <a:ext cx="0" cy="0"/>
          <a:chOff x="0" y="0"/>
          <a:chExt cx="0" cy="0"/>
        </a:xfrm>
      </p:grpSpPr>
      <p:sp>
        <p:nvSpPr>
          <p:cNvPr id="322" name="Google Shape;322;p48"/>
          <p:cNvSpPr/>
          <p:nvPr/>
        </p:nvSpPr>
        <p:spPr>
          <a:xfrm>
            <a:off x="3373798" y="7100"/>
            <a:ext cx="3660813" cy="5140916"/>
          </a:xfrm>
          <a:custGeom>
            <a:rect b="b" l="l" r="r" t="t"/>
            <a:pathLst>
              <a:path extrusionOk="0" h="160403" w="145733">
                <a:moveTo>
                  <a:pt x="1" y="0"/>
                </a:moveTo>
                <a:cubicBezTo>
                  <a:pt x="1204" y="12247"/>
                  <a:pt x="7954" y="27736"/>
                  <a:pt x="32950" y="32799"/>
                </a:cubicBezTo>
                <a:cubicBezTo>
                  <a:pt x="76392" y="41571"/>
                  <a:pt x="65532" y="73935"/>
                  <a:pt x="65532" y="73935"/>
                </a:cubicBezTo>
                <a:cubicBezTo>
                  <a:pt x="65532" y="73935"/>
                  <a:pt x="42975" y="118213"/>
                  <a:pt x="88924" y="136175"/>
                </a:cubicBezTo>
                <a:cubicBezTo>
                  <a:pt x="104362" y="142207"/>
                  <a:pt x="109659" y="151162"/>
                  <a:pt x="109893" y="160402"/>
                </a:cubicBezTo>
                <a:lnTo>
                  <a:pt x="145733" y="160402"/>
                </a:lnTo>
                <a:lnTo>
                  <a:pt x="14573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8"/>
          <p:cNvSpPr/>
          <p:nvPr/>
        </p:nvSpPr>
        <p:spPr>
          <a:xfrm>
            <a:off x="6801650" y="0"/>
            <a:ext cx="2342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8"/>
          <p:cNvSpPr txBox="1"/>
          <p:nvPr>
            <p:ph type="title"/>
          </p:nvPr>
        </p:nvSpPr>
        <p:spPr>
          <a:xfrm>
            <a:off x="5444150" y="1605563"/>
            <a:ext cx="2979900" cy="1227600"/>
          </a:xfrm>
          <a:prstGeom prst="rect">
            <a:avLst/>
          </a:prstGeom>
        </p:spPr>
        <p:txBody>
          <a:bodyPr anchorCtr="0" anchor="b" bIns="91425" lIns="91425" spcFirstLastPara="1" rIns="91425" wrap="square" tIns="91425">
            <a:noAutofit/>
          </a:bodyPr>
          <a:lstStyle>
            <a:lvl1pPr indent="0" lvl="0" marL="0" marR="0" rtl="0">
              <a:lnSpc>
                <a:spcPct val="80000"/>
              </a:lnSpc>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p:txBody>
      </p:sp>
      <p:sp>
        <p:nvSpPr>
          <p:cNvPr id="325" name="Google Shape;325;p48"/>
          <p:cNvSpPr txBox="1"/>
          <p:nvPr>
            <p:ph idx="1" type="subTitle"/>
          </p:nvPr>
        </p:nvSpPr>
        <p:spPr>
          <a:xfrm>
            <a:off x="5444150" y="2832263"/>
            <a:ext cx="2903700" cy="11745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300"/>
              <a:buNone/>
              <a:defRPr sz="1200"/>
            </a:lvl1pPr>
            <a:lvl2pPr lvl="1" rtl="0">
              <a:lnSpc>
                <a:spcPct val="115000"/>
              </a:lnSpc>
              <a:spcBef>
                <a:spcPts val="1600"/>
              </a:spcBef>
              <a:spcAft>
                <a:spcPts val="0"/>
              </a:spcAft>
              <a:buSzPts val="1300"/>
              <a:buNone/>
              <a:defRPr sz="1300"/>
            </a:lvl2pPr>
            <a:lvl3pPr lvl="2" rtl="0">
              <a:lnSpc>
                <a:spcPct val="115000"/>
              </a:lnSpc>
              <a:spcBef>
                <a:spcPts val="0"/>
              </a:spcBef>
              <a:spcAft>
                <a:spcPts val="0"/>
              </a:spcAft>
              <a:buSzPts val="1300"/>
              <a:buNone/>
              <a:defRPr sz="1300"/>
            </a:lvl3pPr>
            <a:lvl4pPr lvl="3" rtl="0">
              <a:lnSpc>
                <a:spcPct val="115000"/>
              </a:lnSpc>
              <a:spcBef>
                <a:spcPts val="0"/>
              </a:spcBef>
              <a:spcAft>
                <a:spcPts val="0"/>
              </a:spcAft>
              <a:buSzPts val="1300"/>
              <a:buNone/>
              <a:defRPr sz="1300"/>
            </a:lvl4pPr>
            <a:lvl5pPr lvl="4" rtl="0">
              <a:lnSpc>
                <a:spcPct val="115000"/>
              </a:lnSpc>
              <a:spcBef>
                <a:spcPts val="0"/>
              </a:spcBef>
              <a:spcAft>
                <a:spcPts val="0"/>
              </a:spcAft>
              <a:buSzPts val="1300"/>
              <a:buNone/>
              <a:defRPr sz="1300"/>
            </a:lvl5pPr>
            <a:lvl6pPr lvl="5" rtl="0">
              <a:lnSpc>
                <a:spcPct val="115000"/>
              </a:lnSpc>
              <a:spcBef>
                <a:spcPts val="0"/>
              </a:spcBef>
              <a:spcAft>
                <a:spcPts val="0"/>
              </a:spcAft>
              <a:buSzPts val="1300"/>
              <a:buNone/>
              <a:defRPr sz="1300"/>
            </a:lvl6pPr>
            <a:lvl7pPr lvl="6" rtl="0">
              <a:lnSpc>
                <a:spcPct val="115000"/>
              </a:lnSpc>
              <a:spcBef>
                <a:spcPts val="0"/>
              </a:spcBef>
              <a:spcAft>
                <a:spcPts val="0"/>
              </a:spcAft>
              <a:buSzPts val="1300"/>
              <a:buNone/>
              <a:defRPr sz="1300"/>
            </a:lvl7pPr>
            <a:lvl8pPr lvl="7" rtl="0">
              <a:lnSpc>
                <a:spcPct val="115000"/>
              </a:lnSpc>
              <a:spcBef>
                <a:spcPts val="0"/>
              </a:spcBef>
              <a:spcAft>
                <a:spcPts val="0"/>
              </a:spcAft>
              <a:buSzPts val="1300"/>
              <a:buNone/>
              <a:defRPr sz="1300"/>
            </a:lvl8pPr>
            <a:lvl9pPr lvl="8" rtl="0">
              <a:lnSpc>
                <a:spcPct val="115000"/>
              </a:lnSpc>
              <a:spcBef>
                <a:spcPts val="0"/>
              </a:spcBef>
              <a:spcAft>
                <a:spcPts val="0"/>
              </a:spcAft>
              <a:buSzPts val="1300"/>
              <a:buNone/>
              <a:defRPr sz="13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CUSTOM_16">
    <p:spTree>
      <p:nvGrpSpPr>
        <p:cNvPr id="326" name="Shape 326"/>
        <p:cNvGrpSpPr/>
        <p:nvPr/>
      </p:nvGrpSpPr>
      <p:grpSpPr>
        <a:xfrm>
          <a:off x="0" y="0"/>
          <a:ext cx="0" cy="0"/>
          <a:chOff x="0" y="0"/>
          <a:chExt cx="0" cy="0"/>
        </a:xfrm>
      </p:grpSpPr>
      <p:sp>
        <p:nvSpPr>
          <p:cNvPr id="327" name="Google Shape;327;p49"/>
          <p:cNvSpPr/>
          <p:nvPr/>
        </p:nvSpPr>
        <p:spPr>
          <a:xfrm rot="10800000">
            <a:off x="2323857" y="-92094"/>
            <a:ext cx="6820143" cy="3719569"/>
          </a:xfrm>
          <a:custGeom>
            <a:rect b="b" l="l" r="r" t="t"/>
            <a:pathLst>
              <a:path extrusionOk="0" h="146584" w="206671">
                <a:moveTo>
                  <a:pt x="56380" y="1"/>
                </a:moveTo>
                <a:cubicBezTo>
                  <a:pt x="45303" y="1"/>
                  <a:pt x="35614" y="5699"/>
                  <a:pt x="27824" y="23957"/>
                </a:cubicBezTo>
                <a:cubicBezTo>
                  <a:pt x="19887" y="42579"/>
                  <a:pt x="4729" y="57957"/>
                  <a:pt x="0" y="62485"/>
                </a:cubicBezTo>
                <a:lnTo>
                  <a:pt x="0" y="144855"/>
                </a:lnTo>
                <a:cubicBezTo>
                  <a:pt x="3365" y="146069"/>
                  <a:pt x="6536" y="146583"/>
                  <a:pt x="9495" y="146583"/>
                </a:cubicBezTo>
                <a:cubicBezTo>
                  <a:pt x="25925" y="146583"/>
                  <a:pt x="35797" y="130724"/>
                  <a:pt x="35797" y="130724"/>
                </a:cubicBezTo>
                <a:cubicBezTo>
                  <a:pt x="35797" y="130724"/>
                  <a:pt x="46953" y="107144"/>
                  <a:pt x="69315" y="107144"/>
                </a:cubicBezTo>
                <a:cubicBezTo>
                  <a:pt x="77490" y="107144"/>
                  <a:pt x="87163" y="110295"/>
                  <a:pt x="98335" y="118901"/>
                </a:cubicBezTo>
                <a:cubicBezTo>
                  <a:pt x="103193" y="122645"/>
                  <a:pt x="108026" y="124272"/>
                  <a:pt x="112834" y="124272"/>
                </a:cubicBezTo>
                <a:cubicBezTo>
                  <a:pt x="136983" y="124272"/>
                  <a:pt x="160500" y="83221"/>
                  <a:pt x="183291" y="62998"/>
                </a:cubicBezTo>
                <a:cubicBezTo>
                  <a:pt x="206671" y="42239"/>
                  <a:pt x="200689" y="6622"/>
                  <a:pt x="165827" y="6622"/>
                </a:cubicBezTo>
                <a:cubicBezTo>
                  <a:pt x="158026" y="6622"/>
                  <a:pt x="148779" y="8406"/>
                  <a:pt x="138091" y="12538"/>
                </a:cubicBezTo>
                <a:cubicBezTo>
                  <a:pt x="132235" y="14802"/>
                  <a:pt x="126433" y="15715"/>
                  <a:pt x="120717" y="15715"/>
                </a:cubicBezTo>
                <a:cubicBezTo>
                  <a:pt x="96998" y="15715"/>
                  <a:pt x="74774" y="1"/>
                  <a:pt x="563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9"/>
          <p:cNvSpPr txBox="1"/>
          <p:nvPr>
            <p:ph type="title"/>
          </p:nvPr>
        </p:nvSpPr>
        <p:spPr>
          <a:xfrm>
            <a:off x="4572025" y="862800"/>
            <a:ext cx="3852000" cy="903900"/>
          </a:xfrm>
          <a:prstGeom prst="rect">
            <a:avLst/>
          </a:prstGeom>
        </p:spPr>
        <p:txBody>
          <a:bodyPr anchorCtr="0" anchor="b" bIns="91425" lIns="91425" spcFirstLastPara="1" rIns="91425" wrap="square" tIns="91425">
            <a:noAutofit/>
          </a:bodyPr>
          <a:lstStyle>
            <a:lvl1pPr indent="0" lvl="0" marL="0" marR="0" rtl="0" algn="l">
              <a:lnSpc>
                <a:spcPct val="80000"/>
              </a:lnSpc>
              <a:spcBef>
                <a:spcPts val="0"/>
              </a:spcBef>
              <a:spcAft>
                <a:spcPts val="0"/>
              </a:spcAft>
              <a:buNone/>
              <a:defRPr sz="3200"/>
            </a:lvl1pPr>
            <a:lvl2pPr lvl="1" rtl="0" algn="ctr">
              <a:spcBef>
                <a:spcPts val="0"/>
              </a:spcBef>
              <a:spcAft>
                <a:spcPts val="0"/>
              </a:spcAft>
              <a:buNone/>
              <a:defRPr sz="3200"/>
            </a:lvl2pPr>
            <a:lvl3pPr lvl="2" rtl="0" algn="ctr">
              <a:spcBef>
                <a:spcPts val="0"/>
              </a:spcBef>
              <a:spcAft>
                <a:spcPts val="0"/>
              </a:spcAft>
              <a:buNone/>
              <a:defRPr sz="3200"/>
            </a:lvl3pPr>
            <a:lvl4pPr lvl="3" rtl="0" algn="ctr">
              <a:spcBef>
                <a:spcPts val="0"/>
              </a:spcBef>
              <a:spcAft>
                <a:spcPts val="0"/>
              </a:spcAft>
              <a:buNone/>
              <a:defRPr sz="3200"/>
            </a:lvl4pPr>
            <a:lvl5pPr lvl="4" rtl="0" algn="ctr">
              <a:spcBef>
                <a:spcPts val="0"/>
              </a:spcBef>
              <a:spcAft>
                <a:spcPts val="0"/>
              </a:spcAft>
              <a:buNone/>
              <a:defRPr sz="3200"/>
            </a:lvl5pPr>
            <a:lvl6pPr lvl="5" rtl="0" algn="ctr">
              <a:spcBef>
                <a:spcPts val="0"/>
              </a:spcBef>
              <a:spcAft>
                <a:spcPts val="0"/>
              </a:spcAft>
              <a:buNone/>
              <a:defRPr sz="3200"/>
            </a:lvl6pPr>
            <a:lvl7pPr lvl="6" rtl="0" algn="ctr">
              <a:spcBef>
                <a:spcPts val="0"/>
              </a:spcBef>
              <a:spcAft>
                <a:spcPts val="0"/>
              </a:spcAft>
              <a:buNone/>
              <a:defRPr sz="3200"/>
            </a:lvl7pPr>
            <a:lvl8pPr lvl="7" rtl="0" algn="ctr">
              <a:spcBef>
                <a:spcPts val="0"/>
              </a:spcBef>
              <a:spcAft>
                <a:spcPts val="0"/>
              </a:spcAft>
              <a:buNone/>
              <a:defRPr sz="3200"/>
            </a:lvl8pPr>
            <a:lvl9pPr lvl="8" rtl="0" algn="ctr">
              <a:spcBef>
                <a:spcPts val="0"/>
              </a:spcBef>
              <a:spcAft>
                <a:spcPts val="0"/>
              </a:spcAft>
              <a:buNone/>
              <a:defRPr sz="3200"/>
            </a:lvl9pPr>
          </a:lstStyle>
          <a:p/>
        </p:txBody>
      </p:sp>
      <p:sp>
        <p:nvSpPr>
          <p:cNvPr id="329" name="Google Shape;329;p49"/>
          <p:cNvSpPr txBox="1"/>
          <p:nvPr>
            <p:ph idx="1" type="subTitle"/>
          </p:nvPr>
        </p:nvSpPr>
        <p:spPr>
          <a:xfrm>
            <a:off x="4572025" y="1766700"/>
            <a:ext cx="3852000" cy="9039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SzPts val="11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330" name="Google Shape;330;p49"/>
          <p:cNvSpPr txBox="1"/>
          <p:nvPr/>
        </p:nvSpPr>
        <p:spPr>
          <a:xfrm>
            <a:off x="4572025" y="3808800"/>
            <a:ext cx="3852000" cy="280800"/>
          </a:xfrm>
          <a:prstGeom prst="rect">
            <a:avLst/>
          </a:prstGeom>
          <a:noFill/>
          <a:ln>
            <a:noFill/>
          </a:ln>
        </p:spPr>
        <p:txBody>
          <a:bodyPr anchorCtr="0" anchor="ctr" bIns="91425" lIns="91425" spcFirstLastPara="1" rIns="91425" wrap="square" tIns="91425">
            <a:noAutofit/>
          </a:bodyPr>
          <a:lstStyle/>
          <a:p>
            <a:pPr indent="0" lvl="0" marL="0" rtl="0" algn="l">
              <a:spcBef>
                <a:spcPts val="300"/>
              </a:spcBef>
              <a:spcAft>
                <a:spcPts val="0"/>
              </a:spcAft>
              <a:buNone/>
            </a:pPr>
            <a:r>
              <a:rPr lang="en" sz="900">
                <a:solidFill>
                  <a:schemeClr val="accent1"/>
                </a:solidFill>
                <a:latin typeface="Merriweather Sans"/>
                <a:ea typeface="Merriweather Sans"/>
                <a:cs typeface="Merriweather Sans"/>
                <a:sym typeface="Merriweather Sans"/>
              </a:rPr>
              <a:t>CREDITS: This presentation template was created by </a:t>
            </a:r>
            <a:r>
              <a:rPr b="1" lang="en" sz="900">
                <a:solidFill>
                  <a:schemeClr val="accent1"/>
                </a:solidFill>
                <a:uFill>
                  <a:noFill/>
                </a:uFill>
                <a:latin typeface="Merriweather Sans"/>
                <a:ea typeface="Merriweather Sans"/>
                <a:cs typeface="Merriweather Sans"/>
                <a:sym typeface="Merriweather Sans"/>
                <a:hlinkClick r:id="rId2">
                  <a:extLst>
                    <a:ext uri="{A12FA001-AC4F-418D-AE19-62706E023703}">
                      <ahyp:hlinkClr val="tx"/>
                    </a:ext>
                  </a:extLst>
                </a:hlinkClick>
              </a:rPr>
              <a:t>Slidesgo</a:t>
            </a:r>
            <a:r>
              <a:rPr lang="en" sz="900">
                <a:solidFill>
                  <a:schemeClr val="accent1"/>
                </a:solidFill>
                <a:latin typeface="Merriweather Sans"/>
                <a:ea typeface="Merriweather Sans"/>
                <a:cs typeface="Merriweather Sans"/>
                <a:sym typeface="Merriweather Sans"/>
              </a:rPr>
              <a:t>, including icons by </a:t>
            </a:r>
            <a:r>
              <a:rPr b="1" lang="en" sz="900">
                <a:solidFill>
                  <a:schemeClr val="accent1"/>
                </a:solidFill>
                <a:uFill>
                  <a:noFill/>
                </a:uFill>
                <a:latin typeface="Merriweather Sans"/>
                <a:ea typeface="Merriweather Sans"/>
                <a:cs typeface="Merriweather Sans"/>
                <a:sym typeface="Merriweather Sans"/>
                <a:hlinkClick r:id="rId3">
                  <a:extLst>
                    <a:ext uri="{A12FA001-AC4F-418D-AE19-62706E023703}">
                      <ahyp:hlinkClr val="tx"/>
                    </a:ext>
                  </a:extLst>
                </a:hlinkClick>
              </a:rPr>
              <a:t>Flaticon</a:t>
            </a:r>
            <a:r>
              <a:rPr lang="en" sz="900">
                <a:solidFill>
                  <a:schemeClr val="accent1"/>
                </a:solidFill>
                <a:latin typeface="Merriweather Sans"/>
                <a:ea typeface="Merriweather Sans"/>
                <a:cs typeface="Merriweather Sans"/>
                <a:sym typeface="Merriweather Sans"/>
              </a:rPr>
              <a:t>, infographics &amp; images by </a:t>
            </a:r>
            <a:r>
              <a:rPr b="1" lang="en" sz="900">
                <a:solidFill>
                  <a:schemeClr val="accent1"/>
                </a:solidFill>
                <a:uFill>
                  <a:noFill/>
                </a:uFill>
                <a:latin typeface="Merriweather Sans"/>
                <a:ea typeface="Merriweather Sans"/>
                <a:cs typeface="Merriweather Sans"/>
                <a:sym typeface="Merriweather Sans"/>
                <a:hlinkClick r:id="rId4">
                  <a:extLst>
                    <a:ext uri="{A12FA001-AC4F-418D-AE19-62706E023703}">
                      <ahyp:hlinkClr val="tx"/>
                    </a:ext>
                  </a:extLst>
                </a:hlinkClick>
              </a:rPr>
              <a:t>Freepik</a:t>
            </a:r>
            <a:endParaRPr sz="900">
              <a:solidFill>
                <a:schemeClr val="accent1"/>
              </a:solidFill>
              <a:latin typeface="Merriweather Sans"/>
              <a:ea typeface="Merriweather Sans"/>
              <a:cs typeface="Merriweather Sans"/>
              <a:sym typeface="Merriweather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2">
    <p:spTree>
      <p:nvGrpSpPr>
        <p:cNvPr id="331" name="Shape 3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lgn="ctr">
              <a:spcBef>
                <a:spcPts val="0"/>
              </a:spcBef>
              <a:spcAft>
                <a:spcPts val="0"/>
              </a:spcAft>
              <a:buNone/>
              <a:defRPr sz="2200"/>
            </a:lvl2pPr>
            <a:lvl3pPr lvl="2" rtl="0" algn="ctr">
              <a:spcBef>
                <a:spcPts val="0"/>
              </a:spcBef>
              <a:spcAft>
                <a:spcPts val="0"/>
              </a:spcAft>
              <a:buNone/>
              <a:defRPr sz="2200"/>
            </a:lvl3pPr>
            <a:lvl4pPr lvl="3" rtl="0" algn="ctr">
              <a:spcBef>
                <a:spcPts val="0"/>
              </a:spcBef>
              <a:spcAft>
                <a:spcPts val="0"/>
              </a:spcAft>
              <a:buNone/>
              <a:defRPr sz="2200"/>
            </a:lvl4pPr>
            <a:lvl5pPr lvl="4" rtl="0" algn="ctr">
              <a:spcBef>
                <a:spcPts val="0"/>
              </a:spcBef>
              <a:spcAft>
                <a:spcPts val="0"/>
              </a:spcAft>
              <a:buNone/>
              <a:defRPr sz="2200"/>
            </a:lvl5pPr>
            <a:lvl6pPr lvl="5" rtl="0" algn="ctr">
              <a:spcBef>
                <a:spcPts val="0"/>
              </a:spcBef>
              <a:spcAft>
                <a:spcPts val="0"/>
              </a:spcAft>
              <a:buNone/>
              <a:defRPr sz="2200"/>
            </a:lvl6pPr>
            <a:lvl7pPr lvl="6" rtl="0" algn="ctr">
              <a:spcBef>
                <a:spcPts val="0"/>
              </a:spcBef>
              <a:spcAft>
                <a:spcPts val="0"/>
              </a:spcAft>
              <a:buNone/>
              <a:defRPr sz="2200"/>
            </a:lvl7pPr>
            <a:lvl8pPr lvl="7" rtl="0" algn="ctr">
              <a:spcBef>
                <a:spcPts val="0"/>
              </a:spcBef>
              <a:spcAft>
                <a:spcPts val="0"/>
              </a:spcAft>
              <a:buNone/>
              <a:defRPr sz="2200"/>
            </a:lvl8pPr>
            <a:lvl9pPr lvl="8" rtl="0" algn="ctr">
              <a:spcBef>
                <a:spcPts val="0"/>
              </a:spcBef>
              <a:spcAft>
                <a:spcPts val="0"/>
              </a:spcAft>
              <a:buNone/>
              <a:defRPr sz="2200"/>
            </a:lvl9pPr>
          </a:lstStyle>
          <a:p/>
        </p:txBody>
      </p:sp>
      <p:sp>
        <p:nvSpPr>
          <p:cNvPr id="30" name="Google Shape;30;p6"/>
          <p:cNvSpPr/>
          <p:nvPr/>
        </p:nvSpPr>
        <p:spPr>
          <a:xfrm>
            <a:off x="5631201" y="0"/>
            <a:ext cx="3513089" cy="5218650"/>
          </a:xfrm>
          <a:custGeom>
            <a:rect b="b" l="l" r="r" t="t"/>
            <a:pathLst>
              <a:path extrusionOk="0" h="208746" w="148013">
                <a:moveTo>
                  <a:pt x="79388" y="0"/>
                </a:moveTo>
                <a:cubicBezTo>
                  <a:pt x="79019" y="7045"/>
                  <a:pt x="80910" y="14221"/>
                  <a:pt x="80889" y="19048"/>
                </a:cubicBezTo>
                <a:cubicBezTo>
                  <a:pt x="80562" y="56818"/>
                  <a:pt x="54404" y="61971"/>
                  <a:pt x="39879" y="75214"/>
                </a:cubicBezTo>
                <a:cubicBezTo>
                  <a:pt x="26919" y="87021"/>
                  <a:pt x="16982" y="119746"/>
                  <a:pt x="21157" y="158473"/>
                </a:cubicBezTo>
                <a:cubicBezTo>
                  <a:pt x="23875" y="183544"/>
                  <a:pt x="12546" y="199678"/>
                  <a:pt x="0" y="208745"/>
                </a:cubicBezTo>
                <a:lnTo>
                  <a:pt x="148013" y="208745"/>
                </a:lnTo>
                <a:lnTo>
                  <a:pt x="148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2" name="Shape 332"/>
        <p:cNvGrpSpPr/>
        <p:nvPr/>
      </p:nvGrpSpPr>
      <p:grpSpPr>
        <a:xfrm>
          <a:off x="0" y="0"/>
          <a:ext cx="0" cy="0"/>
          <a:chOff x="0" y="0"/>
          <a:chExt cx="0" cy="0"/>
        </a:xfrm>
      </p:grpSpPr>
      <p:sp>
        <p:nvSpPr>
          <p:cNvPr id="333" name="Google Shape;333;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4" name="Google Shape;334;p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35" name="Google Shape;335;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36" name="Google Shape;336;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37" name="Google Shape;337;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8" name="Shape 338"/>
        <p:cNvGrpSpPr/>
        <p:nvPr/>
      </p:nvGrpSpPr>
      <p:grpSpPr>
        <a:xfrm>
          <a:off x="0" y="0"/>
          <a:ext cx="0" cy="0"/>
          <a:chOff x="0" y="0"/>
          <a:chExt cx="0" cy="0"/>
        </a:xfrm>
      </p:grpSpPr>
      <p:sp>
        <p:nvSpPr>
          <p:cNvPr id="339" name="Google Shape;339;p5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0" name="Google Shape;340;p5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1600"/>
              </a:spcBef>
              <a:spcAft>
                <a:spcPts val="0"/>
              </a:spcAft>
              <a:buClr>
                <a:schemeClr val="dk1"/>
              </a:buClr>
              <a:buSzPts val="1500"/>
              <a:buNone/>
              <a:defRPr b="1" sz="1500"/>
            </a:lvl2pPr>
            <a:lvl3pPr indent="-228600" lvl="2" marL="1371600" rtl="0" algn="l">
              <a:lnSpc>
                <a:spcPct val="90000"/>
              </a:lnSpc>
              <a:spcBef>
                <a:spcPts val="1600"/>
              </a:spcBef>
              <a:spcAft>
                <a:spcPts val="0"/>
              </a:spcAft>
              <a:buClr>
                <a:schemeClr val="dk1"/>
              </a:buClr>
              <a:buSzPts val="1400"/>
              <a:buNone/>
              <a:defRPr b="1" sz="1400"/>
            </a:lvl3pPr>
            <a:lvl4pPr indent="-228600" lvl="3" marL="1828800" rtl="0" algn="l">
              <a:lnSpc>
                <a:spcPct val="90000"/>
              </a:lnSpc>
              <a:spcBef>
                <a:spcPts val="1600"/>
              </a:spcBef>
              <a:spcAft>
                <a:spcPts val="0"/>
              </a:spcAft>
              <a:buClr>
                <a:schemeClr val="dk1"/>
              </a:buClr>
              <a:buSzPts val="1200"/>
              <a:buNone/>
              <a:defRPr b="1" sz="1200"/>
            </a:lvl4pPr>
            <a:lvl5pPr indent="-228600" lvl="4" marL="2286000" rtl="0" algn="l">
              <a:lnSpc>
                <a:spcPct val="90000"/>
              </a:lnSpc>
              <a:spcBef>
                <a:spcPts val="1600"/>
              </a:spcBef>
              <a:spcAft>
                <a:spcPts val="0"/>
              </a:spcAft>
              <a:buClr>
                <a:schemeClr val="dk1"/>
              </a:buClr>
              <a:buSzPts val="1200"/>
              <a:buNone/>
              <a:defRPr b="1" sz="1200"/>
            </a:lvl5pPr>
            <a:lvl6pPr indent="-228600" lvl="5" marL="2743200" rtl="0" algn="l">
              <a:lnSpc>
                <a:spcPct val="90000"/>
              </a:lnSpc>
              <a:spcBef>
                <a:spcPts val="1600"/>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341" name="Google Shape;341;p5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42" name="Google Shape;342;p5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1600"/>
              </a:spcBef>
              <a:spcAft>
                <a:spcPts val="0"/>
              </a:spcAft>
              <a:buClr>
                <a:schemeClr val="dk1"/>
              </a:buClr>
              <a:buSzPts val="1500"/>
              <a:buNone/>
              <a:defRPr b="1" sz="1500"/>
            </a:lvl2pPr>
            <a:lvl3pPr indent="-228600" lvl="2" marL="1371600" rtl="0" algn="l">
              <a:lnSpc>
                <a:spcPct val="90000"/>
              </a:lnSpc>
              <a:spcBef>
                <a:spcPts val="1600"/>
              </a:spcBef>
              <a:spcAft>
                <a:spcPts val="0"/>
              </a:spcAft>
              <a:buClr>
                <a:schemeClr val="dk1"/>
              </a:buClr>
              <a:buSzPts val="1400"/>
              <a:buNone/>
              <a:defRPr b="1" sz="1400"/>
            </a:lvl3pPr>
            <a:lvl4pPr indent="-228600" lvl="3" marL="1828800" rtl="0" algn="l">
              <a:lnSpc>
                <a:spcPct val="90000"/>
              </a:lnSpc>
              <a:spcBef>
                <a:spcPts val="1600"/>
              </a:spcBef>
              <a:spcAft>
                <a:spcPts val="0"/>
              </a:spcAft>
              <a:buClr>
                <a:schemeClr val="dk1"/>
              </a:buClr>
              <a:buSzPts val="1200"/>
              <a:buNone/>
              <a:defRPr b="1" sz="1200"/>
            </a:lvl4pPr>
            <a:lvl5pPr indent="-228600" lvl="4" marL="2286000" rtl="0" algn="l">
              <a:lnSpc>
                <a:spcPct val="90000"/>
              </a:lnSpc>
              <a:spcBef>
                <a:spcPts val="1600"/>
              </a:spcBef>
              <a:spcAft>
                <a:spcPts val="0"/>
              </a:spcAft>
              <a:buClr>
                <a:schemeClr val="dk1"/>
              </a:buClr>
              <a:buSzPts val="1200"/>
              <a:buNone/>
              <a:defRPr b="1" sz="1200"/>
            </a:lvl5pPr>
            <a:lvl6pPr indent="-228600" lvl="5" marL="2743200" rtl="0" algn="l">
              <a:lnSpc>
                <a:spcPct val="90000"/>
              </a:lnSpc>
              <a:spcBef>
                <a:spcPts val="1600"/>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343" name="Google Shape;343;p5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44" name="Google Shape;344;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45" name="Google Shape;345;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46" name="Google Shape;346;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7" name="Shape 347"/>
        <p:cNvGrpSpPr/>
        <p:nvPr/>
      </p:nvGrpSpPr>
      <p:grpSpPr>
        <a:xfrm>
          <a:off x="0" y="0"/>
          <a:ext cx="0" cy="0"/>
          <a:chOff x="0" y="0"/>
          <a:chExt cx="0" cy="0"/>
        </a:xfrm>
      </p:grpSpPr>
      <p:sp>
        <p:nvSpPr>
          <p:cNvPr id="348" name="Google Shape;348;p5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9" name="Google Shape;349;p53"/>
          <p:cNvSpPr/>
          <p:nvPr>
            <p:ph idx="2" type="pic"/>
          </p:nvPr>
        </p:nvSpPr>
        <p:spPr>
          <a:xfrm>
            <a:off x="3887391" y="740569"/>
            <a:ext cx="4629300" cy="3655200"/>
          </a:xfrm>
          <a:prstGeom prst="rect">
            <a:avLst/>
          </a:prstGeom>
          <a:noFill/>
          <a:ln>
            <a:noFill/>
          </a:ln>
        </p:spPr>
      </p:sp>
      <p:sp>
        <p:nvSpPr>
          <p:cNvPr id="350" name="Google Shape;350;p5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600"/>
              </a:spcBef>
              <a:spcAft>
                <a:spcPts val="0"/>
              </a:spcAft>
              <a:buClr>
                <a:schemeClr val="dk1"/>
              </a:buClr>
              <a:buSzPts val="1100"/>
              <a:buNone/>
              <a:defRPr sz="1100"/>
            </a:lvl2pPr>
            <a:lvl3pPr indent="-228600" lvl="2" marL="1371600" rtl="0" algn="l">
              <a:lnSpc>
                <a:spcPct val="90000"/>
              </a:lnSpc>
              <a:spcBef>
                <a:spcPts val="1600"/>
              </a:spcBef>
              <a:spcAft>
                <a:spcPts val="0"/>
              </a:spcAft>
              <a:buClr>
                <a:schemeClr val="dk1"/>
              </a:buClr>
              <a:buSzPts val="900"/>
              <a:buNone/>
              <a:defRPr sz="900"/>
            </a:lvl3pPr>
            <a:lvl4pPr indent="-228600" lvl="3" marL="1828800" rtl="0" algn="l">
              <a:lnSpc>
                <a:spcPct val="90000"/>
              </a:lnSpc>
              <a:spcBef>
                <a:spcPts val="1600"/>
              </a:spcBef>
              <a:spcAft>
                <a:spcPts val="0"/>
              </a:spcAft>
              <a:buClr>
                <a:schemeClr val="dk1"/>
              </a:buClr>
              <a:buSzPts val="800"/>
              <a:buNone/>
              <a:defRPr sz="800"/>
            </a:lvl4pPr>
            <a:lvl5pPr indent="-228600" lvl="4" marL="2286000" rtl="0" algn="l">
              <a:lnSpc>
                <a:spcPct val="90000"/>
              </a:lnSpc>
              <a:spcBef>
                <a:spcPts val="1600"/>
              </a:spcBef>
              <a:spcAft>
                <a:spcPts val="0"/>
              </a:spcAft>
              <a:buClr>
                <a:schemeClr val="dk1"/>
              </a:buClr>
              <a:buSzPts val="800"/>
              <a:buNone/>
              <a:defRPr sz="800"/>
            </a:lvl5pPr>
            <a:lvl6pPr indent="-228600" lvl="5" marL="2743200" rtl="0" algn="l">
              <a:lnSpc>
                <a:spcPct val="90000"/>
              </a:lnSpc>
              <a:spcBef>
                <a:spcPts val="1600"/>
              </a:spcBef>
              <a:spcAft>
                <a:spcPts val="0"/>
              </a:spcAft>
              <a:buClr>
                <a:schemeClr val="dk1"/>
              </a:buClr>
              <a:buSzPts val="800"/>
              <a:buNone/>
              <a:defRPr sz="800"/>
            </a:lvl6pPr>
            <a:lvl7pPr indent="-228600" lvl="6" marL="3200400" rtl="0" algn="l">
              <a:lnSpc>
                <a:spcPct val="90000"/>
              </a:lnSpc>
              <a:spcBef>
                <a:spcPts val="1600"/>
              </a:spcBef>
              <a:spcAft>
                <a:spcPts val="0"/>
              </a:spcAft>
              <a:buClr>
                <a:schemeClr val="dk1"/>
              </a:buClr>
              <a:buSzPts val="800"/>
              <a:buNone/>
              <a:defRPr sz="800"/>
            </a:lvl7pPr>
            <a:lvl8pPr indent="-228600" lvl="7" marL="3657600" rtl="0" algn="l">
              <a:lnSpc>
                <a:spcPct val="90000"/>
              </a:lnSpc>
              <a:spcBef>
                <a:spcPts val="1600"/>
              </a:spcBef>
              <a:spcAft>
                <a:spcPts val="0"/>
              </a:spcAft>
              <a:buClr>
                <a:schemeClr val="dk1"/>
              </a:buClr>
              <a:buSzPts val="800"/>
              <a:buNone/>
              <a:defRPr sz="800"/>
            </a:lvl8pPr>
            <a:lvl9pPr indent="-228600" lvl="8" marL="4114800" rtl="0" algn="l">
              <a:lnSpc>
                <a:spcPct val="90000"/>
              </a:lnSpc>
              <a:spcBef>
                <a:spcPts val="1600"/>
              </a:spcBef>
              <a:spcAft>
                <a:spcPts val="1600"/>
              </a:spcAft>
              <a:buClr>
                <a:schemeClr val="dk1"/>
              </a:buClr>
              <a:buSzPts val="800"/>
              <a:buNone/>
              <a:defRPr sz="800"/>
            </a:lvl9pPr>
          </a:lstStyle>
          <a:p/>
        </p:txBody>
      </p:sp>
      <p:sp>
        <p:nvSpPr>
          <p:cNvPr id="351" name="Google Shape;351;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52" name="Google Shape;352;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53" name="Google Shape;353;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p:nvPr/>
        </p:nvSpPr>
        <p:spPr>
          <a:xfrm>
            <a:off x="11" y="30"/>
            <a:ext cx="7859225" cy="4550226"/>
          </a:xfrm>
          <a:custGeom>
            <a:rect b="b" l="l" r="r" t="t"/>
            <a:pathLst>
              <a:path extrusionOk="0" h="166843" w="288174">
                <a:moveTo>
                  <a:pt x="0" y="0"/>
                </a:moveTo>
                <a:lnTo>
                  <a:pt x="0" y="166843"/>
                </a:lnTo>
                <a:cubicBezTo>
                  <a:pt x="14167" y="158901"/>
                  <a:pt x="36550" y="149220"/>
                  <a:pt x="61456" y="149220"/>
                </a:cubicBezTo>
                <a:cubicBezTo>
                  <a:pt x="67691" y="149220"/>
                  <a:pt x="74084" y="149826"/>
                  <a:pt x="80545" y="151219"/>
                </a:cubicBezTo>
                <a:cubicBezTo>
                  <a:pt x="89042" y="153051"/>
                  <a:pt x="97540" y="153813"/>
                  <a:pt x="105794" y="153813"/>
                </a:cubicBezTo>
                <a:cubicBezTo>
                  <a:pt x="146345" y="153813"/>
                  <a:pt x="181030" y="135437"/>
                  <a:pt x="181030" y="135437"/>
                </a:cubicBezTo>
                <a:cubicBezTo>
                  <a:pt x="181030" y="135437"/>
                  <a:pt x="213283" y="110335"/>
                  <a:pt x="245793" y="108129"/>
                </a:cubicBezTo>
                <a:cubicBezTo>
                  <a:pt x="278302" y="105902"/>
                  <a:pt x="264274" y="69708"/>
                  <a:pt x="264274" y="69708"/>
                </a:cubicBezTo>
                <a:cubicBezTo>
                  <a:pt x="264274" y="69708"/>
                  <a:pt x="254166" y="37199"/>
                  <a:pt x="275603" y="26106"/>
                </a:cubicBezTo>
                <a:cubicBezTo>
                  <a:pt x="288173" y="19604"/>
                  <a:pt x="286400" y="8255"/>
                  <a:pt x="282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7"/>
          <p:cNvSpPr txBox="1"/>
          <p:nvPr>
            <p:ph type="title"/>
          </p:nvPr>
        </p:nvSpPr>
        <p:spPr>
          <a:xfrm>
            <a:off x="720000" y="862775"/>
            <a:ext cx="3852000" cy="903900"/>
          </a:xfrm>
          <a:prstGeom prst="rect">
            <a:avLst/>
          </a:prstGeom>
        </p:spPr>
        <p:txBody>
          <a:bodyPr anchorCtr="0" anchor="t" bIns="91425" lIns="91425" spcFirstLastPara="1" rIns="91425" wrap="square" tIns="91425">
            <a:noAutofit/>
          </a:bodyPr>
          <a:lstStyle>
            <a:lvl1pPr indent="0" lvl="0" marL="0" marR="0" rtl="0">
              <a:lnSpc>
                <a:spcPct val="80000"/>
              </a:lnSpc>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34" name="Google Shape;34;p7"/>
          <p:cNvSpPr txBox="1"/>
          <p:nvPr>
            <p:ph idx="1" type="subTitle"/>
          </p:nvPr>
        </p:nvSpPr>
        <p:spPr>
          <a:xfrm>
            <a:off x="720146" y="1272200"/>
            <a:ext cx="3852000" cy="22728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300"/>
              <a:buChar char="●"/>
              <a:defRPr sz="12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grpSp>
        <p:nvGrpSpPr>
          <p:cNvPr id="36" name="Google Shape;36;p8"/>
          <p:cNvGrpSpPr/>
          <p:nvPr/>
        </p:nvGrpSpPr>
        <p:grpSpPr>
          <a:xfrm>
            <a:off x="-681" y="106184"/>
            <a:ext cx="9143833" cy="4875704"/>
            <a:chOff x="-681" y="106184"/>
            <a:chExt cx="9143833" cy="4875704"/>
          </a:xfrm>
        </p:grpSpPr>
        <p:sp>
          <p:nvSpPr>
            <p:cNvPr id="37" name="Google Shape;37;p8"/>
            <p:cNvSpPr/>
            <p:nvPr/>
          </p:nvSpPr>
          <p:spPr>
            <a:xfrm>
              <a:off x="-681" y="106184"/>
              <a:ext cx="9143833" cy="3285029"/>
            </a:xfrm>
            <a:custGeom>
              <a:rect b="b" l="l" r="r" t="t"/>
              <a:pathLst>
                <a:path extrusionOk="0" h="102497" w="285299">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rot="10800000">
              <a:off x="-681" y="1696859"/>
              <a:ext cx="9143833" cy="3285029"/>
            </a:xfrm>
            <a:custGeom>
              <a:rect b="b" l="l" r="r" t="t"/>
              <a:pathLst>
                <a:path extrusionOk="0" h="102497" w="285299">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8"/>
          <p:cNvSpPr txBox="1"/>
          <p:nvPr>
            <p:ph type="ctrTitle"/>
          </p:nvPr>
        </p:nvSpPr>
        <p:spPr>
          <a:xfrm>
            <a:off x="1392900" y="1686300"/>
            <a:ext cx="6358200" cy="177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rot="10800000">
            <a:off x="-243720" y="1078"/>
            <a:ext cx="5456520" cy="5143481"/>
          </a:xfrm>
          <a:custGeom>
            <a:rect b="b" l="l" r="r" t="t"/>
            <a:pathLst>
              <a:path extrusionOk="0" h="186358" w="197700">
                <a:moveTo>
                  <a:pt x="9423" y="0"/>
                </a:moveTo>
                <a:cubicBezTo>
                  <a:pt x="1" y="35476"/>
                  <a:pt x="36156" y="77118"/>
                  <a:pt x="48912" y="93538"/>
                </a:cubicBezTo>
                <a:cubicBezTo>
                  <a:pt x="56569" y="103386"/>
                  <a:pt x="62986" y="116239"/>
                  <a:pt x="65642" y="128432"/>
                </a:cubicBezTo>
                <a:cubicBezTo>
                  <a:pt x="71400" y="155069"/>
                  <a:pt x="57752" y="174978"/>
                  <a:pt x="46392" y="186358"/>
                </a:cubicBezTo>
                <a:lnTo>
                  <a:pt x="197700" y="186358"/>
                </a:lnTo>
                <a:lnTo>
                  <a:pt x="197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713225" y="3340950"/>
            <a:ext cx="40452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3" name="Google Shape;43;p9"/>
          <p:cNvSpPr txBox="1"/>
          <p:nvPr>
            <p:ph idx="1" type="subTitle"/>
          </p:nvPr>
        </p:nvSpPr>
        <p:spPr>
          <a:xfrm>
            <a:off x="713225" y="4119125"/>
            <a:ext cx="2390400" cy="4803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100"/>
              <a:buNone/>
              <a:defRPr sz="12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4" name="Google Shape;44;p9"/>
          <p:cNvSpPr txBox="1"/>
          <p:nvPr>
            <p:ph hasCustomPrompt="1" idx="2" type="title"/>
          </p:nvPr>
        </p:nvSpPr>
        <p:spPr>
          <a:xfrm>
            <a:off x="4242625" y="3559550"/>
            <a:ext cx="1317300" cy="84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9600"/>
              <a:buNone/>
              <a:defRPr sz="6000">
                <a:solidFill>
                  <a:schemeClr val="l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type="title"/>
          </p:nvPr>
        </p:nvSpPr>
        <p:spPr>
          <a:xfrm>
            <a:off x="2030400" y="1766700"/>
            <a:ext cx="5076000" cy="900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3200">
                <a:solidFill>
                  <a:srgbClr val="932E4D"/>
                </a:solidFill>
              </a:defRPr>
            </a:lvl1pPr>
            <a:lvl2pPr lvl="1" rtl="0" algn="ctr">
              <a:lnSpc>
                <a:spcPct val="100000"/>
              </a:lnSpc>
              <a:spcBef>
                <a:spcPts val="0"/>
              </a:spcBef>
              <a:spcAft>
                <a:spcPts val="0"/>
              </a:spcAft>
              <a:buNone/>
              <a:defRPr sz="3200">
                <a:solidFill>
                  <a:srgbClr val="932E4D"/>
                </a:solidFill>
              </a:defRPr>
            </a:lvl2pPr>
            <a:lvl3pPr lvl="2" rtl="0" algn="ctr">
              <a:lnSpc>
                <a:spcPct val="100000"/>
              </a:lnSpc>
              <a:spcBef>
                <a:spcPts val="0"/>
              </a:spcBef>
              <a:spcAft>
                <a:spcPts val="0"/>
              </a:spcAft>
              <a:buNone/>
              <a:defRPr sz="3200">
                <a:solidFill>
                  <a:srgbClr val="932E4D"/>
                </a:solidFill>
              </a:defRPr>
            </a:lvl3pPr>
            <a:lvl4pPr lvl="3" rtl="0" algn="ctr">
              <a:lnSpc>
                <a:spcPct val="100000"/>
              </a:lnSpc>
              <a:spcBef>
                <a:spcPts val="0"/>
              </a:spcBef>
              <a:spcAft>
                <a:spcPts val="0"/>
              </a:spcAft>
              <a:buNone/>
              <a:defRPr sz="3200">
                <a:solidFill>
                  <a:srgbClr val="932E4D"/>
                </a:solidFill>
              </a:defRPr>
            </a:lvl4pPr>
            <a:lvl5pPr lvl="4" rtl="0" algn="ctr">
              <a:lnSpc>
                <a:spcPct val="100000"/>
              </a:lnSpc>
              <a:spcBef>
                <a:spcPts val="0"/>
              </a:spcBef>
              <a:spcAft>
                <a:spcPts val="0"/>
              </a:spcAft>
              <a:buNone/>
              <a:defRPr sz="3200">
                <a:solidFill>
                  <a:srgbClr val="932E4D"/>
                </a:solidFill>
              </a:defRPr>
            </a:lvl5pPr>
            <a:lvl6pPr lvl="5" rtl="0" algn="ctr">
              <a:lnSpc>
                <a:spcPct val="100000"/>
              </a:lnSpc>
              <a:spcBef>
                <a:spcPts val="0"/>
              </a:spcBef>
              <a:spcAft>
                <a:spcPts val="0"/>
              </a:spcAft>
              <a:buNone/>
              <a:defRPr sz="3200">
                <a:solidFill>
                  <a:srgbClr val="932E4D"/>
                </a:solidFill>
              </a:defRPr>
            </a:lvl6pPr>
            <a:lvl7pPr lvl="6" rtl="0" algn="ctr">
              <a:lnSpc>
                <a:spcPct val="100000"/>
              </a:lnSpc>
              <a:spcBef>
                <a:spcPts val="0"/>
              </a:spcBef>
              <a:spcAft>
                <a:spcPts val="0"/>
              </a:spcAft>
              <a:buNone/>
              <a:defRPr sz="3200">
                <a:solidFill>
                  <a:srgbClr val="932E4D"/>
                </a:solidFill>
              </a:defRPr>
            </a:lvl7pPr>
            <a:lvl8pPr lvl="7" rtl="0" algn="ctr">
              <a:lnSpc>
                <a:spcPct val="100000"/>
              </a:lnSpc>
              <a:spcBef>
                <a:spcPts val="0"/>
              </a:spcBef>
              <a:spcAft>
                <a:spcPts val="0"/>
              </a:spcAft>
              <a:buNone/>
              <a:defRPr sz="3200">
                <a:solidFill>
                  <a:srgbClr val="932E4D"/>
                </a:solidFill>
              </a:defRPr>
            </a:lvl8pPr>
            <a:lvl9pPr lvl="8" rtl="0" algn="ctr">
              <a:lnSpc>
                <a:spcPct val="100000"/>
              </a:lnSpc>
              <a:spcBef>
                <a:spcPts val="0"/>
              </a:spcBef>
              <a:spcAft>
                <a:spcPts val="0"/>
              </a:spcAft>
              <a:buNone/>
              <a:defRPr sz="3200">
                <a:solidFill>
                  <a:srgbClr val="932E4D"/>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3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54"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1pPr>
            <a:lvl2pPr lvl="1">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2pPr>
            <a:lvl3pPr lvl="2">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3pPr>
            <a:lvl4pPr lvl="3">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4pPr>
            <a:lvl5pPr lvl="4">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5pPr>
            <a:lvl6pPr lvl="5">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6pPr>
            <a:lvl7pPr lvl="6">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7pPr>
            <a:lvl8pPr lvl="7">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8pPr>
            <a:lvl9pPr lvl="8">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1pPr>
            <a:lvl2pPr indent="-317500" lvl="1" marL="9144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2pPr>
            <a:lvl3pPr indent="-317500" lvl="2" marL="13716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3pPr>
            <a:lvl4pPr indent="-317500" lvl="3" marL="18288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4pPr>
            <a:lvl5pPr indent="-317500" lvl="4" marL="22860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5pPr>
            <a:lvl6pPr indent="-317500" lvl="5" marL="27432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6pPr>
            <a:lvl7pPr indent="-317500" lvl="6" marL="32004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7pPr>
            <a:lvl8pPr indent="-317500" lvl="7" marL="36576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8pPr>
            <a:lvl9pPr indent="-317500" lvl="8" marL="4114800">
              <a:lnSpc>
                <a:spcPct val="115000"/>
              </a:lnSpc>
              <a:spcBef>
                <a:spcPts val="1600"/>
              </a:spcBef>
              <a:spcAft>
                <a:spcPts val="160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karenbo@usdb.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6.png"/><Relationship Id="rId5"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xml"/><Relationship Id="rId3" Type="http://schemas.openxmlformats.org/officeDocument/2006/relationships/hyperlink" Target="https://www.youtube.com/watch?v=jZmns3P0LoA"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s://www.pathstoliteracy.org/cozying-literacy-getting-started-interaction-and-bond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www.pathstoliteracy.org/cozying-literacy-getting-started-interaction-and-bond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8.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hyperlink" Target="http://www.tsbvi.edu/preschool/1117-early-concept-developmen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hyperlink" Target="http://www.pathstoliteracy.org/topic/emergent-literacy/developing-routine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jpg"/><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hyperlink" Target="https://www.pathstoliteracy.org/cozying-literacy-getting-started-interaction-and-bondi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hyperlink" Target="mailto:karenbo@usdb.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2.xml"/><Relationship Id="rId3" Type="http://schemas.openxmlformats.org/officeDocument/2006/relationships/hyperlink" Target="https://www.pathstoliteracy.org/cozying-literacy-getting-started-interaction-and-bonding/" TargetMode="External"/><Relationship Id="rId4" Type="http://schemas.openxmlformats.org/officeDocument/2006/relationships/hyperlink" Target="https://www.ted.com/talks/molly_wright_how_every_child_can_thrive_by_five?language=en" TargetMode="External"/><Relationship Id="rId5" Type="http://schemas.openxmlformats.org/officeDocument/2006/relationships/hyperlink" Target="https://www.youtube.com/watch?v=jZmns3P0LoA" TargetMode="External"/><Relationship Id="rId6" Type="http://schemas.openxmlformats.org/officeDocument/2006/relationships/hyperlink" Target="http://www.tsbvi.edu/preschool/1117-early-concept-development" TargetMode="External"/><Relationship Id="rId7" Type="http://schemas.openxmlformats.org/officeDocument/2006/relationships/hyperlink" Target="http://www.pathstoliteracy.org/topic/emergent-literacy/developing-routine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ted.com/talks/molly_wright_how_every_child_can_thrive_by_five?language=en" TargetMode="External"/><Relationship Id="rId4" Type="http://schemas.openxmlformats.org/officeDocument/2006/relationships/hyperlink" Target="https://www.ted.com/talks/molly_wright_how_every_child_can_thrive_by_five?language=e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p54"/>
          <p:cNvGrpSpPr/>
          <p:nvPr/>
        </p:nvGrpSpPr>
        <p:grpSpPr>
          <a:xfrm>
            <a:off x="1833315" y="1623694"/>
            <a:ext cx="1656772" cy="3483368"/>
            <a:chOff x="1921948" y="1623694"/>
            <a:chExt cx="1656772" cy="3483368"/>
          </a:xfrm>
        </p:grpSpPr>
        <p:sp>
          <p:nvSpPr>
            <p:cNvPr id="359" name="Google Shape;359;p54"/>
            <p:cNvSpPr/>
            <p:nvPr/>
          </p:nvSpPr>
          <p:spPr>
            <a:xfrm>
              <a:off x="1921948" y="1623694"/>
              <a:ext cx="1656772" cy="3483368"/>
            </a:xfrm>
            <a:custGeom>
              <a:rect b="b" l="l" r="r" t="t"/>
              <a:pathLst>
                <a:path extrusionOk="0" h="141961" w="67520">
                  <a:moveTo>
                    <a:pt x="16620" y="0"/>
                  </a:moveTo>
                  <a:cubicBezTo>
                    <a:pt x="16117" y="0"/>
                    <a:pt x="15612" y="360"/>
                    <a:pt x="15635" y="1006"/>
                  </a:cubicBezTo>
                  <a:cubicBezTo>
                    <a:pt x="15635" y="1090"/>
                    <a:pt x="15635" y="1194"/>
                    <a:pt x="15635" y="1278"/>
                  </a:cubicBezTo>
                  <a:cubicBezTo>
                    <a:pt x="15865" y="4062"/>
                    <a:pt x="16096" y="6845"/>
                    <a:pt x="16347" y="9608"/>
                  </a:cubicBezTo>
                  <a:cubicBezTo>
                    <a:pt x="16451" y="10968"/>
                    <a:pt x="16619" y="12308"/>
                    <a:pt x="16765" y="13668"/>
                  </a:cubicBezTo>
                  <a:cubicBezTo>
                    <a:pt x="16556" y="13501"/>
                    <a:pt x="16389" y="13292"/>
                    <a:pt x="16284" y="13040"/>
                  </a:cubicBezTo>
                  <a:cubicBezTo>
                    <a:pt x="14631" y="9462"/>
                    <a:pt x="12642" y="6050"/>
                    <a:pt x="10821" y="2534"/>
                  </a:cubicBezTo>
                  <a:cubicBezTo>
                    <a:pt x="10717" y="2325"/>
                    <a:pt x="10591" y="2115"/>
                    <a:pt x="10445" y="1906"/>
                  </a:cubicBezTo>
                  <a:cubicBezTo>
                    <a:pt x="10282" y="1640"/>
                    <a:pt x="9995" y="1489"/>
                    <a:pt x="9693" y="1489"/>
                  </a:cubicBezTo>
                  <a:cubicBezTo>
                    <a:pt x="9567" y="1489"/>
                    <a:pt x="9438" y="1516"/>
                    <a:pt x="9314" y="1571"/>
                  </a:cubicBezTo>
                  <a:cubicBezTo>
                    <a:pt x="8896" y="1760"/>
                    <a:pt x="8728" y="2220"/>
                    <a:pt x="8896" y="2743"/>
                  </a:cubicBezTo>
                  <a:cubicBezTo>
                    <a:pt x="8980" y="2973"/>
                    <a:pt x="9084" y="3204"/>
                    <a:pt x="9189" y="3413"/>
                  </a:cubicBezTo>
                  <a:cubicBezTo>
                    <a:pt x="10591" y="6176"/>
                    <a:pt x="12014" y="8917"/>
                    <a:pt x="13396" y="11680"/>
                  </a:cubicBezTo>
                  <a:cubicBezTo>
                    <a:pt x="14107" y="13040"/>
                    <a:pt x="14756" y="14422"/>
                    <a:pt x="15321" y="15824"/>
                  </a:cubicBezTo>
                  <a:cubicBezTo>
                    <a:pt x="15007" y="15719"/>
                    <a:pt x="14714" y="15531"/>
                    <a:pt x="14505" y="15280"/>
                  </a:cubicBezTo>
                  <a:cubicBezTo>
                    <a:pt x="11407" y="12685"/>
                    <a:pt x="8289" y="10089"/>
                    <a:pt x="5191" y="7515"/>
                  </a:cubicBezTo>
                  <a:cubicBezTo>
                    <a:pt x="4898" y="7264"/>
                    <a:pt x="4605" y="7055"/>
                    <a:pt x="4291" y="6866"/>
                  </a:cubicBezTo>
                  <a:cubicBezTo>
                    <a:pt x="4124" y="6768"/>
                    <a:pt x="3955" y="6725"/>
                    <a:pt x="3796" y="6725"/>
                  </a:cubicBezTo>
                  <a:cubicBezTo>
                    <a:pt x="3039" y="6725"/>
                    <a:pt x="2480" y="7695"/>
                    <a:pt x="3119" y="8352"/>
                  </a:cubicBezTo>
                  <a:cubicBezTo>
                    <a:pt x="3329" y="8583"/>
                    <a:pt x="3559" y="8792"/>
                    <a:pt x="3789" y="8980"/>
                  </a:cubicBezTo>
                  <a:cubicBezTo>
                    <a:pt x="7891" y="12371"/>
                    <a:pt x="11973" y="15803"/>
                    <a:pt x="16117" y="19173"/>
                  </a:cubicBezTo>
                  <a:cubicBezTo>
                    <a:pt x="16975" y="19884"/>
                    <a:pt x="17393" y="20763"/>
                    <a:pt x="17707" y="21768"/>
                  </a:cubicBezTo>
                  <a:cubicBezTo>
                    <a:pt x="17351" y="21768"/>
                    <a:pt x="17142" y="21538"/>
                    <a:pt x="16870" y="21391"/>
                  </a:cubicBezTo>
                  <a:cubicBezTo>
                    <a:pt x="14882" y="20177"/>
                    <a:pt x="12914" y="18963"/>
                    <a:pt x="10842" y="17854"/>
                  </a:cubicBezTo>
                  <a:cubicBezTo>
                    <a:pt x="7891" y="16285"/>
                    <a:pt x="4961" y="14694"/>
                    <a:pt x="2010" y="13124"/>
                  </a:cubicBezTo>
                  <a:cubicBezTo>
                    <a:pt x="1864" y="13020"/>
                    <a:pt x="1696" y="12957"/>
                    <a:pt x="1529" y="12873"/>
                  </a:cubicBezTo>
                  <a:cubicBezTo>
                    <a:pt x="1365" y="12819"/>
                    <a:pt x="1209" y="12792"/>
                    <a:pt x="1063" y="12792"/>
                  </a:cubicBezTo>
                  <a:cubicBezTo>
                    <a:pt x="705" y="12792"/>
                    <a:pt x="410" y="12952"/>
                    <a:pt x="231" y="13250"/>
                  </a:cubicBezTo>
                  <a:cubicBezTo>
                    <a:pt x="1" y="13710"/>
                    <a:pt x="126" y="14275"/>
                    <a:pt x="566" y="14568"/>
                  </a:cubicBezTo>
                  <a:cubicBezTo>
                    <a:pt x="754" y="14715"/>
                    <a:pt x="964" y="14840"/>
                    <a:pt x="1194" y="14945"/>
                  </a:cubicBezTo>
                  <a:cubicBezTo>
                    <a:pt x="6970" y="18084"/>
                    <a:pt x="12831" y="21119"/>
                    <a:pt x="18482" y="24531"/>
                  </a:cubicBezTo>
                  <a:cubicBezTo>
                    <a:pt x="18607" y="24614"/>
                    <a:pt x="18754" y="24677"/>
                    <a:pt x="18900" y="24698"/>
                  </a:cubicBezTo>
                  <a:cubicBezTo>
                    <a:pt x="19402" y="24803"/>
                    <a:pt x="19528" y="25159"/>
                    <a:pt x="19612" y="25682"/>
                  </a:cubicBezTo>
                  <a:cubicBezTo>
                    <a:pt x="18230" y="25284"/>
                    <a:pt x="16933" y="24949"/>
                    <a:pt x="15656" y="24552"/>
                  </a:cubicBezTo>
                  <a:cubicBezTo>
                    <a:pt x="12077" y="23484"/>
                    <a:pt x="8498" y="22396"/>
                    <a:pt x="4919" y="21308"/>
                  </a:cubicBezTo>
                  <a:cubicBezTo>
                    <a:pt x="4645" y="21198"/>
                    <a:pt x="4355" y="21136"/>
                    <a:pt x="4063" y="21136"/>
                  </a:cubicBezTo>
                  <a:cubicBezTo>
                    <a:pt x="4021" y="21136"/>
                    <a:pt x="3978" y="21137"/>
                    <a:pt x="3936" y="21140"/>
                  </a:cubicBezTo>
                  <a:cubicBezTo>
                    <a:pt x="3517" y="21161"/>
                    <a:pt x="3161" y="21454"/>
                    <a:pt x="3077" y="21852"/>
                  </a:cubicBezTo>
                  <a:cubicBezTo>
                    <a:pt x="2952" y="22249"/>
                    <a:pt x="3119" y="22689"/>
                    <a:pt x="3475" y="22898"/>
                  </a:cubicBezTo>
                  <a:cubicBezTo>
                    <a:pt x="3726" y="23024"/>
                    <a:pt x="3977" y="23128"/>
                    <a:pt x="4250" y="23191"/>
                  </a:cubicBezTo>
                  <a:cubicBezTo>
                    <a:pt x="5191" y="23484"/>
                    <a:pt x="6133" y="23735"/>
                    <a:pt x="7075" y="24049"/>
                  </a:cubicBezTo>
                  <a:cubicBezTo>
                    <a:pt x="11428" y="25473"/>
                    <a:pt x="15865" y="26707"/>
                    <a:pt x="20323" y="27775"/>
                  </a:cubicBezTo>
                  <a:cubicBezTo>
                    <a:pt x="20742" y="27838"/>
                    <a:pt x="21119" y="28110"/>
                    <a:pt x="21307" y="28465"/>
                  </a:cubicBezTo>
                  <a:cubicBezTo>
                    <a:pt x="22102" y="29951"/>
                    <a:pt x="22940" y="31416"/>
                    <a:pt x="23756" y="32882"/>
                  </a:cubicBezTo>
                  <a:cubicBezTo>
                    <a:pt x="23840" y="33049"/>
                    <a:pt x="24070" y="33195"/>
                    <a:pt x="23923" y="33488"/>
                  </a:cubicBezTo>
                  <a:cubicBezTo>
                    <a:pt x="22898" y="32986"/>
                    <a:pt x="21893" y="32463"/>
                    <a:pt x="20868" y="31982"/>
                  </a:cubicBezTo>
                  <a:cubicBezTo>
                    <a:pt x="16912" y="30098"/>
                    <a:pt x="12872" y="28403"/>
                    <a:pt x="8959" y="26435"/>
                  </a:cubicBezTo>
                  <a:cubicBezTo>
                    <a:pt x="8833" y="26372"/>
                    <a:pt x="8728" y="26331"/>
                    <a:pt x="8603" y="26289"/>
                  </a:cubicBezTo>
                  <a:cubicBezTo>
                    <a:pt x="8482" y="26237"/>
                    <a:pt x="8356" y="26212"/>
                    <a:pt x="8231" y="26212"/>
                  </a:cubicBezTo>
                  <a:cubicBezTo>
                    <a:pt x="7905" y="26212"/>
                    <a:pt x="7592" y="26383"/>
                    <a:pt x="7410" y="26686"/>
                  </a:cubicBezTo>
                  <a:cubicBezTo>
                    <a:pt x="7138" y="27126"/>
                    <a:pt x="7263" y="27712"/>
                    <a:pt x="7703" y="27984"/>
                  </a:cubicBezTo>
                  <a:cubicBezTo>
                    <a:pt x="7975" y="28193"/>
                    <a:pt x="8268" y="28361"/>
                    <a:pt x="8561" y="28486"/>
                  </a:cubicBezTo>
                  <a:cubicBezTo>
                    <a:pt x="11114" y="29679"/>
                    <a:pt x="13668" y="30872"/>
                    <a:pt x="16242" y="32065"/>
                  </a:cubicBezTo>
                  <a:cubicBezTo>
                    <a:pt x="19151" y="33405"/>
                    <a:pt x="22102" y="34702"/>
                    <a:pt x="25012" y="36084"/>
                  </a:cubicBezTo>
                  <a:cubicBezTo>
                    <a:pt x="25849" y="36502"/>
                    <a:pt x="26246" y="37151"/>
                    <a:pt x="26623" y="37905"/>
                  </a:cubicBezTo>
                  <a:cubicBezTo>
                    <a:pt x="26539" y="37960"/>
                    <a:pt x="26446" y="37988"/>
                    <a:pt x="26356" y="37988"/>
                  </a:cubicBezTo>
                  <a:cubicBezTo>
                    <a:pt x="26312" y="37988"/>
                    <a:pt x="26267" y="37981"/>
                    <a:pt x="26225" y="37967"/>
                  </a:cubicBezTo>
                  <a:cubicBezTo>
                    <a:pt x="22207" y="36900"/>
                    <a:pt x="18147" y="36188"/>
                    <a:pt x="14086" y="35330"/>
                  </a:cubicBezTo>
                  <a:cubicBezTo>
                    <a:pt x="13835" y="35267"/>
                    <a:pt x="13563" y="35226"/>
                    <a:pt x="13270" y="35205"/>
                  </a:cubicBezTo>
                  <a:cubicBezTo>
                    <a:pt x="12831" y="35205"/>
                    <a:pt x="12454" y="35540"/>
                    <a:pt x="12370" y="35979"/>
                  </a:cubicBezTo>
                  <a:cubicBezTo>
                    <a:pt x="12266" y="36377"/>
                    <a:pt x="12433" y="36795"/>
                    <a:pt x="12810" y="36984"/>
                  </a:cubicBezTo>
                  <a:cubicBezTo>
                    <a:pt x="13019" y="37109"/>
                    <a:pt x="13249" y="37193"/>
                    <a:pt x="13479" y="37235"/>
                  </a:cubicBezTo>
                  <a:cubicBezTo>
                    <a:pt x="14296" y="37423"/>
                    <a:pt x="15112" y="37591"/>
                    <a:pt x="15907" y="37758"/>
                  </a:cubicBezTo>
                  <a:cubicBezTo>
                    <a:pt x="19695" y="38574"/>
                    <a:pt x="23484" y="39223"/>
                    <a:pt x="27251" y="40102"/>
                  </a:cubicBezTo>
                  <a:cubicBezTo>
                    <a:pt x="28360" y="40353"/>
                    <a:pt x="28570" y="41149"/>
                    <a:pt x="29030" y="42028"/>
                  </a:cubicBezTo>
                  <a:cubicBezTo>
                    <a:pt x="28737" y="41965"/>
                    <a:pt x="28591" y="41944"/>
                    <a:pt x="28444" y="41923"/>
                  </a:cubicBezTo>
                  <a:cubicBezTo>
                    <a:pt x="25033" y="41128"/>
                    <a:pt x="21621" y="40416"/>
                    <a:pt x="18189" y="39746"/>
                  </a:cubicBezTo>
                  <a:cubicBezTo>
                    <a:pt x="17959" y="39685"/>
                    <a:pt x="17718" y="39646"/>
                    <a:pt x="17465" y="39646"/>
                  </a:cubicBezTo>
                  <a:cubicBezTo>
                    <a:pt x="17373" y="39646"/>
                    <a:pt x="17279" y="39651"/>
                    <a:pt x="17184" y="39663"/>
                  </a:cubicBezTo>
                  <a:cubicBezTo>
                    <a:pt x="16242" y="39788"/>
                    <a:pt x="16054" y="41086"/>
                    <a:pt x="16933" y="41483"/>
                  </a:cubicBezTo>
                  <a:cubicBezTo>
                    <a:pt x="17205" y="41588"/>
                    <a:pt x="17519" y="41672"/>
                    <a:pt x="17812" y="41714"/>
                  </a:cubicBezTo>
                  <a:cubicBezTo>
                    <a:pt x="21830" y="42551"/>
                    <a:pt x="25849" y="43346"/>
                    <a:pt x="29888" y="44162"/>
                  </a:cubicBezTo>
                  <a:cubicBezTo>
                    <a:pt x="30307" y="44204"/>
                    <a:pt x="30663" y="44455"/>
                    <a:pt x="30872" y="44832"/>
                  </a:cubicBezTo>
                  <a:cubicBezTo>
                    <a:pt x="31856" y="46423"/>
                    <a:pt x="32881" y="47993"/>
                    <a:pt x="33865" y="49583"/>
                  </a:cubicBezTo>
                  <a:cubicBezTo>
                    <a:pt x="33969" y="49751"/>
                    <a:pt x="34179" y="49897"/>
                    <a:pt x="34116" y="50127"/>
                  </a:cubicBezTo>
                  <a:cubicBezTo>
                    <a:pt x="34076" y="50139"/>
                    <a:pt x="34038" y="50144"/>
                    <a:pt x="34002" y="50144"/>
                  </a:cubicBezTo>
                  <a:cubicBezTo>
                    <a:pt x="33850" y="50144"/>
                    <a:pt x="33728" y="50053"/>
                    <a:pt x="33593" y="50002"/>
                  </a:cubicBezTo>
                  <a:cubicBezTo>
                    <a:pt x="29972" y="48327"/>
                    <a:pt x="26225" y="46946"/>
                    <a:pt x="22521" y="45481"/>
                  </a:cubicBezTo>
                  <a:cubicBezTo>
                    <a:pt x="21181" y="44958"/>
                    <a:pt x="19842" y="44455"/>
                    <a:pt x="18482" y="43953"/>
                  </a:cubicBezTo>
                  <a:cubicBezTo>
                    <a:pt x="18187" y="43814"/>
                    <a:pt x="17863" y="43733"/>
                    <a:pt x="17535" y="43733"/>
                  </a:cubicBezTo>
                  <a:cubicBezTo>
                    <a:pt x="17467" y="43733"/>
                    <a:pt x="17399" y="43737"/>
                    <a:pt x="17330" y="43744"/>
                  </a:cubicBezTo>
                  <a:cubicBezTo>
                    <a:pt x="16849" y="43786"/>
                    <a:pt x="16472" y="44142"/>
                    <a:pt x="16389" y="44623"/>
                  </a:cubicBezTo>
                  <a:cubicBezTo>
                    <a:pt x="16347" y="45083"/>
                    <a:pt x="16661" y="45523"/>
                    <a:pt x="17121" y="45648"/>
                  </a:cubicBezTo>
                  <a:cubicBezTo>
                    <a:pt x="17540" y="45774"/>
                    <a:pt x="17958" y="45879"/>
                    <a:pt x="18356" y="46046"/>
                  </a:cubicBezTo>
                  <a:cubicBezTo>
                    <a:pt x="21747" y="47365"/>
                    <a:pt x="25158" y="48641"/>
                    <a:pt x="28549" y="50002"/>
                  </a:cubicBezTo>
                  <a:cubicBezTo>
                    <a:pt x="30914" y="50964"/>
                    <a:pt x="33279" y="51864"/>
                    <a:pt x="35560" y="53016"/>
                  </a:cubicBezTo>
                  <a:cubicBezTo>
                    <a:pt x="36544" y="53518"/>
                    <a:pt x="36858" y="54439"/>
                    <a:pt x="37444" y="55360"/>
                  </a:cubicBezTo>
                  <a:cubicBezTo>
                    <a:pt x="37151" y="55318"/>
                    <a:pt x="37025" y="55297"/>
                    <a:pt x="36900" y="55255"/>
                  </a:cubicBezTo>
                  <a:cubicBezTo>
                    <a:pt x="32107" y="53832"/>
                    <a:pt x="27230" y="52806"/>
                    <a:pt x="22333" y="51823"/>
                  </a:cubicBezTo>
                  <a:cubicBezTo>
                    <a:pt x="22089" y="51751"/>
                    <a:pt x="21837" y="51719"/>
                    <a:pt x="21587" y="51719"/>
                  </a:cubicBezTo>
                  <a:cubicBezTo>
                    <a:pt x="21472" y="51719"/>
                    <a:pt x="21357" y="51726"/>
                    <a:pt x="21244" y="51739"/>
                  </a:cubicBezTo>
                  <a:cubicBezTo>
                    <a:pt x="20575" y="51844"/>
                    <a:pt x="20219" y="52555"/>
                    <a:pt x="20554" y="53141"/>
                  </a:cubicBezTo>
                  <a:cubicBezTo>
                    <a:pt x="20742" y="53455"/>
                    <a:pt x="21077" y="53664"/>
                    <a:pt x="21454" y="53706"/>
                  </a:cubicBezTo>
                  <a:cubicBezTo>
                    <a:pt x="22081" y="53832"/>
                    <a:pt x="22730" y="53957"/>
                    <a:pt x="23358" y="54083"/>
                  </a:cubicBezTo>
                  <a:cubicBezTo>
                    <a:pt x="27879" y="55025"/>
                    <a:pt x="32400" y="56029"/>
                    <a:pt x="36879" y="57201"/>
                  </a:cubicBezTo>
                  <a:cubicBezTo>
                    <a:pt x="37569" y="57369"/>
                    <a:pt x="38386" y="57432"/>
                    <a:pt x="38930" y="57829"/>
                  </a:cubicBezTo>
                  <a:cubicBezTo>
                    <a:pt x="39495" y="58248"/>
                    <a:pt x="39788" y="59001"/>
                    <a:pt x="40185" y="59608"/>
                  </a:cubicBezTo>
                  <a:cubicBezTo>
                    <a:pt x="40416" y="59964"/>
                    <a:pt x="40751" y="60236"/>
                    <a:pt x="40813" y="60759"/>
                  </a:cubicBezTo>
                  <a:cubicBezTo>
                    <a:pt x="40499" y="60676"/>
                    <a:pt x="40248" y="60613"/>
                    <a:pt x="40018" y="60550"/>
                  </a:cubicBezTo>
                  <a:cubicBezTo>
                    <a:pt x="36711" y="59629"/>
                    <a:pt x="33404" y="58708"/>
                    <a:pt x="30097" y="57787"/>
                  </a:cubicBezTo>
                  <a:cubicBezTo>
                    <a:pt x="29846" y="57704"/>
                    <a:pt x="29574" y="57662"/>
                    <a:pt x="29302" y="57620"/>
                  </a:cubicBezTo>
                  <a:cubicBezTo>
                    <a:pt x="29237" y="57606"/>
                    <a:pt x="29171" y="57600"/>
                    <a:pt x="29107" y="57600"/>
                  </a:cubicBezTo>
                  <a:cubicBezTo>
                    <a:pt x="28675" y="57600"/>
                    <a:pt x="28278" y="57892"/>
                    <a:pt x="28151" y="58311"/>
                  </a:cubicBezTo>
                  <a:cubicBezTo>
                    <a:pt x="28046" y="58813"/>
                    <a:pt x="28318" y="59315"/>
                    <a:pt x="28779" y="59504"/>
                  </a:cubicBezTo>
                  <a:cubicBezTo>
                    <a:pt x="28925" y="59566"/>
                    <a:pt x="29072" y="59608"/>
                    <a:pt x="29218" y="59650"/>
                  </a:cubicBezTo>
                  <a:cubicBezTo>
                    <a:pt x="32128" y="60425"/>
                    <a:pt x="35037" y="61199"/>
                    <a:pt x="37925" y="61952"/>
                  </a:cubicBezTo>
                  <a:cubicBezTo>
                    <a:pt x="39390" y="62329"/>
                    <a:pt x="40834" y="62706"/>
                    <a:pt x="42257" y="63208"/>
                  </a:cubicBezTo>
                  <a:cubicBezTo>
                    <a:pt x="42571" y="63313"/>
                    <a:pt x="42843" y="63501"/>
                    <a:pt x="43053" y="63773"/>
                  </a:cubicBezTo>
                  <a:cubicBezTo>
                    <a:pt x="43764" y="64841"/>
                    <a:pt x="44518" y="65887"/>
                    <a:pt x="45250" y="66955"/>
                  </a:cubicBezTo>
                  <a:cubicBezTo>
                    <a:pt x="45334" y="67080"/>
                    <a:pt x="45522" y="67206"/>
                    <a:pt x="45376" y="67436"/>
                  </a:cubicBezTo>
                  <a:cubicBezTo>
                    <a:pt x="45020" y="67415"/>
                    <a:pt x="44748" y="67206"/>
                    <a:pt x="44455" y="67059"/>
                  </a:cubicBezTo>
                  <a:cubicBezTo>
                    <a:pt x="40227" y="65008"/>
                    <a:pt x="36000" y="62999"/>
                    <a:pt x="31604" y="61345"/>
                  </a:cubicBezTo>
                  <a:cubicBezTo>
                    <a:pt x="31332" y="61220"/>
                    <a:pt x="31039" y="61115"/>
                    <a:pt x="30725" y="61073"/>
                  </a:cubicBezTo>
                  <a:cubicBezTo>
                    <a:pt x="30669" y="61063"/>
                    <a:pt x="30613" y="61057"/>
                    <a:pt x="30557" y="61057"/>
                  </a:cubicBezTo>
                  <a:cubicBezTo>
                    <a:pt x="30182" y="61057"/>
                    <a:pt x="29846" y="61297"/>
                    <a:pt x="29700" y="61680"/>
                  </a:cubicBezTo>
                  <a:cubicBezTo>
                    <a:pt x="29511" y="62078"/>
                    <a:pt x="29658" y="62559"/>
                    <a:pt x="30056" y="62810"/>
                  </a:cubicBezTo>
                  <a:cubicBezTo>
                    <a:pt x="30307" y="62978"/>
                    <a:pt x="30579" y="63104"/>
                    <a:pt x="30872" y="63208"/>
                  </a:cubicBezTo>
                  <a:cubicBezTo>
                    <a:pt x="32588" y="63857"/>
                    <a:pt x="34304" y="64527"/>
                    <a:pt x="35979" y="65301"/>
                  </a:cubicBezTo>
                  <a:cubicBezTo>
                    <a:pt x="39599" y="67017"/>
                    <a:pt x="43325" y="68524"/>
                    <a:pt x="46904" y="70366"/>
                  </a:cubicBezTo>
                  <a:cubicBezTo>
                    <a:pt x="47553" y="70722"/>
                    <a:pt x="47574" y="70701"/>
                    <a:pt x="47511" y="71412"/>
                  </a:cubicBezTo>
                  <a:cubicBezTo>
                    <a:pt x="47385" y="73150"/>
                    <a:pt x="47239" y="74887"/>
                    <a:pt x="47092" y="76624"/>
                  </a:cubicBezTo>
                  <a:cubicBezTo>
                    <a:pt x="47071" y="76833"/>
                    <a:pt x="47176" y="77126"/>
                    <a:pt x="46883" y="77273"/>
                  </a:cubicBezTo>
                  <a:cubicBezTo>
                    <a:pt x="46799" y="77210"/>
                    <a:pt x="46736" y="77168"/>
                    <a:pt x="46653" y="77105"/>
                  </a:cubicBezTo>
                  <a:cubicBezTo>
                    <a:pt x="42739" y="72940"/>
                    <a:pt x="38302" y="69361"/>
                    <a:pt x="33844" y="65824"/>
                  </a:cubicBezTo>
                  <a:cubicBezTo>
                    <a:pt x="33551" y="65573"/>
                    <a:pt x="33258" y="65364"/>
                    <a:pt x="32944" y="65176"/>
                  </a:cubicBezTo>
                  <a:cubicBezTo>
                    <a:pt x="32777" y="65083"/>
                    <a:pt x="32612" y="65043"/>
                    <a:pt x="32455" y="65043"/>
                  </a:cubicBezTo>
                  <a:cubicBezTo>
                    <a:pt x="31684" y="65043"/>
                    <a:pt x="31128" y="66022"/>
                    <a:pt x="31772" y="66682"/>
                  </a:cubicBezTo>
                  <a:cubicBezTo>
                    <a:pt x="32065" y="66975"/>
                    <a:pt x="32358" y="67227"/>
                    <a:pt x="32672" y="67457"/>
                  </a:cubicBezTo>
                  <a:cubicBezTo>
                    <a:pt x="37527" y="71224"/>
                    <a:pt x="42153" y="75263"/>
                    <a:pt x="46527" y="79533"/>
                  </a:cubicBezTo>
                  <a:cubicBezTo>
                    <a:pt x="46695" y="79700"/>
                    <a:pt x="46862" y="79826"/>
                    <a:pt x="46841" y="80056"/>
                  </a:cubicBezTo>
                  <a:cubicBezTo>
                    <a:pt x="46757" y="81270"/>
                    <a:pt x="46674" y="82484"/>
                    <a:pt x="46590" y="83740"/>
                  </a:cubicBezTo>
                  <a:cubicBezTo>
                    <a:pt x="46192" y="83552"/>
                    <a:pt x="46004" y="83258"/>
                    <a:pt x="45774" y="83028"/>
                  </a:cubicBezTo>
                  <a:cubicBezTo>
                    <a:pt x="42278" y="79407"/>
                    <a:pt x="38783" y="75808"/>
                    <a:pt x="35267" y="72208"/>
                  </a:cubicBezTo>
                  <a:cubicBezTo>
                    <a:pt x="34953" y="71873"/>
                    <a:pt x="34618" y="71559"/>
                    <a:pt x="34262" y="71287"/>
                  </a:cubicBezTo>
                  <a:cubicBezTo>
                    <a:pt x="34065" y="71136"/>
                    <a:pt x="33833" y="71062"/>
                    <a:pt x="33603" y="71062"/>
                  </a:cubicBezTo>
                  <a:cubicBezTo>
                    <a:pt x="33323" y="71062"/>
                    <a:pt x="33046" y="71173"/>
                    <a:pt x="32839" y="71392"/>
                  </a:cubicBezTo>
                  <a:cubicBezTo>
                    <a:pt x="32525" y="71768"/>
                    <a:pt x="32546" y="72250"/>
                    <a:pt x="32965" y="72731"/>
                  </a:cubicBezTo>
                  <a:cubicBezTo>
                    <a:pt x="33342" y="73150"/>
                    <a:pt x="33781" y="73547"/>
                    <a:pt x="34179" y="73966"/>
                  </a:cubicBezTo>
                  <a:cubicBezTo>
                    <a:pt x="37967" y="77984"/>
                    <a:pt x="41902" y="81856"/>
                    <a:pt x="45815" y="85728"/>
                  </a:cubicBezTo>
                  <a:cubicBezTo>
                    <a:pt x="46381" y="86251"/>
                    <a:pt x="46569" y="86733"/>
                    <a:pt x="46276" y="87507"/>
                  </a:cubicBezTo>
                  <a:cubicBezTo>
                    <a:pt x="45774" y="87151"/>
                    <a:pt x="45313" y="86837"/>
                    <a:pt x="44853" y="86523"/>
                  </a:cubicBezTo>
                  <a:cubicBezTo>
                    <a:pt x="41357" y="84054"/>
                    <a:pt x="37841" y="81584"/>
                    <a:pt x="34179" y="79345"/>
                  </a:cubicBezTo>
                  <a:cubicBezTo>
                    <a:pt x="33907" y="79177"/>
                    <a:pt x="33655" y="79031"/>
                    <a:pt x="33362" y="78926"/>
                  </a:cubicBezTo>
                  <a:cubicBezTo>
                    <a:pt x="33235" y="78866"/>
                    <a:pt x="33101" y="78837"/>
                    <a:pt x="32969" y="78837"/>
                  </a:cubicBezTo>
                  <a:cubicBezTo>
                    <a:pt x="32645" y="78837"/>
                    <a:pt x="32333" y="79011"/>
                    <a:pt x="32169" y="79324"/>
                  </a:cubicBezTo>
                  <a:cubicBezTo>
                    <a:pt x="31918" y="79721"/>
                    <a:pt x="32002" y="80245"/>
                    <a:pt x="32379" y="80559"/>
                  </a:cubicBezTo>
                  <a:cubicBezTo>
                    <a:pt x="32567" y="80726"/>
                    <a:pt x="32776" y="80852"/>
                    <a:pt x="32986" y="80977"/>
                  </a:cubicBezTo>
                  <a:cubicBezTo>
                    <a:pt x="37318" y="83635"/>
                    <a:pt x="41441" y="86628"/>
                    <a:pt x="45753" y="89349"/>
                  </a:cubicBezTo>
                  <a:cubicBezTo>
                    <a:pt x="46108" y="89516"/>
                    <a:pt x="46318" y="89914"/>
                    <a:pt x="46255" y="90312"/>
                  </a:cubicBezTo>
                  <a:cubicBezTo>
                    <a:pt x="46192" y="90981"/>
                    <a:pt x="46192" y="91672"/>
                    <a:pt x="46150" y="92342"/>
                  </a:cubicBezTo>
                  <a:cubicBezTo>
                    <a:pt x="46108" y="93598"/>
                    <a:pt x="46067" y="94874"/>
                    <a:pt x="46004" y="96130"/>
                  </a:cubicBezTo>
                  <a:cubicBezTo>
                    <a:pt x="45978" y="96134"/>
                    <a:pt x="45954" y="96136"/>
                    <a:pt x="45931" y="96136"/>
                  </a:cubicBezTo>
                  <a:cubicBezTo>
                    <a:pt x="45696" y="96136"/>
                    <a:pt x="45618" y="95951"/>
                    <a:pt x="45522" y="95837"/>
                  </a:cubicBezTo>
                  <a:cubicBezTo>
                    <a:pt x="42634" y="92488"/>
                    <a:pt x="39516" y="89370"/>
                    <a:pt x="36439" y="86210"/>
                  </a:cubicBezTo>
                  <a:cubicBezTo>
                    <a:pt x="36272" y="86021"/>
                    <a:pt x="36083" y="85854"/>
                    <a:pt x="35895" y="85707"/>
                  </a:cubicBezTo>
                  <a:cubicBezTo>
                    <a:pt x="35716" y="85558"/>
                    <a:pt x="35503" y="85484"/>
                    <a:pt x="35291" y="85484"/>
                  </a:cubicBezTo>
                  <a:cubicBezTo>
                    <a:pt x="35058" y="85484"/>
                    <a:pt x="34826" y="85574"/>
                    <a:pt x="34639" y="85749"/>
                  </a:cubicBezTo>
                  <a:cubicBezTo>
                    <a:pt x="34241" y="86084"/>
                    <a:pt x="34200" y="86670"/>
                    <a:pt x="34514" y="87068"/>
                  </a:cubicBezTo>
                  <a:cubicBezTo>
                    <a:pt x="34702" y="87319"/>
                    <a:pt x="34911" y="87549"/>
                    <a:pt x="35121" y="87758"/>
                  </a:cubicBezTo>
                  <a:cubicBezTo>
                    <a:pt x="38616" y="91337"/>
                    <a:pt x="42111" y="94895"/>
                    <a:pt x="45481" y="98579"/>
                  </a:cubicBezTo>
                  <a:cubicBezTo>
                    <a:pt x="45648" y="98767"/>
                    <a:pt x="45920" y="98935"/>
                    <a:pt x="45920" y="99249"/>
                  </a:cubicBezTo>
                  <a:cubicBezTo>
                    <a:pt x="45899" y="99960"/>
                    <a:pt x="45983" y="100693"/>
                    <a:pt x="45815" y="101467"/>
                  </a:cubicBezTo>
                  <a:cubicBezTo>
                    <a:pt x="45355" y="101237"/>
                    <a:pt x="44936" y="100965"/>
                    <a:pt x="44539" y="100651"/>
                  </a:cubicBezTo>
                  <a:cubicBezTo>
                    <a:pt x="41127" y="98097"/>
                    <a:pt x="37758" y="95481"/>
                    <a:pt x="34262" y="93053"/>
                  </a:cubicBezTo>
                  <a:cubicBezTo>
                    <a:pt x="34032" y="92865"/>
                    <a:pt x="33760" y="92698"/>
                    <a:pt x="33488" y="92572"/>
                  </a:cubicBezTo>
                  <a:cubicBezTo>
                    <a:pt x="33349" y="92499"/>
                    <a:pt x="33200" y="92464"/>
                    <a:pt x="33052" y="92464"/>
                  </a:cubicBezTo>
                  <a:cubicBezTo>
                    <a:pt x="32777" y="92464"/>
                    <a:pt x="32507" y="92584"/>
                    <a:pt x="32316" y="92802"/>
                  </a:cubicBezTo>
                  <a:cubicBezTo>
                    <a:pt x="32023" y="93179"/>
                    <a:pt x="32023" y="93723"/>
                    <a:pt x="32358" y="94079"/>
                  </a:cubicBezTo>
                  <a:cubicBezTo>
                    <a:pt x="32567" y="94288"/>
                    <a:pt x="32797" y="94498"/>
                    <a:pt x="33069" y="94665"/>
                  </a:cubicBezTo>
                  <a:cubicBezTo>
                    <a:pt x="34827" y="95942"/>
                    <a:pt x="36586" y="97197"/>
                    <a:pt x="38344" y="98474"/>
                  </a:cubicBezTo>
                  <a:cubicBezTo>
                    <a:pt x="40688" y="100211"/>
                    <a:pt x="43011" y="101990"/>
                    <a:pt x="45502" y="103476"/>
                  </a:cubicBezTo>
                  <a:cubicBezTo>
                    <a:pt x="45836" y="103686"/>
                    <a:pt x="45857" y="103916"/>
                    <a:pt x="45857" y="104230"/>
                  </a:cubicBezTo>
                  <a:cubicBezTo>
                    <a:pt x="45836" y="106134"/>
                    <a:pt x="45836" y="108039"/>
                    <a:pt x="45815" y="109923"/>
                  </a:cubicBezTo>
                  <a:cubicBezTo>
                    <a:pt x="45815" y="110069"/>
                    <a:pt x="45836" y="110236"/>
                    <a:pt x="45585" y="110299"/>
                  </a:cubicBezTo>
                  <a:cubicBezTo>
                    <a:pt x="45376" y="110048"/>
                    <a:pt x="45167" y="109797"/>
                    <a:pt x="44936" y="109546"/>
                  </a:cubicBezTo>
                  <a:cubicBezTo>
                    <a:pt x="41609" y="105590"/>
                    <a:pt x="38176" y="101718"/>
                    <a:pt x="34514" y="98056"/>
                  </a:cubicBezTo>
                  <a:cubicBezTo>
                    <a:pt x="34283" y="97763"/>
                    <a:pt x="33990" y="97532"/>
                    <a:pt x="33676" y="97344"/>
                  </a:cubicBezTo>
                  <a:cubicBezTo>
                    <a:pt x="33537" y="97271"/>
                    <a:pt x="33388" y="97236"/>
                    <a:pt x="33240" y="97236"/>
                  </a:cubicBezTo>
                  <a:cubicBezTo>
                    <a:pt x="32965" y="97236"/>
                    <a:pt x="32695" y="97356"/>
                    <a:pt x="32504" y="97574"/>
                  </a:cubicBezTo>
                  <a:cubicBezTo>
                    <a:pt x="32211" y="97909"/>
                    <a:pt x="32190" y="98390"/>
                    <a:pt x="32442" y="98767"/>
                  </a:cubicBezTo>
                  <a:cubicBezTo>
                    <a:pt x="32609" y="98976"/>
                    <a:pt x="32797" y="99186"/>
                    <a:pt x="33007" y="99374"/>
                  </a:cubicBezTo>
                  <a:cubicBezTo>
                    <a:pt x="37255" y="103727"/>
                    <a:pt x="41316" y="108269"/>
                    <a:pt x="45292" y="112894"/>
                  </a:cubicBezTo>
                  <a:cubicBezTo>
                    <a:pt x="45941" y="113648"/>
                    <a:pt x="45815" y="114360"/>
                    <a:pt x="45815" y="115155"/>
                  </a:cubicBezTo>
                  <a:cubicBezTo>
                    <a:pt x="45648" y="115155"/>
                    <a:pt x="45481" y="115092"/>
                    <a:pt x="45376" y="114946"/>
                  </a:cubicBezTo>
                  <a:cubicBezTo>
                    <a:pt x="44476" y="114150"/>
                    <a:pt x="43618" y="113313"/>
                    <a:pt x="42697" y="112560"/>
                  </a:cubicBezTo>
                  <a:cubicBezTo>
                    <a:pt x="38511" y="109169"/>
                    <a:pt x="34325" y="105778"/>
                    <a:pt x="30118" y="102388"/>
                  </a:cubicBezTo>
                  <a:cubicBezTo>
                    <a:pt x="30077" y="102346"/>
                    <a:pt x="30035" y="102304"/>
                    <a:pt x="29972" y="102283"/>
                  </a:cubicBezTo>
                  <a:cubicBezTo>
                    <a:pt x="29739" y="102131"/>
                    <a:pt x="29496" y="102053"/>
                    <a:pt x="29269" y="102053"/>
                  </a:cubicBezTo>
                  <a:cubicBezTo>
                    <a:pt x="29028" y="102053"/>
                    <a:pt x="28805" y="102142"/>
                    <a:pt x="28632" y="102325"/>
                  </a:cubicBezTo>
                  <a:cubicBezTo>
                    <a:pt x="28277" y="102702"/>
                    <a:pt x="28277" y="103288"/>
                    <a:pt x="28611" y="103665"/>
                  </a:cubicBezTo>
                  <a:cubicBezTo>
                    <a:pt x="28863" y="103958"/>
                    <a:pt x="29135" y="104209"/>
                    <a:pt x="29428" y="104418"/>
                  </a:cubicBezTo>
                  <a:cubicBezTo>
                    <a:pt x="32755" y="107118"/>
                    <a:pt x="36104" y="109797"/>
                    <a:pt x="39453" y="112497"/>
                  </a:cubicBezTo>
                  <a:cubicBezTo>
                    <a:pt x="41420" y="114067"/>
                    <a:pt x="43367" y="115657"/>
                    <a:pt x="45250" y="117311"/>
                  </a:cubicBezTo>
                  <a:cubicBezTo>
                    <a:pt x="45878" y="117792"/>
                    <a:pt x="46150" y="118587"/>
                    <a:pt x="45941" y="119341"/>
                  </a:cubicBezTo>
                  <a:cubicBezTo>
                    <a:pt x="45892" y="119355"/>
                    <a:pt x="45843" y="119362"/>
                    <a:pt x="45796" y="119362"/>
                  </a:cubicBezTo>
                  <a:cubicBezTo>
                    <a:pt x="45702" y="119362"/>
                    <a:pt x="45613" y="119334"/>
                    <a:pt x="45543" y="119278"/>
                  </a:cubicBezTo>
                  <a:cubicBezTo>
                    <a:pt x="42446" y="117666"/>
                    <a:pt x="39348" y="116055"/>
                    <a:pt x="36251" y="114443"/>
                  </a:cubicBezTo>
                  <a:cubicBezTo>
                    <a:pt x="34890" y="113732"/>
                    <a:pt x="33551" y="112978"/>
                    <a:pt x="32190" y="112288"/>
                  </a:cubicBezTo>
                  <a:cubicBezTo>
                    <a:pt x="31971" y="112174"/>
                    <a:pt x="31765" y="112121"/>
                    <a:pt x="31580" y="112121"/>
                  </a:cubicBezTo>
                  <a:cubicBezTo>
                    <a:pt x="31253" y="112121"/>
                    <a:pt x="30990" y="112287"/>
                    <a:pt x="30830" y="112581"/>
                  </a:cubicBezTo>
                  <a:cubicBezTo>
                    <a:pt x="30579" y="113062"/>
                    <a:pt x="30725" y="113648"/>
                    <a:pt x="31165" y="113962"/>
                  </a:cubicBezTo>
                  <a:cubicBezTo>
                    <a:pt x="31395" y="114129"/>
                    <a:pt x="31625" y="114255"/>
                    <a:pt x="31876" y="114380"/>
                  </a:cubicBezTo>
                  <a:cubicBezTo>
                    <a:pt x="34702" y="115908"/>
                    <a:pt x="37548" y="117436"/>
                    <a:pt x="40458" y="118838"/>
                  </a:cubicBezTo>
                  <a:cubicBezTo>
                    <a:pt x="42132" y="119655"/>
                    <a:pt x="43785" y="120534"/>
                    <a:pt x="45481" y="121329"/>
                  </a:cubicBezTo>
                  <a:cubicBezTo>
                    <a:pt x="45962" y="121517"/>
                    <a:pt x="46276" y="121999"/>
                    <a:pt x="46255" y="122522"/>
                  </a:cubicBezTo>
                  <a:cubicBezTo>
                    <a:pt x="46318" y="123443"/>
                    <a:pt x="46443" y="124364"/>
                    <a:pt x="46506" y="125264"/>
                  </a:cubicBezTo>
                  <a:cubicBezTo>
                    <a:pt x="46569" y="125494"/>
                    <a:pt x="46548" y="125745"/>
                    <a:pt x="46464" y="125954"/>
                  </a:cubicBezTo>
                  <a:cubicBezTo>
                    <a:pt x="46192" y="125892"/>
                    <a:pt x="45920" y="125745"/>
                    <a:pt x="45711" y="125557"/>
                  </a:cubicBezTo>
                  <a:cubicBezTo>
                    <a:pt x="42132" y="123401"/>
                    <a:pt x="38574" y="121245"/>
                    <a:pt x="34995" y="119090"/>
                  </a:cubicBezTo>
                  <a:cubicBezTo>
                    <a:pt x="34723" y="118901"/>
                    <a:pt x="34409" y="118755"/>
                    <a:pt x="34095" y="118650"/>
                  </a:cubicBezTo>
                  <a:cubicBezTo>
                    <a:pt x="33990" y="118608"/>
                    <a:pt x="33883" y="118589"/>
                    <a:pt x="33777" y="118589"/>
                  </a:cubicBezTo>
                  <a:cubicBezTo>
                    <a:pt x="33461" y="118589"/>
                    <a:pt x="33158" y="118765"/>
                    <a:pt x="32986" y="119048"/>
                  </a:cubicBezTo>
                  <a:cubicBezTo>
                    <a:pt x="32755" y="119466"/>
                    <a:pt x="32839" y="119990"/>
                    <a:pt x="33195" y="120303"/>
                  </a:cubicBezTo>
                  <a:cubicBezTo>
                    <a:pt x="33321" y="120408"/>
                    <a:pt x="33446" y="120492"/>
                    <a:pt x="33572" y="120576"/>
                  </a:cubicBezTo>
                  <a:cubicBezTo>
                    <a:pt x="36690" y="122459"/>
                    <a:pt x="39746" y="124447"/>
                    <a:pt x="42969" y="126185"/>
                  </a:cubicBezTo>
                  <a:cubicBezTo>
                    <a:pt x="43974" y="126708"/>
                    <a:pt x="44936" y="127294"/>
                    <a:pt x="45899" y="127901"/>
                  </a:cubicBezTo>
                  <a:cubicBezTo>
                    <a:pt x="46988" y="128571"/>
                    <a:pt x="47322" y="129491"/>
                    <a:pt x="47050" y="130831"/>
                  </a:cubicBezTo>
                  <a:cubicBezTo>
                    <a:pt x="46715" y="130810"/>
                    <a:pt x="46401" y="130705"/>
                    <a:pt x="46108" y="130559"/>
                  </a:cubicBezTo>
                  <a:cubicBezTo>
                    <a:pt x="41902" y="128989"/>
                    <a:pt x="37716" y="127419"/>
                    <a:pt x="33530" y="125850"/>
                  </a:cubicBezTo>
                  <a:cubicBezTo>
                    <a:pt x="33216" y="125703"/>
                    <a:pt x="32902" y="125599"/>
                    <a:pt x="32567" y="125536"/>
                  </a:cubicBezTo>
                  <a:cubicBezTo>
                    <a:pt x="32501" y="125521"/>
                    <a:pt x="32434" y="125513"/>
                    <a:pt x="32368" y="125513"/>
                  </a:cubicBezTo>
                  <a:cubicBezTo>
                    <a:pt x="31975" y="125513"/>
                    <a:pt x="31604" y="125770"/>
                    <a:pt x="31479" y="126164"/>
                  </a:cubicBezTo>
                  <a:cubicBezTo>
                    <a:pt x="31311" y="126582"/>
                    <a:pt x="31479" y="127043"/>
                    <a:pt x="31876" y="127273"/>
                  </a:cubicBezTo>
                  <a:cubicBezTo>
                    <a:pt x="32086" y="127419"/>
                    <a:pt x="32295" y="127524"/>
                    <a:pt x="32525" y="127608"/>
                  </a:cubicBezTo>
                  <a:cubicBezTo>
                    <a:pt x="37109" y="129366"/>
                    <a:pt x="41671" y="131145"/>
                    <a:pt x="46360" y="132610"/>
                  </a:cubicBezTo>
                  <a:cubicBezTo>
                    <a:pt x="47574" y="132987"/>
                    <a:pt x="47574" y="132987"/>
                    <a:pt x="47783" y="134242"/>
                  </a:cubicBezTo>
                  <a:cubicBezTo>
                    <a:pt x="47950" y="135184"/>
                    <a:pt x="48097" y="136126"/>
                    <a:pt x="48264" y="137256"/>
                  </a:cubicBezTo>
                  <a:cubicBezTo>
                    <a:pt x="47825" y="137005"/>
                    <a:pt x="47532" y="136859"/>
                    <a:pt x="47239" y="136691"/>
                  </a:cubicBezTo>
                  <a:cubicBezTo>
                    <a:pt x="43764" y="134703"/>
                    <a:pt x="40290" y="132694"/>
                    <a:pt x="36795" y="130705"/>
                  </a:cubicBezTo>
                  <a:cubicBezTo>
                    <a:pt x="36565" y="130559"/>
                    <a:pt x="36313" y="130412"/>
                    <a:pt x="36062" y="130308"/>
                  </a:cubicBezTo>
                  <a:cubicBezTo>
                    <a:pt x="35916" y="130242"/>
                    <a:pt x="35774" y="130212"/>
                    <a:pt x="35640" y="130212"/>
                  </a:cubicBezTo>
                  <a:cubicBezTo>
                    <a:pt x="34794" y="130212"/>
                    <a:pt x="34266" y="131386"/>
                    <a:pt x="35079" y="131982"/>
                  </a:cubicBezTo>
                  <a:cubicBezTo>
                    <a:pt x="35309" y="132149"/>
                    <a:pt x="35539" y="132296"/>
                    <a:pt x="35790" y="132422"/>
                  </a:cubicBezTo>
                  <a:cubicBezTo>
                    <a:pt x="37381" y="133342"/>
                    <a:pt x="38972" y="134242"/>
                    <a:pt x="40562" y="135184"/>
                  </a:cubicBezTo>
                  <a:cubicBezTo>
                    <a:pt x="42906" y="136566"/>
                    <a:pt x="45334" y="137821"/>
                    <a:pt x="47741" y="139098"/>
                  </a:cubicBezTo>
                  <a:cubicBezTo>
                    <a:pt x="48432" y="139454"/>
                    <a:pt x="48892" y="139852"/>
                    <a:pt x="48871" y="140668"/>
                  </a:cubicBezTo>
                  <a:cubicBezTo>
                    <a:pt x="48871" y="140919"/>
                    <a:pt x="48934" y="141149"/>
                    <a:pt x="49018" y="141379"/>
                  </a:cubicBezTo>
                  <a:cubicBezTo>
                    <a:pt x="49127" y="141725"/>
                    <a:pt x="49458" y="141961"/>
                    <a:pt x="49804" y="141961"/>
                  </a:cubicBezTo>
                  <a:cubicBezTo>
                    <a:pt x="49856" y="141961"/>
                    <a:pt x="49908" y="141955"/>
                    <a:pt x="49959" y="141944"/>
                  </a:cubicBezTo>
                  <a:cubicBezTo>
                    <a:pt x="50357" y="141882"/>
                    <a:pt x="50629" y="141568"/>
                    <a:pt x="50650" y="141170"/>
                  </a:cubicBezTo>
                  <a:cubicBezTo>
                    <a:pt x="50650" y="140877"/>
                    <a:pt x="50650" y="140563"/>
                    <a:pt x="50608" y="140270"/>
                  </a:cubicBezTo>
                  <a:cubicBezTo>
                    <a:pt x="50441" y="139077"/>
                    <a:pt x="50294" y="137884"/>
                    <a:pt x="50106" y="136712"/>
                  </a:cubicBezTo>
                  <a:cubicBezTo>
                    <a:pt x="50001" y="136335"/>
                    <a:pt x="50106" y="135917"/>
                    <a:pt x="50357" y="135624"/>
                  </a:cubicBezTo>
                  <a:cubicBezTo>
                    <a:pt x="53831" y="131480"/>
                    <a:pt x="57034" y="127147"/>
                    <a:pt x="60634" y="123108"/>
                  </a:cubicBezTo>
                  <a:cubicBezTo>
                    <a:pt x="60801" y="122941"/>
                    <a:pt x="60947" y="122731"/>
                    <a:pt x="61073" y="122543"/>
                  </a:cubicBezTo>
                  <a:cubicBezTo>
                    <a:pt x="61563" y="121800"/>
                    <a:pt x="60943" y="121009"/>
                    <a:pt x="60249" y="121009"/>
                  </a:cubicBezTo>
                  <a:cubicBezTo>
                    <a:pt x="60025" y="121009"/>
                    <a:pt x="59792" y="121092"/>
                    <a:pt x="59587" y="121287"/>
                  </a:cubicBezTo>
                  <a:cubicBezTo>
                    <a:pt x="59357" y="121517"/>
                    <a:pt x="59127" y="121769"/>
                    <a:pt x="58896" y="122020"/>
                  </a:cubicBezTo>
                  <a:cubicBezTo>
                    <a:pt x="55903" y="125410"/>
                    <a:pt x="53141" y="128968"/>
                    <a:pt x="50420" y="132547"/>
                  </a:cubicBezTo>
                  <a:cubicBezTo>
                    <a:pt x="50211" y="132840"/>
                    <a:pt x="50064" y="133175"/>
                    <a:pt x="49625" y="133363"/>
                  </a:cubicBezTo>
                  <a:cubicBezTo>
                    <a:pt x="49499" y="132568"/>
                    <a:pt x="49415" y="131856"/>
                    <a:pt x="49248" y="131145"/>
                  </a:cubicBezTo>
                  <a:cubicBezTo>
                    <a:pt x="49101" y="130496"/>
                    <a:pt x="49290" y="130057"/>
                    <a:pt x="49708" y="129575"/>
                  </a:cubicBezTo>
                  <a:cubicBezTo>
                    <a:pt x="51069" y="127985"/>
                    <a:pt x="52492" y="126457"/>
                    <a:pt x="53894" y="124908"/>
                  </a:cubicBezTo>
                  <a:cubicBezTo>
                    <a:pt x="56343" y="122187"/>
                    <a:pt x="58792" y="119424"/>
                    <a:pt x="61240" y="116683"/>
                  </a:cubicBezTo>
                  <a:cubicBezTo>
                    <a:pt x="61513" y="116369"/>
                    <a:pt x="61847" y="116076"/>
                    <a:pt x="62120" y="115741"/>
                  </a:cubicBezTo>
                  <a:cubicBezTo>
                    <a:pt x="62496" y="115280"/>
                    <a:pt x="62496" y="114778"/>
                    <a:pt x="62161" y="114401"/>
                  </a:cubicBezTo>
                  <a:cubicBezTo>
                    <a:pt x="61971" y="114178"/>
                    <a:pt x="61698" y="114068"/>
                    <a:pt x="61424" y="114068"/>
                  </a:cubicBezTo>
                  <a:cubicBezTo>
                    <a:pt x="61184" y="114068"/>
                    <a:pt x="60944" y="114152"/>
                    <a:pt x="60759" y="114318"/>
                  </a:cubicBezTo>
                  <a:cubicBezTo>
                    <a:pt x="60403" y="114632"/>
                    <a:pt x="60068" y="114946"/>
                    <a:pt x="59775" y="115301"/>
                  </a:cubicBezTo>
                  <a:cubicBezTo>
                    <a:pt x="56301" y="119131"/>
                    <a:pt x="52869" y="123003"/>
                    <a:pt x="49499" y="126938"/>
                  </a:cubicBezTo>
                  <a:cubicBezTo>
                    <a:pt x="49311" y="127147"/>
                    <a:pt x="49185" y="127482"/>
                    <a:pt x="48829" y="127524"/>
                  </a:cubicBezTo>
                  <a:cubicBezTo>
                    <a:pt x="48515" y="126436"/>
                    <a:pt x="48515" y="126457"/>
                    <a:pt x="48955" y="125599"/>
                  </a:cubicBezTo>
                  <a:cubicBezTo>
                    <a:pt x="51613" y="120492"/>
                    <a:pt x="54522" y="115511"/>
                    <a:pt x="57682" y="110697"/>
                  </a:cubicBezTo>
                  <a:cubicBezTo>
                    <a:pt x="57829" y="110467"/>
                    <a:pt x="57975" y="110216"/>
                    <a:pt x="58080" y="109964"/>
                  </a:cubicBezTo>
                  <a:cubicBezTo>
                    <a:pt x="58268" y="109567"/>
                    <a:pt x="58122" y="109085"/>
                    <a:pt x="57745" y="108834"/>
                  </a:cubicBezTo>
                  <a:cubicBezTo>
                    <a:pt x="57570" y="108715"/>
                    <a:pt x="57371" y="108656"/>
                    <a:pt x="57174" y="108656"/>
                  </a:cubicBezTo>
                  <a:cubicBezTo>
                    <a:pt x="56924" y="108656"/>
                    <a:pt x="56677" y="108751"/>
                    <a:pt x="56489" y="108939"/>
                  </a:cubicBezTo>
                  <a:cubicBezTo>
                    <a:pt x="56343" y="109085"/>
                    <a:pt x="56196" y="109274"/>
                    <a:pt x="56092" y="109441"/>
                  </a:cubicBezTo>
                  <a:cubicBezTo>
                    <a:pt x="53413" y="113522"/>
                    <a:pt x="50859" y="117666"/>
                    <a:pt x="48683" y="122041"/>
                  </a:cubicBezTo>
                  <a:cubicBezTo>
                    <a:pt x="48578" y="122250"/>
                    <a:pt x="48536" y="122522"/>
                    <a:pt x="48180" y="122627"/>
                  </a:cubicBezTo>
                  <a:cubicBezTo>
                    <a:pt x="48076" y="120785"/>
                    <a:pt x="47971" y="118943"/>
                    <a:pt x="47867" y="117122"/>
                  </a:cubicBezTo>
                  <a:cubicBezTo>
                    <a:pt x="47867" y="116871"/>
                    <a:pt x="47950" y="116641"/>
                    <a:pt x="48118" y="116452"/>
                  </a:cubicBezTo>
                  <a:cubicBezTo>
                    <a:pt x="49227" y="114883"/>
                    <a:pt x="50378" y="113334"/>
                    <a:pt x="51613" y="111848"/>
                  </a:cubicBezTo>
                  <a:cubicBezTo>
                    <a:pt x="54501" y="108311"/>
                    <a:pt x="57410" y="104795"/>
                    <a:pt x="60299" y="101258"/>
                  </a:cubicBezTo>
                  <a:cubicBezTo>
                    <a:pt x="60550" y="100986"/>
                    <a:pt x="60759" y="100672"/>
                    <a:pt x="60927" y="100358"/>
                  </a:cubicBezTo>
                  <a:cubicBezTo>
                    <a:pt x="61136" y="100002"/>
                    <a:pt x="61073" y="99542"/>
                    <a:pt x="60759" y="99249"/>
                  </a:cubicBezTo>
                  <a:cubicBezTo>
                    <a:pt x="60584" y="99073"/>
                    <a:pt x="60349" y="98988"/>
                    <a:pt x="60112" y="98988"/>
                  </a:cubicBezTo>
                  <a:cubicBezTo>
                    <a:pt x="59953" y="98988"/>
                    <a:pt x="59793" y="99026"/>
                    <a:pt x="59650" y="99102"/>
                  </a:cubicBezTo>
                  <a:cubicBezTo>
                    <a:pt x="59357" y="99269"/>
                    <a:pt x="59106" y="99500"/>
                    <a:pt x="58917" y="99772"/>
                  </a:cubicBezTo>
                  <a:cubicBezTo>
                    <a:pt x="58038" y="100839"/>
                    <a:pt x="57180" y="101927"/>
                    <a:pt x="56280" y="102974"/>
                  </a:cubicBezTo>
                  <a:cubicBezTo>
                    <a:pt x="53518" y="106302"/>
                    <a:pt x="50713" y="109588"/>
                    <a:pt x="48201" y="113104"/>
                  </a:cubicBezTo>
                  <a:cubicBezTo>
                    <a:pt x="48123" y="113221"/>
                    <a:pt x="48063" y="113357"/>
                    <a:pt x="47902" y="113357"/>
                  </a:cubicBezTo>
                  <a:cubicBezTo>
                    <a:pt x="47890" y="113357"/>
                    <a:pt x="47879" y="113356"/>
                    <a:pt x="47867" y="113355"/>
                  </a:cubicBezTo>
                  <a:cubicBezTo>
                    <a:pt x="47762" y="113167"/>
                    <a:pt x="47741" y="112957"/>
                    <a:pt x="47762" y="112727"/>
                  </a:cubicBezTo>
                  <a:cubicBezTo>
                    <a:pt x="47762" y="111074"/>
                    <a:pt x="47783" y="109420"/>
                    <a:pt x="47741" y="107767"/>
                  </a:cubicBezTo>
                  <a:cubicBezTo>
                    <a:pt x="47720" y="107223"/>
                    <a:pt x="47908" y="106699"/>
                    <a:pt x="48306" y="106302"/>
                  </a:cubicBezTo>
                  <a:cubicBezTo>
                    <a:pt x="51404" y="102890"/>
                    <a:pt x="54543" y="99562"/>
                    <a:pt x="57808" y="96297"/>
                  </a:cubicBezTo>
                  <a:cubicBezTo>
                    <a:pt x="57955" y="96151"/>
                    <a:pt x="58101" y="96004"/>
                    <a:pt x="58248" y="95837"/>
                  </a:cubicBezTo>
                  <a:cubicBezTo>
                    <a:pt x="58603" y="95460"/>
                    <a:pt x="58582" y="94874"/>
                    <a:pt x="58227" y="94498"/>
                  </a:cubicBezTo>
                  <a:cubicBezTo>
                    <a:pt x="58038" y="94298"/>
                    <a:pt x="57785" y="94198"/>
                    <a:pt x="57530" y="94198"/>
                  </a:cubicBezTo>
                  <a:cubicBezTo>
                    <a:pt x="57303" y="94198"/>
                    <a:pt x="57074" y="94277"/>
                    <a:pt x="56887" y="94435"/>
                  </a:cubicBezTo>
                  <a:cubicBezTo>
                    <a:pt x="56510" y="94749"/>
                    <a:pt x="56155" y="95084"/>
                    <a:pt x="55820" y="95439"/>
                  </a:cubicBezTo>
                  <a:cubicBezTo>
                    <a:pt x="53329" y="97951"/>
                    <a:pt x="50901" y="100483"/>
                    <a:pt x="48578" y="103141"/>
                  </a:cubicBezTo>
                  <a:cubicBezTo>
                    <a:pt x="48369" y="103351"/>
                    <a:pt x="48243" y="103644"/>
                    <a:pt x="47867" y="103790"/>
                  </a:cubicBezTo>
                  <a:cubicBezTo>
                    <a:pt x="47846" y="103497"/>
                    <a:pt x="47825" y="103225"/>
                    <a:pt x="47825" y="102974"/>
                  </a:cubicBezTo>
                  <a:cubicBezTo>
                    <a:pt x="47846" y="101655"/>
                    <a:pt x="47887" y="100337"/>
                    <a:pt x="47887" y="99018"/>
                  </a:cubicBezTo>
                  <a:cubicBezTo>
                    <a:pt x="47825" y="98474"/>
                    <a:pt x="48139" y="97951"/>
                    <a:pt x="48641" y="97742"/>
                  </a:cubicBezTo>
                  <a:cubicBezTo>
                    <a:pt x="52890" y="95544"/>
                    <a:pt x="57055" y="93200"/>
                    <a:pt x="61220" y="90856"/>
                  </a:cubicBezTo>
                  <a:cubicBezTo>
                    <a:pt x="61429" y="90751"/>
                    <a:pt x="61638" y="90626"/>
                    <a:pt x="61827" y="90479"/>
                  </a:cubicBezTo>
                  <a:cubicBezTo>
                    <a:pt x="62182" y="90186"/>
                    <a:pt x="62308" y="89726"/>
                    <a:pt x="62120" y="89307"/>
                  </a:cubicBezTo>
                  <a:cubicBezTo>
                    <a:pt x="61955" y="88962"/>
                    <a:pt x="61622" y="88758"/>
                    <a:pt x="61264" y="88758"/>
                  </a:cubicBezTo>
                  <a:cubicBezTo>
                    <a:pt x="61166" y="88758"/>
                    <a:pt x="61067" y="88773"/>
                    <a:pt x="60968" y="88805"/>
                  </a:cubicBezTo>
                  <a:cubicBezTo>
                    <a:pt x="60696" y="88888"/>
                    <a:pt x="60445" y="88993"/>
                    <a:pt x="60215" y="89140"/>
                  </a:cubicBezTo>
                  <a:cubicBezTo>
                    <a:pt x="56448" y="91254"/>
                    <a:pt x="52680" y="93367"/>
                    <a:pt x="48913" y="95481"/>
                  </a:cubicBezTo>
                  <a:cubicBezTo>
                    <a:pt x="48667" y="95614"/>
                    <a:pt x="48455" y="95867"/>
                    <a:pt x="48106" y="95867"/>
                  </a:cubicBezTo>
                  <a:cubicBezTo>
                    <a:pt x="48070" y="95867"/>
                    <a:pt x="48032" y="95864"/>
                    <a:pt x="47992" y="95858"/>
                  </a:cubicBezTo>
                  <a:cubicBezTo>
                    <a:pt x="48034" y="95398"/>
                    <a:pt x="48034" y="94916"/>
                    <a:pt x="48013" y="94456"/>
                  </a:cubicBezTo>
                  <a:cubicBezTo>
                    <a:pt x="47825" y="93137"/>
                    <a:pt x="48411" y="92342"/>
                    <a:pt x="49499" y="91609"/>
                  </a:cubicBezTo>
                  <a:cubicBezTo>
                    <a:pt x="53685" y="88805"/>
                    <a:pt x="57829" y="85896"/>
                    <a:pt x="61994" y="83028"/>
                  </a:cubicBezTo>
                  <a:cubicBezTo>
                    <a:pt x="62287" y="82819"/>
                    <a:pt x="62601" y="82631"/>
                    <a:pt x="62894" y="82400"/>
                  </a:cubicBezTo>
                  <a:cubicBezTo>
                    <a:pt x="63396" y="81982"/>
                    <a:pt x="63501" y="81396"/>
                    <a:pt x="63166" y="80956"/>
                  </a:cubicBezTo>
                  <a:cubicBezTo>
                    <a:pt x="62980" y="80708"/>
                    <a:pt x="62713" y="80578"/>
                    <a:pt x="62414" y="80578"/>
                  </a:cubicBezTo>
                  <a:cubicBezTo>
                    <a:pt x="62208" y="80578"/>
                    <a:pt x="61986" y="80640"/>
                    <a:pt x="61764" y="80768"/>
                  </a:cubicBezTo>
                  <a:cubicBezTo>
                    <a:pt x="61659" y="80831"/>
                    <a:pt x="61554" y="80893"/>
                    <a:pt x="61471" y="80956"/>
                  </a:cubicBezTo>
                  <a:cubicBezTo>
                    <a:pt x="57348" y="83782"/>
                    <a:pt x="53204" y="86565"/>
                    <a:pt x="49185" y="89537"/>
                  </a:cubicBezTo>
                  <a:cubicBezTo>
                    <a:pt x="48934" y="89788"/>
                    <a:pt x="48620" y="89998"/>
                    <a:pt x="48306" y="90144"/>
                  </a:cubicBezTo>
                  <a:cubicBezTo>
                    <a:pt x="48076" y="89600"/>
                    <a:pt x="48432" y="89307"/>
                    <a:pt x="48683" y="88993"/>
                  </a:cubicBezTo>
                  <a:cubicBezTo>
                    <a:pt x="51927" y="84744"/>
                    <a:pt x="55443" y="80747"/>
                    <a:pt x="59085" y="76833"/>
                  </a:cubicBezTo>
                  <a:cubicBezTo>
                    <a:pt x="59231" y="76687"/>
                    <a:pt x="59357" y="76519"/>
                    <a:pt x="59482" y="76331"/>
                  </a:cubicBezTo>
                  <a:cubicBezTo>
                    <a:pt x="59912" y="75636"/>
                    <a:pt x="59336" y="74850"/>
                    <a:pt x="58652" y="74850"/>
                  </a:cubicBezTo>
                  <a:cubicBezTo>
                    <a:pt x="58471" y="74850"/>
                    <a:pt x="58281" y="74906"/>
                    <a:pt x="58101" y="75033"/>
                  </a:cubicBezTo>
                  <a:cubicBezTo>
                    <a:pt x="57892" y="75180"/>
                    <a:pt x="57724" y="75347"/>
                    <a:pt x="57557" y="75536"/>
                  </a:cubicBezTo>
                  <a:cubicBezTo>
                    <a:pt x="54648" y="78717"/>
                    <a:pt x="51676" y="81856"/>
                    <a:pt x="49101" y="85330"/>
                  </a:cubicBezTo>
                  <a:cubicBezTo>
                    <a:pt x="48934" y="85561"/>
                    <a:pt x="48808" y="85812"/>
                    <a:pt x="48536" y="85917"/>
                  </a:cubicBezTo>
                  <a:cubicBezTo>
                    <a:pt x="48369" y="85728"/>
                    <a:pt x="48432" y="85519"/>
                    <a:pt x="48453" y="85310"/>
                  </a:cubicBezTo>
                  <a:cubicBezTo>
                    <a:pt x="48536" y="84096"/>
                    <a:pt x="48683" y="82861"/>
                    <a:pt x="48662" y="81647"/>
                  </a:cubicBezTo>
                  <a:cubicBezTo>
                    <a:pt x="48662" y="80621"/>
                    <a:pt x="49080" y="79952"/>
                    <a:pt x="49813" y="79303"/>
                  </a:cubicBezTo>
                  <a:cubicBezTo>
                    <a:pt x="53392" y="76163"/>
                    <a:pt x="56992" y="73066"/>
                    <a:pt x="60613" y="70010"/>
                  </a:cubicBezTo>
                  <a:cubicBezTo>
                    <a:pt x="60885" y="69822"/>
                    <a:pt x="61136" y="69592"/>
                    <a:pt x="61345" y="69320"/>
                  </a:cubicBezTo>
                  <a:cubicBezTo>
                    <a:pt x="61617" y="68964"/>
                    <a:pt x="61596" y="68482"/>
                    <a:pt x="61324" y="68127"/>
                  </a:cubicBezTo>
                  <a:cubicBezTo>
                    <a:pt x="61134" y="67909"/>
                    <a:pt x="60863" y="67788"/>
                    <a:pt x="60588" y="67788"/>
                  </a:cubicBezTo>
                  <a:cubicBezTo>
                    <a:pt x="60440" y="67788"/>
                    <a:pt x="60291" y="67823"/>
                    <a:pt x="60152" y="67896"/>
                  </a:cubicBezTo>
                  <a:cubicBezTo>
                    <a:pt x="59859" y="68064"/>
                    <a:pt x="59587" y="68252"/>
                    <a:pt x="59336" y="68482"/>
                  </a:cubicBezTo>
                  <a:cubicBezTo>
                    <a:pt x="56029" y="71224"/>
                    <a:pt x="52785" y="74008"/>
                    <a:pt x="49646" y="76938"/>
                  </a:cubicBezTo>
                  <a:cubicBezTo>
                    <a:pt x="49478" y="77147"/>
                    <a:pt x="49248" y="77315"/>
                    <a:pt x="48997" y="77377"/>
                  </a:cubicBezTo>
                  <a:cubicBezTo>
                    <a:pt x="49060" y="76456"/>
                    <a:pt x="49122" y="75619"/>
                    <a:pt x="49185" y="74761"/>
                  </a:cubicBezTo>
                  <a:cubicBezTo>
                    <a:pt x="49206" y="74552"/>
                    <a:pt x="49311" y="74343"/>
                    <a:pt x="49499" y="74217"/>
                  </a:cubicBezTo>
                  <a:cubicBezTo>
                    <a:pt x="49708" y="74050"/>
                    <a:pt x="49897" y="73840"/>
                    <a:pt x="50085" y="73652"/>
                  </a:cubicBezTo>
                  <a:cubicBezTo>
                    <a:pt x="54648" y="69194"/>
                    <a:pt x="58917" y="64464"/>
                    <a:pt x="63564" y="60090"/>
                  </a:cubicBezTo>
                  <a:cubicBezTo>
                    <a:pt x="64275" y="59420"/>
                    <a:pt x="64380" y="58834"/>
                    <a:pt x="63899" y="58353"/>
                  </a:cubicBezTo>
                  <a:cubicBezTo>
                    <a:pt x="63708" y="58162"/>
                    <a:pt x="63504" y="58065"/>
                    <a:pt x="63276" y="58065"/>
                  </a:cubicBezTo>
                  <a:cubicBezTo>
                    <a:pt x="62953" y="58065"/>
                    <a:pt x="62583" y="58261"/>
                    <a:pt x="62140" y="58666"/>
                  </a:cubicBezTo>
                  <a:cubicBezTo>
                    <a:pt x="60717" y="59964"/>
                    <a:pt x="59336" y="61304"/>
                    <a:pt x="57996" y="62706"/>
                  </a:cubicBezTo>
                  <a:cubicBezTo>
                    <a:pt x="55317" y="65510"/>
                    <a:pt x="52618" y="68315"/>
                    <a:pt x="49918" y="71119"/>
                  </a:cubicBezTo>
                  <a:cubicBezTo>
                    <a:pt x="49813" y="71224"/>
                    <a:pt x="49708" y="71329"/>
                    <a:pt x="49415" y="71580"/>
                  </a:cubicBezTo>
                  <a:cubicBezTo>
                    <a:pt x="49666" y="70115"/>
                    <a:pt x="49373" y="68775"/>
                    <a:pt x="50294" y="67666"/>
                  </a:cubicBezTo>
                  <a:cubicBezTo>
                    <a:pt x="50525" y="67331"/>
                    <a:pt x="50755" y="66996"/>
                    <a:pt x="50943" y="66662"/>
                  </a:cubicBezTo>
                  <a:cubicBezTo>
                    <a:pt x="53915" y="62141"/>
                    <a:pt x="57117" y="57787"/>
                    <a:pt x="60529" y="53623"/>
                  </a:cubicBezTo>
                  <a:cubicBezTo>
                    <a:pt x="60696" y="53434"/>
                    <a:pt x="60843" y="53246"/>
                    <a:pt x="60968" y="53036"/>
                  </a:cubicBezTo>
                  <a:cubicBezTo>
                    <a:pt x="61220" y="52639"/>
                    <a:pt x="61157" y="52095"/>
                    <a:pt x="60801" y="51781"/>
                  </a:cubicBezTo>
                  <a:cubicBezTo>
                    <a:pt x="60621" y="51610"/>
                    <a:pt x="60392" y="51526"/>
                    <a:pt x="60162" y="51526"/>
                  </a:cubicBezTo>
                  <a:cubicBezTo>
                    <a:pt x="59911" y="51526"/>
                    <a:pt x="59658" y="51626"/>
                    <a:pt x="59461" y="51823"/>
                  </a:cubicBezTo>
                  <a:cubicBezTo>
                    <a:pt x="59294" y="51990"/>
                    <a:pt x="59127" y="52157"/>
                    <a:pt x="58980" y="52367"/>
                  </a:cubicBezTo>
                  <a:cubicBezTo>
                    <a:pt x="56029" y="55883"/>
                    <a:pt x="53287" y="59587"/>
                    <a:pt x="50755" y="63438"/>
                  </a:cubicBezTo>
                  <a:cubicBezTo>
                    <a:pt x="50608" y="63669"/>
                    <a:pt x="50525" y="63983"/>
                    <a:pt x="50106" y="64171"/>
                  </a:cubicBezTo>
                  <a:cubicBezTo>
                    <a:pt x="50294" y="62392"/>
                    <a:pt x="50462" y="60697"/>
                    <a:pt x="50629" y="59001"/>
                  </a:cubicBezTo>
                  <a:cubicBezTo>
                    <a:pt x="50650" y="58771"/>
                    <a:pt x="50839" y="58646"/>
                    <a:pt x="51006" y="58499"/>
                  </a:cubicBezTo>
                  <a:cubicBezTo>
                    <a:pt x="51885" y="57641"/>
                    <a:pt x="52764" y="56804"/>
                    <a:pt x="53664" y="55967"/>
                  </a:cubicBezTo>
                  <a:cubicBezTo>
                    <a:pt x="57745" y="52116"/>
                    <a:pt x="62015" y="48495"/>
                    <a:pt x="66159" y="44707"/>
                  </a:cubicBezTo>
                  <a:cubicBezTo>
                    <a:pt x="66389" y="44497"/>
                    <a:pt x="66598" y="44288"/>
                    <a:pt x="66808" y="44058"/>
                  </a:cubicBezTo>
                  <a:cubicBezTo>
                    <a:pt x="67080" y="43702"/>
                    <a:pt x="67059" y="43200"/>
                    <a:pt x="66766" y="42865"/>
                  </a:cubicBezTo>
                  <a:cubicBezTo>
                    <a:pt x="66588" y="42632"/>
                    <a:pt x="66311" y="42507"/>
                    <a:pt x="66029" y="42507"/>
                  </a:cubicBezTo>
                  <a:cubicBezTo>
                    <a:pt x="65881" y="42507"/>
                    <a:pt x="65731" y="42541"/>
                    <a:pt x="65594" y="42614"/>
                  </a:cubicBezTo>
                  <a:cubicBezTo>
                    <a:pt x="65385" y="42739"/>
                    <a:pt x="65175" y="42865"/>
                    <a:pt x="65008" y="43032"/>
                  </a:cubicBezTo>
                  <a:cubicBezTo>
                    <a:pt x="60592" y="47113"/>
                    <a:pt x="55924" y="50902"/>
                    <a:pt x="51697" y="55192"/>
                  </a:cubicBezTo>
                  <a:cubicBezTo>
                    <a:pt x="51550" y="55360"/>
                    <a:pt x="51425" y="55590"/>
                    <a:pt x="51069" y="55590"/>
                  </a:cubicBezTo>
                  <a:cubicBezTo>
                    <a:pt x="51048" y="54543"/>
                    <a:pt x="51257" y="53539"/>
                    <a:pt x="51383" y="52513"/>
                  </a:cubicBezTo>
                  <a:cubicBezTo>
                    <a:pt x="51425" y="52367"/>
                    <a:pt x="51508" y="52241"/>
                    <a:pt x="51634" y="52137"/>
                  </a:cubicBezTo>
                  <a:cubicBezTo>
                    <a:pt x="52973" y="50692"/>
                    <a:pt x="54334" y="49227"/>
                    <a:pt x="55694" y="47783"/>
                  </a:cubicBezTo>
                  <a:cubicBezTo>
                    <a:pt x="58896" y="44372"/>
                    <a:pt x="62140" y="41044"/>
                    <a:pt x="65259" y="37570"/>
                  </a:cubicBezTo>
                  <a:cubicBezTo>
                    <a:pt x="65510" y="37319"/>
                    <a:pt x="65740" y="37026"/>
                    <a:pt x="65887" y="36670"/>
                  </a:cubicBezTo>
                  <a:cubicBezTo>
                    <a:pt x="66033" y="36293"/>
                    <a:pt x="65929" y="35853"/>
                    <a:pt x="65594" y="35602"/>
                  </a:cubicBezTo>
                  <a:cubicBezTo>
                    <a:pt x="65424" y="35455"/>
                    <a:pt x="65211" y="35381"/>
                    <a:pt x="64998" y="35381"/>
                  </a:cubicBezTo>
                  <a:cubicBezTo>
                    <a:pt x="64818" y="35381"/>
                    <a:pt x="64638" y="35434"/>
                    <a:pt x="64485" y="35540"/>
                  </a:cubicBezTo>
                  <a:cubicBezTo>
                    <a:pt x="64192" y="35749"/>
                    <a:pt x="63919" y="36000"/>
                    <a:pt x="63689" y="36293"/>
                  </a:cubicBezTo>
                  <a:cubicBezTo>
                    <a:pt x="62601" y="37486"/>
                    <a:pt x="61513" y="38700"/>
                    <a:pt x="60403" y="39893"/>
                  </a:cubicBezTo>
                  <a:cubicBezTo>
                    <a:pt x="57682" y="42760"/>
                    <a:pt x="54941" y="45607"/>
                    <a:pt x="52325" y="48579"/>
                  </a:cubicBezTo>
                  <a:cubicBezTo>
                    <a:pt x="52230" y="48673"/>
                    <a:pt x="52153" y="48836"/>
                    <a:pt x="51938" y="48836"/>
                  </a:cubicBezTo>
                  <a:cubicBezTo>
                    <a:pt x="51915" y="48836"/>
                    <a:pt x="51891" y="48834"/>
                    <a:pt x="51864" y="48830"/>
                  </a:cubicBezTo>
                  <a:cubicBezTo>
                    <a:pt x="51948" y="48244"/>
                    <a:pt x="52032" y="47679"/>
                    <a:pt x="52094" y="47093"/>
                  </a:cubicBezTo>
                  <a:cubicBezTo>
                    <a:pt x="52136" y="46569"/>
                    <a:pt x="52325" y="46088"/>
                    <a:pt x="52638" y="45669"/>
                  </a:cubicBezTo>
                  <a:cubicBezTo>
                    <a:pt x="56092" y="40856"/>
                    <a:pt x="59231" y="35833"/>
                    <a:pt x="62580" y="30956"/>
                  </a:cubicBezTo>
                  <a:cubicBezTo>
                    <a:pt x="62726" y="30789"/>
                    <a:pt x="62831" y="30621"/>
                    <a:pt x="62936" y="30433"/>
                  </a:cubicBezTo>
                  <a:cubicBezTo>
                    <a:pt x="63229" y="29847"/>
                    <a:pt x="63124" y="29344"/>
                    <a:pt x="62664" y="29051"/>
                  </a:cubicBezTo>
                  <a:cubicBezTo>
                    <a:pt x="62498" y="28949"/>
                    <a:pt x="62312" y="28900"/>
                    <a:pt x="62128" y="28900"/>
                  </a:cubicBezTo>
                  <a:cubicBezTo>
                    <a:pt x="61824" y="28900"/>
                    <a:pt x="61528" y="29034"/>
                    <a:pt x="61345" y="29282"/>
                  </a:cubicBezTo>
                  <a:cubicBezTo>
                    <a:pt x="61094" y="29596"/>
                    <a:pt x="60864" y="29930"/>
                    <a:pt x="60634" y="30265"/>
                  </a:cubicBezTo>
                  <a:cubicBezTo>
                    <a:pt x="58185" y="33781"/>
                    <a:pt x="55883" y="37402"/>
                    <a:pt x="53518" y="40981"/>
                  </a:cubicBezTo>
                  <a:cubicBezTo>
                    <a:pt x="53392" y="41170"/>
                    <a:pt x="53329" y="41421"/>
                    <a:pt x="53057" y="41504"/>
                  </a:cubicBezTo>
                  <a:cubicBezTo>
                    <a:pt x="53036" y="41483"/>
                    <a:pt x="52994" y="41442"/>
                    <a:pt x="52994" y="41442"/>
                  </a:cubicBezTo>
                  <a:cubicBezTo>
                    <a:pt x="53371" y="39202"/>
                    <a:pt x="53748" y="36963"/>
                    <a:pt x="54124" y="34723"/>
                  </a:cubicBezTo>
                  <a:cubicBezTo>
                    <a:pt x="54124" y="34556"/>
                    <a:pt x="54208" y="34367"/>
                    <a:pt x="54334" y="34242"/>
                  </a:cubicBezTo>
                  <a:cubicBezTo>
                    <a:pt x="55652" y="33133"/>
                    <a:pt x="56636" y="31689"/>
                    <a:pt x="57829" y="30475"/>
                  </a:cubicBezTo>
                  <a:cubicBezTo>
                    <a:pt x="60989" y="27252"/>
                    <a:pt x="63940" y="23840"/>
                    <a:pt x="66954" y="20512"/>
                  </a:cubicBezTo>
                  <a:cubicBezTo>
                    <a:pt x="67038" y="20408"/>
                    <a:pt x="67122" y="20324"/>
                    <a:pt x="67205" y="20219"/>
                  </a:cubicBezTo>
                  <a:cubicBezTo>
                    <a:pt x="67519" y="19759"/>
                    <a:pt x="67498" y="19298"/>
                    <a:pt x="67143" y="18984"/>
                  </a:cubicBezTo>
                  <a:cubicBezTo>
                    <a:pt x="66973" y="18835"/>
                    <a:pt x="66784" y="18756"/>
                    <a:pt x="66585" y="18756"/>
                  </a:cubicBezTo>
                  <a:cubicBezTo>
                    <a:pt x="66367" y="18756"/>
                    <a:pt x="66138" y="18850"/>
                    <a:pt x="65908" y="19047"/>
                  </a:cubicBezTo>
                  <a:cubicBezTo>
                    <a:pt x="65510" y="19382"/>
                    <a:pt x="65133" y="19738"/>
                    <a:pt x="64778" y="20136"/>
                  </a:cubicBezTo>
                  <a:cubicBezTo>
                    <a:pt x="61722" y="23400"/>
                    <a:pt x="58666" y="26665"/>
                    <a:pt x="55610" y="29930"/>
                  </a:cubicBezTo>
                  <a:cubicBezTo>
                    <a:pt x="55443" y="30098"/>
                    <a:pt x="55338" y="30391"/>
                    <a:pt x="55004" y="30391"/>
                  </a:cubicBezTo>
                  <a:cubicBezTo>
                    <a:pt x="55004" y="30349"/>
                    <a:pt x="55004" y="30307"/>
                    <a:pt x="55004" y="30244"/>
                  </a:cubicBezTo>
                  <a:cubicBezTo>
                    <a:pt x="55192" y="28779"/>
                    <a:pt x="55715" y="27356"/>
                    <a:pt x="56531" y="26100"/>
                  </a:cubicBezTo>
                  <a:cubicBezTo>
                    <a:pt x="58959" y="22208"/>
                    <a:pt x="61240" y="18210"/>
                    <a:pt x="63752" y="14338"/>
                  </a:cubicBezTo>
                  <a:cubicBezTo>
                    <a:pt x="64568" y="13082"/>
                    <a:pt x="65343" y="11806"/>
                    <a:pt x="66117" y="10508"/>
                  </a:cubicBezTo>
                  <a:cubicBezTo>
                    <a:pt x="66557" y="9796"/>
                    <a:pt x="66473" y="9210"/>
                    <a:pt x="65950" y="8896"/>
                  </a:cubicBezTo>
                  <a:cubicBezTo>
                    <a:pt x="65791" y="8791"/>
                    <a:pt x="65627" y="8739"/>
                    <a:pt x="65461" y="8739"/>
                  </a:cubicBezTo>
                  <a:cubicBezTo>
                    <a:pt x="65101" y="8739"/>
                    <a:pt x="64737" y="8982"/>
                    <a:pt x="64422" y="9441"/>
                  </a:cubicBezTo>
                  <a:cubicBezTo>
                    <a:pt x="64401" y="9462"/>
                    <a:pt x="64401" y="9503"/>
                    <a:pt x="64380" y="9524"/>
                  </a:cubicBezTo>
                  <a:cubicBezTo>
                    <a:pt x="62161" y="13208"/>
                    <a:pt x="59754" y="16745"/>
                    <a:pt x="57599" y="20470"/>
                  </a:cubicBezTo>
                  <a:cubicBezTo>
                    <a:pt x="57431" y="20805"/>
                    <a:pt x="57222" y="21119"/>
                    <a:pt x="56929" y="21391"/>
                  </a:cubicBezTo>
                  <a:cubicBezTo>
                    <a:pt x="56845" y="21015"/>
                    <a:pt x="56992" y="20701"/>
                    <a:pt x="57055" y="20387"/>
                  </a:cubicBezTo>
                  <a:cubicBezTo>
                    <a:pt x="57913" y="16515"/>
                    <a:pt x="58917" y="12706"/>
                    <a:pt x="59922" y="8876"/>
                  </a:cubicBezTo>
                  <a:cubicBezTo>
                    <a:pt x="60027" y="8562"/>
                    <a:pt x="60089" y="8227"/>
                    <a:pt x="60110" y="7892"/>
                  </a:cubicBezTo>
                  <a:cubicBezTo>
                    <a:pt x="60152" y="7452"/>
                    <a:pt x="59838" y="7034"/>
                    <a:pt x="59420" y="6950"/>
                  </a:cubicBezTo>
                  <a:cubicBezTo>
                    <a:pt x="59332" y="6924"/>
                    <a:pt x="59244" y="6911"/>
                    <a:pt x="59158" y="6911"/>
                  </a:cubicBezTo>
                  <a:cubicBezTo>
                    <a:pt x="58835" y="6911"/>
                    <a:pt x="58543" y="7088"/>
                    <a:pt x="58394" y="7369"/>
                  </a:cubicBezTo>
                  <a:cubicBezTo>
                    <a:pt x="58248" y="7641"/>
                    <a:pt x="58143" y="7934"/>
                    <a:pt x="58080" y="8248"/>
                  </a:cubicBezTo>
                  <a:cubicBezTo>
                    <a:pt x="57327" y="11178"/>
                    <a:pt x="56594" y="14108"/>
                    <a:pt x="55841" y="17059"/>
                  </a:cubicBezTo>
                  <a:cubicBezTo>
                    <a:pt x="55757" y="17310"/>
                    <a:pt x="55799" y="17624"/>
                    <a:pt x="55506" y="17833"/>
                  </a:cubicBezTo>
                  <a:cubicBezTo>
                    <a:pt x="55485" y="17729"/>
                    <a:pt x="55464" y="17624"/>
                    <a:pt x="55464" y="17519"/>
                  </a:cubicBezTo>
                  <a:cubicBezTo>
                    <a:pt x="55506" y="14213"/>
                    <a:pt x="55129" y="10927"/>
                    <a:pt x="55024" y="7620"/>
                  </a:cubicBezTo>
                  <a:cubicBezTo>
                    <a:pt x="55004" y="6971"/>
                    <a:pt x="54690" y="6615"/>
                    <a:pt x="54187" y="6594"/>
                  </a:cubicBezTo>
                  <a:cubicBezTo>
                    <a:pt x="54172" y="6594"/>
                    <a:pt x="54157" y="6593"/>
                    <a:pt x="54142" y="6593"/>
                  </a:cubicBezTo>
                  <a:cubicBezTo>
                    <a:pt x="53623" y="6593"/>
                    <a:pt x="53286" y="6948"/>
                    <a:pt x="53224" y="7599"/>
                  </a:cubicBezTo>
                  <a:cubicBezTo>
                    <a:pt x="53204" y="7934"/>
                    <a:pt x="53204" y="8269"/>
                    <a:pt x="53204" y="8603"/>
                  </a:cubicBezTo>
                  <a:cubicBezTo>
                    <a:pt x="53371" y="13375"/>
                    <a:pt x="53476" y="18147"/>
                    <a:pt x="53518" y="22940"/>
                  </a:cubicBezTo>
                  <a:cubicBezTo>
                    <a:pt x="53518" y="23087"/>
                    <a:pt x="53622" y="23296"/>
                    <a:pt x="53329" y="23421"/>
                  </a:cubicBezTo>
                  <a:cubicBezTo>
                    <a:pt x="53015" y="22626"/>
                    <a:pt x="52722" y="21831"/>
                    <a:pt x="52366" y="21056"/>
                  </a:cubicBezTo>
                  <a:cubicBezTo>
                    <a:pt x="50797" y="17436"/>
                    <a:pt x="49269" y="13794"/>
                    <a:pt x="47908" y="10068"/>
                  </a:cubicBezTo>
                  <a:cubicBezTo>
                    <a:pt x="47846" y="9859"/>
                    <a:pt x="47762" y="9671"/>
                    <a:pt x="47657" y="9482"/>
                  </a:cubicBezTo>
                  <a:cubicBezTo>
                    <a:pt x="47480" y="9193"/>
                    <a:pt x="47167" y="9014"/>
                    <a:pt x="46831" y="9014"/>
                  </a:cubicBezTo>
                  <a:cubicBezTo>
                    <a:pt x="46731" y="9014"/>
                    <a:pt x="46628" y="9030"/>
                    <a:pt x="46527" y="9064"/>
                  </a:cubicBezTo>
                  <a:cubicBezTo>
                    <a:pt x="46088" y="9210"/>
                    <a:pt x="45795" y="9650"/>
                    <a:pt x="45857" y="10131"/>
                  </a:cubicBezTo>
                  <a:cubicBezTo>
                    <a:pt x="45899" y="10403"/>
                    <a:pt x="45983" y="10675"/>
                    <a:pt x="46088" y="10927"/>
                  </a:cubicBezTo>
                  <a:cubicBezTo>
                    <a:pt x="47427" y="14568"/>
                    <a:pt x="48934" y="18168"/>
                    <a:pt x="50483" y="21726"/>
                  </a:cubicBezTo>
                  <a:cubicBezTo>
                    <a:pt x="50880" y="22668"/>
                    <a:pt x="51362" y="23589"/>
                    <a:pt x="51634" y="24656"/>
                  </a:cubicBezTo>
                  <a:cubicBezTo>
                    <a:pt x="51425" y="24489"/>
                    <a:pt x="51236" y="24280"/>
                    <a:pt x="51111" y="24028"/>
                  </a:cubicBezTo>
                  <a:cubicBezTo>
                    <a:pt x="49185" y="21015"/>
                    <a:pt x="47218" y="18022"/>
                    <a:pt x="45460" y="14903"/>
                  </a:cubicBezTo>
                  <a:cubicBezTo>
                    <a:pt x="45130" y="14316"/>
                    <a:pt x="44752" y="14033"/>
                    <a:pt x="44365" y="14033"/>
                  </a:cubicBezTo>
                  <a:cubicBezTo>
                    <a:pt x="44186" y="14033"/>
                    <a:pt x="44006" y="14093"/>
                    <a:pt x="43827" y="14213"/>
                  </a:cubicBezTo>
                  <a:cubicBezTo>
                    <a:pt x="43283" y="14547"/>
                    <a:pt x="43241" y="15112"/>
                    <a:pt x="43723" y="15908"/>
                  </a:cubicBezTo>
                  <a:cubicBezTo>
                    <a:pt x="44790" y="17687"/>
                    <a:pt x="45836" y="19487"/>
                    <a:pt x="46946" y="21245"/>
                  </a:cubicBezTo>
                  <a:cubicBezTo>
                    <a:pt x="48808" y="24196"/>
                    <a:pt x="50776" y="27084"/>
                    <a:pt x="52492" y="30119"/>
                  </a:cubicBezTo>
                  <a:cubicBezTo>
                    <a:pt x="52659" y="30412"/>
                    <a:pt x="52911" y="30684"/>
                    <a:pt x="52848" y="31061"/>
                  </a:cubicBezTo>
                  <a:cubicBezTo>
                    <a:pt x="52701" y="31877"/>
                    <a:pt x="52534" y="32714"/>
                    <a:pt x="52325" y="33698"/>
                  </a:cubicBezTo>
                  <a:lnTo>
                    <a:pt x="52325" y="33719"/>
                  </a:lnTo>
                  <a:cubicBezTo>
                    <a:pt x="52073" y="33384"/>
                    <a:pt x="51948" y="33195"/>
                    <a:pt x="51801" y="33007"/>
                  </a:cubicBezTo>
                  <a:cubicBezTo>
                    <a:pt x="49018" y="29156"/>
                    <a:pt x="46360" y="25242"/>
                    <a:pt x="43660" y="21328"/>
                  </a:cubicBezTo>
                  <a:cubicBezTo>
                    <a:pt x="42969" y="20345"/>
                    <a:pt x="42299" y="19361"/>
                    <a:pt x="41588" y="18419"/>
                  </a:cubicBezTo>
                  <a:cubicBezTo>
                    <a:pt x="41340" y="18093"/>
                    <a:pt x="41044" y="17938"/>
                    <a:pt x="40744" y="17938"/>
                  </a:cubicBezTo>
                  <a:cubicBezTo>
                    <a:pt x="40563" y="17938"/>
                    <a:pt x="40380" y="17995"/>
                    <a:pt x="40206" y="18105"/>
                  </a:cubicBezTo>
                  <a:cubicBezTo>
                    <a:pt x="39767" y="18398"/>
                    <a:pt x="39662" y="18901"/>
                    <a:pt x="39955" y="19487"/>
                  </a:cubicBezTo>
                  <a:cubicBezTo>
                    <a:pt x="40039" y="19654"/>
                    <a:pt x="40144" y="19801"/>
                    <a:pt x="40248" y="19947"/>
                  </a:cubicBezTo>
                  <a:cubicBezTo>
                    <a:pt x="40751" y="20680"/>
                    <a:pt x="41253" y="21412"/>
                    <a:pt x="41776" y="22145"/>
                  </a:cubicBezTo>
                  <a:cubicBezTo>
                    <a:pt x="44371" y="25849"/>
                    <a:pt x="46820" y="29658"/>
                    <a:pt x="49583" y="33258"/>
                  </a:cubicBezTo>
                  <a:cubicBezTo>
                    <a:pt x="50253" y="34095"/>
                    <a:pt x="50839" y="34995"/>
                    <a:pt x="51466" y="35874"/>
                  </a:cubicBezTo>
                  <a:cubicBezTo>
                    <a:pt x="51613" y="36084"/>
                    <a:pt x="51822" y="36314"/>
                    <a:pt x="51780" y="36607"/>
                  </a:cubicBezTo>
                  <a:cubicBezTo>
                    <a:pt x="51697" y="37570"/>
                    <a:pt x="51529" y="38512"/>
                    <a:pt x="51278" y="39453"/>
                  </a:cubicBezTo>
                  <a:cubicBezTo>
                    <a:pt x="51069" y="39244"/>
                    <a:pt x="50943" y="39160"/>
                    <a:pt x="50839" y="39056"/>
                  </a:cubicBezTo>
                  <a:cubicBezTo>
                    <a:pt x="47867" y="35833"/>
                    <a:pt x="44853" y="32651"/>
                    <a:pt x="41902" y="29407"/>
                  </a:cubicBezTo>
                  <a:cubicBezTo>
                    <a:pt x="40751" y="28151"/>
                    <a:pt x="39578" y="26896"/>
                    <a:pt x="38637" y="25452"/>
                  </a:cubicBezTo>
                  <a:cubicBezTo>
                    <a:pt x="38474" y="25186"/>
                    <a:pt x="38187" y="25035"/>
                    <a:pt x="37885" y="25035"/>
                  </a:cubicBezTo>
                  <a:cubicBezTo>
                    <a:pt x="37759" y="25035"/>
                    <a:pt x="37630" y="25061"/>
                    <a:pt x="37506" y="25117"/>
                  </a:cubicBezTo>
                  <a:cubicBezTo>
                    <a:pt x="37088" y="25326"/>
                    <a:pt x="36837" y="25766"/>
                    <a:pt x="36879" y="26247"/>
                  </a:cubicBezTo>
                  <a:cubicBezTo>
                    <a:pt x="36941" y="26770"/>
                    <a:pt x="37276" y="27126"/>
                    <a:pt x="37590" y="27503"/>
                  </a:cubicBezTo>
                  <a:cubicBezTo>
                    <a:pt x="40855" y="31312"/>
                    <a:pt x="44246" y="35016"/>
                    <a:pt x="47783" y="38595"/>
                  </a:cubicBezTo>
                  <a:cubicBezTo>
                    <a:pt x="48704" y="39537"/>
                    <a:pt x="49604" y="40500"/>
                    <a:pt x="50525" y="41442"/>
                  </a:cubicBezTo>
                  <a:cubicBezTo>
                    <a:pt x="50755" y="41651"/>
                    <a:pt x="50943" y="41860"/>
                    <a:pt x="50880" y="42216"/>
                  </a:cubicBezTo>
                  <a:cubicBezTo>
                    <a:pt x="50608" y="43848"/>
                    <a:pt x="50378" y="45481"/>
                    <a:pt x="50106" y="47197"/>
                  </a:cubicBezTo>
                  <a:cubicBezTo>
                    <a:pt x="49959" y="47093"/>
                    <a:pt x="49834" y="46946"/>
                    <a:pt x="49729" y="46820"/>
                  </a:cubicBezTo>
                  <a:cubicBezTo>
                    <a:pt x="47322" y="43304"/>
                    <a:pt x="44685" y="39956"/>
                    <a:pt x="42530" y="36272"/>
                  </a:cubicBezTo>
                  <a:cubicBezTo>
                    <a:pt x="41713" y="34912"/>
                    <a:pt x="40855" y="33572"/>
                    <a:pt x="39997" y="32233"/>
                  </a:cubicBezTo>
                  <a:cubicBezTo>
                    <a:pt x="39756" y="31836"/>
                    <a:pt x="39457" y="31640"/>
                    <a:pt x="39140" y="31640"/>
                  </a:cubicBezTo>
                  <a:cubicBezTo>
                    <a:pt x="38989" y="31640"/>
                    <a:pt x="38834" y="31685"/>
                    <a:pt x="38679" y="31772"/>
                  </a:cubicBezTo>
                  <a:cubicBezTo>
                    <a:pt x="38218" y="32044"/>
                    <a:pt x="38009" y="32609"/>
                    <a:pt x="38218" y="33112"/>
                  </a:cubicBezTo>
                  <a:cubicBezTo>
                    <a:pt x="38323" y="33363"/>
                    <a:pt x="38448" y="33614"/>
                    <a:pt x="38616" y="33844"/>
                  </a:cubicBezTo>
                  <a:cubicBezTo>
                    <a:pt x="39558" y="35372"/>
                    <a:pt x="40520" y="36900"/>
                    <a:pt x="41483" y="38428"/>
                  </a:cubicBezTo>
                  <a:cubicBezTo>
                    <a:pt x="43869" y="42237"/>
                    <a:pt x="46569" y="45774"/>
                    <a:pt x="49311" y="49311"/>
                  </a:cubicBezTo>
                  <a:cubicBezTo>
                    <a:pt x="49499" y="49541"/>
                    <a:pt x="49771" y="49730"/>
                    <a:pt x="49729" y="50085"/>
                  </a:cubicBezTo>
                  <a:cubicBezTo>
                    <a:pt x="49562" y="51320"/>
                    <a:pt x="49415" y="52534"/>
                    <a:pt x="49248" y="53769"/>
                  </a:cubicBezTo>
                  <a:cubicBezTo>
                    <a:pt x="49080" y="53706"/>
                    <a:pt x="48934" y="53581"/>
                    <a:pt x="48850" y="53413"/>
                  </a:cubicBezTo>
                  <a:cubicBezTo>
                    <a:pt x="46569" y="50023"/>
                    <a:pt x="44225" y="46695"/>
                    <a:pt x="42216" y="43158"/>
                  </a:cubicBezTo>
                  <a:cubicBezTo>
                    <a:pt x="42132" y="42990"/>
                    <a:pt x="42027" y="42844"/>
                    <a:pt x="41923" y="42697"/>
                  </a:cubicBezTo>
                  <a:cubicBezTo>
                    <a:pt x="41648" y="42313"/>
                    <a:pt x="41337" y="42117"/>
                    <a:pt x="41014" y="42117"/>
                  </a:cubicBezTo>
                  <a:cubicBezTo>
                    <a:pt x="40845" y="42117"/>
                    <a:pt x="40672" y="42171"/>
                    <a:pt x="40499" y="42279"/>
                  </a:cubicBezTo>
                  <a:cubicBezTo>
                    <a:pt x="40018" y="42572"/>
                    <a:pt x="39913" y="43074"/>
                    <a:pt x="40227" y="43723"/>
                  </a:cubicBezTo>
                  <a:cubicBezTo>
                    <a:pt x="40290" y="43869"/>
                    <a:pt x="40395" y="43995"/>
                    <a:pt x="40458" y="44121"/>
                  </a:cubicBezTo>
                  <a:cubicBezTo>
                    <a:pt x="41399" y="45837"/>
                    <a:pt x="42488" y="47490"/>
                    <a:pt x="43534" y="49123"/>
                  </a:cubicBezTo>
                  <a:cubicBezTo>
                    <a:pt x="45104" y="51550"/>
                    <a:pt x="46841" y="53853"/>
                    <a:pt x="48474" y="56218"/>
                  </a:cubicBezTo>
                  <a:cubicBezTo>
                    <a:pt x="48787" y="56636"/>
                    <a:pt x="48913" y="57139"/>
                    <a:pt x="48829" y="57662"/>
                  </a:cubicBezTo>
                  <a:cubicBezTo>
                    <a:pt x="48641" y="59106"/>
                    <a:pt x="48515" y="60592"/>
                    <a:pt x="48369" y="62036"/>
                  </a:cubicBezTo>
                  <a:cubicBezTo>
                    <a:pt x="48327" y="62266"/>
                    <a:pt x="48411" y="62538"/>
                    <a:pt x="48139" y="62727"/>
                  </a:cubicBezTo>
                  <a:cubicBezTo>
                    <a:pt x="48013" y="62517"/>
                    <a:pt x="47887" y="62308"/>
                    <a:pt x="47762" y="62099"/>
                  </a:cubicBezTo>
                  <a:cubicBezTo>
                    <a:pt x="45585" y="58164"/>
                    <a:pt x="43367" y="54229"/>
                    <a:pt x="41399" y="50190"/>
                  </a:cubicBezTo>
                  <a:cubicBezTo>
                    <a:pt x="41253" y="49813"/>
                    <a:pt x="41023" y="49478"/>
                    <a:pt x="40771" y="49185"/>
                  </a:cubicBezTo>
                  <a:cubicBezTo>
                    <a:pt x="40574" y="48988"/>
                    <a:pt x="40311" y="48882"/>
                    <a:pt x="40044" y="48882"/>
                  </a:cubicBezTo>
                  <a:cubicBezTo>
                    <a:pt x="39886" y="48882"/>
                    <a:pt x="39726" y="48919"/>
                    <a:pt x="39578" y="48997"/>
                  </a:cubicBezTo>
                  <a:cubicBezTo>
                    <a:pt x="39181" y="49227"/>
                    <a:pt x="39013" y="49667"/>
                    <a:pt x="39139" y="50106"/>
                  </a:cubicBezTo>
                  <a:cubicBezTo>
                    <a:pt x="39181" y="50253"/>
                    <a:pt x="39223" y="50399"/>
                    <a:pt x="39306" y="50525"/>
                  </a:cubicBezTo>
                  <a:cubicBezTo>
                    <a:pt x="41818" y="55715"/>
                    <a:pt x="44748" y="60676"/>
                    <a:pt x="47594" y="65678"/>
                  </a:cubicBezTo>
                  <a:cubicBezTo>
                    <a:pt x="48013" y="66389"/>
                    <a:pt x="48034" y="66410"/>
                    <a:pt x="47741" y="67289"/>
                  </a:cubicBezTo>
                  <a:cubicBezTo>
                    <a:pt x="47699" y="67248"/>
                    <a:pt x="47636" y="67206"/>
                    <a:pt x="47615" y="67164"/>
                  </a:cubicBezTo>
                  <a:cubicBezTo>
                    <a:pt x="45041" y="63313"/>
                    <a:pt x="42467" y="59462"/>
                    <a:pt x="39913" y="55632"/>
                  </a:cubicBezTo>
                  <a:cubicBezTo>
                    <a:pt x="39285" y="54690"/>
                    <a:pt x="38804" y="53769"/>
                    <a:pt x="38804" y="52534"/>
                  </a:cubicBezTo>
                  <a:cubicBezTo>
                    <a:pt x="38825" y="50860"/>
                    <a:pt x="38490" y="49185"/>
                    <a:pt x="38323" y="47511"/>
                  </a:cubicBezTo>
                  <a:cubicBezTo>
                    <a:pt x="37862" y="43367"/>
                    <a:pt x="37318" y="39223"/>
                    <a:pt x="37088" y="35079"/>
                  </a:cubicBezTo>
                  <a:cubicBezTo>
                    <a:pt x="37088" y="34765"/>
                    <a:pt x="37025" y="34451"/>
                    <a:pt x="36941" y="34158"/>
                  </a:cubicBezTo>
                  <a:cubicBezTo>
                    <a:pt x="36824" y="33768"/>
                    <a:pt x="36453" y="33505"/>
                    <a:pt x="36047" y="33505"/>
                  </a:cubicBezTo>
                  <a:cubicBezTo>
                    <a:pt x="36017" y="33505"/>
                    <a:pt x="35988" y="33507"/>
                    <a:pt x="35958" y="33509"/>
                  </a:cubicBezTo>
                  <a:cubicBezTo>
                    <a:pt x="35497" y="33551"/>
                    <a:pt x="35141" y="33886"/>
                    <a:pt x="35079" y="34326"/>
                  </a:cubicBezTo>
                  <a:cubicBezTo>
                    <a:pt x="35058" y="34514"/>
                    <a:pt x="35037" y="34702"/>
                    <a:pt x="35058" y="34870"/>
                  </a:cubicBezTo>
                  <a:cubicBezTo>
                    <a:pt x="35288" y="38302"/>
                    <a:pt x="35602" y="41714"/>
                    <a:pt x="36020" y="45125"/>
                  </a:cubicBezTo>
                  <a:cubicBezTo>
                    <a:pt x="36230" y="46737"/>
                    <a:pt x="36418" y="48369"/>
                    <a:pt x="36627" y="49981"/>
                  </a:cubicBezTo>
                  <a:cubicBezTo>
                    <a:pt x="36601" y="49990"/>
                    <a:pt x="36575" y="49994"/>
                    <a:pt x="36550" y="49994"/>
                  </a:cubicBezTo>
                  <a:cubicBezTo>
                    <a:pt x="36460" y="49994"/>
                    <a:pt x="36388" y="49938"/>
                    <a:pt x="36355" y="49855"/>
                  </a:cubicBezTo>
                  <a:cubicBezTo>
                    <a:pt x="35100" y="47888"/>
                    <a:pt x="33865" y="45920"/>
                    <a:pt x="32609" y="43953"/>
                  </a:cubicBezTo>
                  <a:cubicBezTo>
                    <a:pt x="32504" y="43807"/>
                    <a:pt x="32442" y="43639"/>
                    <a:pt x="32442" y="43451"/>
                  </a:cubicBezTo>
                  <a:cubicBezTo>
                    <a:pt x="32525" y="42614"/>
                    <a:pt x="32316" y="41797"/>
                    <a:pt x="32295" y="40981"/>
                  </a:cubicBezTo>
                  <a:cubicBezTo>
                    <a:pt x="32169" y="36544"/>
                    <a:pt x="31960" y="32107"/>
                    <a:pt x="32002" y="27649"/>
                  </a:cubicBezTo>
                  <a:cubicBezTo>
                    <a:pt x="32023" y="27419"/>
                    <a:pt x="32002" y="27168"/>
                    <a:pt x="31960" y="26917"/>
                  </a:cubicBezTo>
                  <a:cubicBezTo>
                    <a:pt x="31876" y="26372"/>
                    <a:pt x="31437" y="26100"/>
                    <a:pt x="30997" y="26100"/>
                  </a:cubicBezTo>
                  <a:cubicBezTo>
                    <a:pt x="30558" y="26100"/>
                    <a:pt x="30118" y="26372"/>
                    <a:pt x="30035" y="26917"/>
                  </a:cubicBezTo>
                  <a:cubicBezTo>
                    <a:pt x="30014" y="27105"/>
                    <a:pt x="29993" y="27293"/>
                    <a:pt x="29993" y="27482"/>
                  </a:cubicBezTo>
                  <a:cubicBezTo>
                    <a:pt x="29993" y="30600"/>
                    <a:pt x="29993" y="33719"/>
                    <a:pt x="30181" y="36837"/>
                  </a:cubicBezTo>
                  <a:cubicBezTo>
                    <a:pt x="30223" y="37863"/>
                    <a:pt x="30265" y="38867"/>
                    <a:pt x="30328" y="39893"/>
                  </a:cubicBezTo>
                  <a:cubicBezTo>
                    <a:pt x="30035" y="39872"/>
                    <a:pt x="29993" y="39725"/>
                    <a:pt x="29930" y="39579"/>
                  </a:cubicBezTo>
                  <a:cubicBezTo>
                    <a:pt x="29072" y="38135"/>
                    <a:pt x="28193" y="36691"/>
                    <a:pt x="27356" y="35247"/>
                  </a:cubicBezTo>
                  <a:cubicBezTo>
                    <a:pt x="26288" y="33426"/>
                    <a:pt x="26288" y="33405"/>
                    <a:pt x="26665" y="31375"/>
                  </a:cubicBezTo>
                  <a:cubicBezTo>
                    <a:pt x="27502" y="26917"/>
                    <a:pt x="28339" y="22459"/>
                    <a:pt x="29156" y="18001"/>
                  </a:cubicBezTo>
                  <a:cubicBezTo>
                    <a:pt x="29218" y="17729"/>
                    <a:pt x="29260" y="17457"/>
                    <a:pt x="29260" y="17184"/>
                  </a:cubicBezTo>
                  <a:cubicBezTo>
                    <a:pt x="29260" y="16703"/>
                    <a:pt x="28904" y="16305"/>
                    <a:pt x="28423" y="16243"/>
                  </a:cubicBezTo>
                  <a:cubicBezTo>
                    <a:pt x="28366" y="16232"/>
                    <a:pt x="28310" y="16227"/>
                    <a:pt x="28254" y="16227"/>
                  </a:cubicBezTo>
                  <a:cubicBezTo>
                    <a:pt x="27880" y="16227"/>
                    <a:pt x="27543" y="16464"/>
                    <a:pt x="27398" y="16829"/>
                  </a:cubicBezTo>
                  <a:cubicBezTo>
                    <a:pt x="27314" y="17059"/>
                    <a:pt x="27251" y="17289"/>
                    <a:pt x="27209" y="17519"/>
                  </a:cubicBezTo>
                  <a:cubicBezTo>
                    <a:pt x="26456" y="21622"/>
                    <a:pt x="25556" y="25703"/>
                    <a:pt x="25012" y="29826"/>
                  </a:cubicBezTo>
                  <a:cubicBezTo>
                    <a:pt x="24991" y="30077"/>
                    <a:pt x="25012" y="30391"/>
                    <a:pt x="24719" y="30621"/>
                  </a:cubicBezTo>
                  <a:cubicBezTo>
                    <a:pt x="23965" y="29282"/>
                    <a:pt x="23212" y="27942"/>
                    <a:pt x="22458" y="26603"/>
                  </a:cubicBezTo>
                  <a:cubicBezTo>
                    <a:pt x="22333" y="26372"/>
                    <a:pt x="22395" y="26121"/>
                    <a:pt x="22416" y="25891"/>
                  </a:cubicBezTo>
                  <a:cubicBezTo>
                    <a:pt x="22437" y="24970"/>
                    <a:pt x="22500" y="24049"/>
                    <a:pt x="22521" y="23128"/>
                  </a:cubicBezTo>
                  <a:cubicBezTo>
                    <a:pt x="22647" y="18231"/>
                    <a:pt x="22542" y="13333"/>
                    <a:pt x="22898" y="8457"/>
                  </a:cubicBezTo>
                  <a:cubicBezTo>
                    <a:pt x="22919" y="8269"/>
                    <a:pt x="22919" y="8080"/>
                    <a:pt x="22898" y="7892"/>
                  </a:cubicBezTo>
                  <a:cubicBezTo>
                    <a:pt x="22835" y="7410"/>
                    <a:pt x="22437" y="7055"/>
                    <a:pt x="21956" y="7055"/>
                  </a:cubicBezTo>
                  <a:cubicBezTo>
                    <a:pt x="21928" y="7052"/>
                    <a:pt x="21900" y="7051"/>
                    <a:pt x="21873" y="7051"/>
                  </a:cubicBezTo>
                  <a:cubicBezTo>
                    <a:pt x="21467" y="7051"/>
                    <a:pt x="21112" y="7334"/>
                    <a:pt x="21014" y="7745"/>
                  </a:cubicBezTo>
                  <a:cubicBezTo>
                    <a:pt x="20930" y="8017"/>
                    <a:pt x="20888" y="8289"/>
                    <a:pt x="20888" y="8562"/>
                  </a:cubicBezTo>
                  <a:cubicBezTo>
                    <a:pt x="20658" y="12140"/>
                    <a:pt x="20554" y="15719"/>
                    <a:pt x="20595" y="19298"/>
                  </a:cubicBezTo>
                  <a:cubicBezTo>
                    <a:pt x="20595" y="20408"/>
                    <a:pt x="20595" y="21538"/>
                    <a:pt x="20616" y="22647"/>
                  </a:cubicBezTo>
                  <a:cubicBezTo>
                    <a:pt x="20051" y="22019"/>
                    <a:pt x="19528" y="21370"/>
                    <a:pt x="19507" y="20596"/>
                  </a:cubicBezTo>
                  <a:cubicBezTo>
                    <a:pt x="19486" y="19696"/>
                    <a:pt x="19423" y="18817"/>
                    <a:pt x="19298" y="17938"/>
                  </a:cubicBezTo>
                  <a:cubicBezTo>
                    <a:pt x="18712" y="12831"/>
                    <a:pt x="18084" y="7724"/>
                    <a:pt x="17770" y="2576"/>
                  </a:cubicBezTo>
                  <a:cubicBezTo>
                    <a:pt x="17791" y="1969"/>
                    <a:pt x="17707" y="1362"/>
                    <a:pt x="17561" y="755"/>
                  </a:cubicBezTo>
                  <a:cubicBezTo>
                    <a:pt x="17439" y="238"/>
                    <a:pt x="17030" y="0"/>
                    <a:pt x="16620"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4"/>
            <p:cNvSpPr/>
            <p:nvPr/>
          </p:nvSpPr>
          <p:spPr>
            <a:xfrm>
              <a:off x="2857100" y="3859642"/>
              <a:ext cx="172572" cy="147838"/>
            </a:xfrm>
            <a:custGeom>
              <a:rect b="b" l="l" r="r" t="t"/>
              <a:pathLst>
                <a:path extrusionOk="0" h="6025" w="7033">
                  <a:moveTo>
                    <a:pt x="3996" y="1"/>
                  </a:moveTo>
                  <a:cubicBezTo>
                    <a:pt x="3263" y="1"/>
                    <a:pt x="2516" y="271"/>
                    <a:pt x="1905" y="875"/>
                  </a:cubicBezTo>
                  <a:cubicBezTo>
                    <a:pt x="0" y="2759"/>
                    <a:pt x="1319" y="6003"/>
                    <a:pt x="3998" y="6024"/>
                  </a:cubicBezTo>
                  <a:cubicBezTo>
                    <a:pt x="4011" y="6024"/>
                    <a:pt x="4024" y="6024"/>
                    <a:pt x="4037" y="6024"/>
                  </a:cubicBezTo>
                  <a:cubicBezTo>
                    <a:pt x="5693" y="6024"/>
                    <a:pt x="7033" y="4693"/>
                    <a:pt x="7033" y="3031"/>
                  </a:cubicBezTo>
                  <a:cubicBezTo>
                    <a:pt x="7033" y="1212"/>
                    <a:pt x="5546" y="1"/>
                    <a:pt x="3996" y="1"/>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4"/>
            <p:cNvSpPr/>
            <p:nvPr/>
          </p:nvSpPr>
          <p:spPr>
            <a:xfrm>
              <a:off x="2979315" y="3731267"/>
              <a:ext cx="172572" cy="147814"/>
            </a:xfrm>
            <a:custGeom>
              <a:rect b="b" l="l" r="r" t="t"/>
              <a:pathLst>
                <a:path extrusionOk="0" h="6024" w="7033">
                  <a:moveTo>
                    <a:pt x="3987" y="0"/>
                  </a:moveTo>
                  <a:cubicBezTo>
                    <a:pt x="3254" y="0"/>
                    <a:pt x="2510" y="271"/>
                    <a:pt x="1905" y="875"/>
                  </a:cubicBezTo>
                  <a:cubicBezTo>
                    <a:pt x="1" y="2759"/>
                    <a:pt x="1319" y="6003"/>
                    <a:pt x="3977" y="6024"/>
                  </a:cubicBezTo>
                  <a:cubicBezTo>
                    <a:pt x="3990" y="6024"/>
                    <a:pt x="4003" y="6024"/>
                    <a:pt x="4016" y="6024"/>
                  </a:cubicBezTo>
                  <a:cubicBezTo>
                    <a:pt x="5673" y="6024"/>
                    <a:pt x="7012" y="4692"/>
                    <a:pt x="7033" y="3031"/>
                  </a:cubicBezTo>
                  <a:cubicBezTo>
                    <a:pt x="7033" y="1211"/>
                    <a:pt x="5537" y="0"/>
                    <a:pt x="3987" y="0"/>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4"/>
            <p:cNvSpPr/>
            <p:nvPr/>
          </p:nvSpPr>
          <p:spPr>
            <a:xfrm>
              <a:off x="3107713" y="2190675"/>
              <a:ext cx="172572" cy="147814"/>
            </a:xfrm>
            <a:custGeom>
              <a:rect b="b" l="l" r="r" t="t"/>
              <a:pathLst>
                <a:path extrusionOk="0" h="6024" w="7033">
                  <a:moveTo>
                    <a:pt x="3986" y="0"/>
                  </a:moveTo>
                  <a:cubicBezTo>
                    <a:pt x="3254" y="0"/>
                    <a:pt x="2509" y="270"/>
                    <a:pt x="1905" y="875"/>
                  </a:cubicBezTo>
                  <a:cubicBezTo>
                    <a:pt x="0" y="2759"/>
                    <a:pt x="1319" y="6003"/>
                    <a:pt x="3977" y="6024"/>
                  </a:cubicBezTo>
                  <a:cubicBezTo>
                    <a:pt x="3990" y="6024"/>
                    <a:pt x="4002" y="6024"/>
                    <a:pt x="4015" y="6024"/>
                  </a:cubicBezTo>
                  <a:cubicBezTo>
                    <a:pt x="5672" y="6024"/>
                    <a:pt x="7012" y="4692"/>
                    <a:pt x="7032" y="3031"/>
                  </a:cubicBezTo>
                  <a:cubicBezTo>
                    <a:pt x="7032" y="1211"/>
                    <a:pt x="5536" y="0"/>
                    <a:pt x="3986" y="0"/>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4"/>
            <p:cNvSpPr/>
            <p:nvPr/>
          </p:nvSpPr>
          <p:spPr>
            <a:xfrm>
              <a:off x="3120546" y="2376956"/>
              <a:ext cx="172572" cy="147961"/>
            </a:xfrm>
            <a:custGeom>
              <a:rect b="b" l="l" r="r" t="t"/>
              <a:pathLst>
                <a:path extrusionOk="0" h="6030" w="7033">
                  <a:moveTo>
                    <a:pt x="3998" y="0"/>
                  </a:moveTo>
                  <a:cubicBezTo>
                    <a:pt x="3262" y="0"/>
                    <a:pt x="2513" y="273"/>
                    <a:pt x="1905" y="880"/>
                  </a:cubicBezTo>
                  <a:cubicBezTo>
                    <a:pt x="0" y="2764"/>
                    <a:pt x="1319" y="6008"/>
                    <a:pt x="3977" y="6029"/>
                  </a:cubicBezTo>
                  <a:cubicBezTo>
                    <a:pt x="3990" y="6029"/>
                    <a:pt x="4002" y="6029"/>
                    <a:pt x="4015" y="6029"/>
                  </a:cubicBezTo>
                  <a:cubicBezTo>
                    <a:pt x="5672" y="6029"/>
                    <a:pt x="7012" y="4677"/>
                    <a:pt x="7033" y="3015"/>
                  </a:cubicBezTo>
                  <a:cubicBezTo>
                    <a:pt x="7033" y="1200"/>
                    <a:pt x="5544" y="0"/>
                    <a:pt x="3998" y="0"/>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4"/>
            <p:cNvSpPr/>
            <p:nvPr/>
          </p:nvSpPr>
          <p:spPr>
            <a:xfrm>
              <a:off x="3107713" y="3127868"/>
              <a:ext cx="172572" cy="147814"/>
            </a:xfrm>
            <a:custGeom>
              <a:rect b="b" l="l" r="r" t="t"/>
              <a:pathLst>
                <a:path extrusionOk="0" h="6024" w="7033">
                  <a:moveTo>
                    <a:pt x="3986" y="0"/>
                  </a:moveTo>
                  <a:cubicBezTo>
                    <a:pt x="3254" y="0"/>
                    <a:pt x="2509" y="271"/>
                    <a:pt x="1905" y="875"/>
                  </a:cubicBezTo>
                  <a:cubicBezTo>
                    <a:pt x="0" y="2759"/>
                    <a:pt x="1319" y="6003"/>
                    <a:pt x="3977" y="6024"/>
                  </a:cubicBezTo>
                  <a:cubicBezTo>
                    <a:pt x="3990" y="6024"/>
                    <a:pt x="4002" y="6024"/>
                    <a:pt x="4015" y="6024"/>
                  </a:cubicBezTo>
                  <a:cubicBezTo>
                    <a:pt x="5672" y="6024"/>
                    <a:pt x="7012" y="4692"/>
                    <a:pt x="7032" y="3031"/>
                  </a:cubicBezTo>
                  <a:cubicBezTo>
                    <a:pt x="7032" y="1211"/>
                    <a:pt x="5536" y="0"/>
                    <a:pt x="3986" y="0"/>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4"/>
            <p:cNvSpPr/>
            <p:nvPr/>
          </p:nvSpPr>
          <p:spPr>
            <a:xfrm>
              <a:off x="2581336" y="2672227"/>
              <a:ext cx="172572" cy="147961"/>
            </a:xfrm>
            <a:custGeom>
              <a:rect b="b" l="l" r="r" t="t"/>
              <a:pathLst>
                <a:path extrusionOk="0" h="6030" w="7033">
                  <a:moveTo>
                    <a:pt x="3998" y="1"/>
                  </a:moveTo>
                  <a:cubicBezTo>
                    <a:pt x="3262" y="1"/>
                    <a:pt x="2513" y="273"/>
                    <a:pt x="1905" y="881"/>
                  </a:cubicBezTo>
                  <a:cubicBezTo>
                    <a:pt x="0" y="2764"/>
                    <a:pt x="1319" y="6008"/>
                    <a:pt x="3977" y="6029"/>
                  </a:cubicBezTo>
                  <a:cubicBezTo>
                    <a:pt x="3990" y="6029"/>
                    <a:pt x="4002" y="6030"/>
                    <a:pt x="4015" y="6030"/>
                  </a:cubicBezTo>
                  <a:cubicBezTo>
                    <a:pt x="5672" y="6030"/>
                    <a:pt x="7012" y="4677"/>
                    <a:pt x="7033" y="3015"/>
                  </a:cubicBezTo>
                  <a:cubicBezTo>
                    <a:pt x="7033" y="1201"/>
                    <a:pt x="5544" y="1"/>
                    <a:pt x="3998" y="1"/>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4"/>
            <p:cNvSpPr/>
            <p:nvPr/>
          </p:nvSpPr>
          <p:spPr>
            <a:xfrm>
              <a:off x="2471953" y="2408927"/>
              <a:ext cx="172572" cy="147814"/>
            </a:xfrm>
            <a:custGeom>
              <a:rect b="b" l="l" r="r" t="t"/>
              <a:pathLst>
                <a:path extrusionOk="0" h="6024" w="7033">
                  <a:moveTo>
                    <a:pt x="3996" y="0"/>
                  </a:moveTo>
                  <a:cubicBezTo>
                    <a:pt x="3263" y="0"/>
                    <a:pt x="2516" y="270"/>
                    <a:pt x="1905" y="875"/>
                  </a:cubicBezTo>
                  <a:cubicBezTo>
                    <a:pt x="0" y="2759"/>
                    <a:pt x="1319" y="6003"/>
                    <a:pt x="3998" y="6024"/>
                  </a:cubicBezTo>
                  <a:cubicBezTo>
                    <a:pt x="4011" y="6024"/>
                    <a:pt x="4024" y="6024"/>
                    <a:pt x="4037" y="6024"/>
                  </a:cubicBezTo>
                  <a:cubicBezTo>
                    <a:pt x="5693" y="6024"/>
                    <a:pt x="7033" y="4692"/>
                    <a:pt x="7033" y="3031"/>
                  </a:cubicBezTo>
                  <a:cubicBezTo>
                    <a:pt x="7033" y="1211"/>
                    <a:pt x="5546" y="0"/>
                    <a:pt x="3996" y="0"/>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4"/>
            <p:cNvSpPr/>
            <p:nvPr/>
          </p:nvSpPr>
          <p:spPr>
            <a:xfrm>
              <a:off x="2754391" y="2717030"/>
              <a:ext cx="172572" cy="147838"/>
            </a:xfrm>
            <a:custGeom>
              <a:rect b="b" l="l" r="r" t="t"/>
              <a:pathLst>
                <a:path extrusionOk="0" h="6025" w="7033">
                  <a:moveTo>
                    <a:pt x="3996" y="1"/>
                  </a:moveTo>
                  <a:cubicBezTo>
                    <a:pt x="3263" y="1"/>
                    <a:pt x="2516" y="271"/>
                    <a:pt x="1905" y="875"/>
                  </a:cubicBezTo>
                  <a:cubicBezTo>
                    <a:pt x="1" y="2759"/>
                    <a:pt x="1319" y="6003"/>
                    <a:pt x="3998" y="6024"/>
                  </a:cubicBezTo>
                  <a:cubicBezTo>
                    <a:pt x="4011" y="6024"/>
                    <a:pt x="4024" y="6024"/>
                    <a:pt x="4037" y="6024"/>
                  </a:cubicBezTo>
                  <a:cubicBezTo>
                    <a:pt x="5693" y="6024"/>
                    <a:pt x="7033" y="4693"/>
                    <a:pt x="7033" y="3031"/>
                  </a:cubicBezTo>
                  <a:cubicBezTo>
                    <a:pt x="7033" y="1212"/>
                    <a:pt x="5546" y="1"/>
                    <a:pt x="3996" y="1"/>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4"/>
            <p:cNvSpPr/>
            <p:nvPr/>
          </p:nvSpPr>
          <p:spPr>
            <a:xfrm>
              <a:off x="3030669" y="3879026"/>
              <a:ext cx="172572" cy="147961"/>
            </a:xfrm>
            <a:custGeom>
              <a:rect b="b" l="l" r="r" t="t"/>
              <a:pathLst>
                <a:path extrusionOk="0" h="6030" w="7033">
                  <a:moveTo>
                    <a:pt x="3998" y="1"/>
                  </a:moveTo>
                  <a:cubicBezTo>
                    <a:pt x="3262" y="1"/>
                    <a:pt x="2513" y="273"/>
                    <a:pt x="1905" y="881"/>
                  </a:cubicBezTo>
                  <a:cubicBezTo>
                    <a:pt x="1" y="2764"/>
                    <a:pt x="1319" y="6008"/>
                    <a:pt x="3977" y="6029"/>
                  </a:cubicBezTo>
                  <a:cubicBezTo>
                    <a:pt x="3990" y="6029"/>
                    <a:pt x="4003" y="6030"/>
                    <a:pt x="4015" y="6030"/>
                  </a:cubicBezTo>
                  <a:cubicBezTo>
                    <a:pt x="5672" y="6030"/>
                    <a:pt x="7012" y="4677"/>
                    <a:pt x="7033" y="3015"/>
                  </a:cubicBezTo>
                  <a:cubicBezTo>
                    <a:pt x="7033" y="1201"/>
                    <a:pt x="5544" y="1"/>
                    <a:pt x="3998" y="1"/>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54"/>
          <p:cNvSpPr txBox="1"/>
          <p:nvPr>
            <p:ph type="title"/>
          </p:nvPr>
        </p:nvSpPr>
        <p:spPr>
          <a:xfrm>
            <a:off x="3726025" y="1767650"/>
            <a:ext cx="4698000" cy="178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Cozying up to Literacy</a:t>
            </a:r>
            <a:endParaRPr/>
          </a:p>
        </p:txBody>
      </p:sp>
      <p:sp>
        <p:nvSpPr>
          <p:cNvPr id="370" name="Google Shape;370;p54"/>
          <p:cNvSpPr txBox="1"/>
          <p:nvPr>
            <p:ph idx="1" type="subTitle"/>
          </p:nvPr>
        </p:nvSpPr>
        <p:spPr>
          <a:xfrm>
            <a:off x="3726025" y="3554150"/>
            <a:ext cx="4698000" cy="124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Karen Borg</a:t>
            </a:r>
            <a:endParaRPr/>
          </a:p>
          <a:p>
            <a:pPr indent="0" lvl="0" marL="0" rtl="0" algn="l">
              <a:spcBef>
                <a:spcPts val="0"/>
              </a:spcBef>
              <a:spcAft>
                <a:spcPts val="0"/>
              </a:spcAft>
              <a:buNone/>
            </a:pPr>
            <a:r>
              <a:rPr lang="en"/>
              <a:t>Director Early Childhood Division</a:t>
            </a:r>
            <a:endParaRPr/>
          </a:p>
          <a:p>
            <a:pPr indent="0" lvl="0" marL="0" rtl="0" algn="l">
              <a:spcBef>
                <a:spcPts val="0"/>
              </a:spcBef>
              <a:spcAft>
                <a:spcPts val="0"/>
              </a:spcAft>
              <a:buNone/>
            </a:pPr>
            <a:r>
              <a:rPr lang="en"/>
              <a:t>Utah Schools for the Deaf and Blind–Blind School</a:t>
            </a:r>
            <a:endParaRPr/>
          </a:p>
          <a:p>
            <a:pPr indent="0" lvl="0" marL="0" rtl="0" algn="l">
              <a:spcBef>
                <a:spcPts val="0"/>
              </a:spcBef>
              <a:spcAft>
                <a:spcPts val="0"/>
              </a:spcAft>
              <a:buNone/>
            </a:pPr>
            <a:r>
              <a:rPr lang="en" u="sng">
                <a:solidFill>
                  <a:schemeClr val="hlink"/>
                </a:solidFill>
                <a:hlinkClick r:id="rId3"/>
              </a:rPr>
              <a:t>karenbo@usdb.org</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a:t>Most important factor in very early attachment?</a:t>
            </a:r>
            <a:endParaRPr/>
          </a:p>
        </p:txBody>
      </p:sp>
      <p:sp>
        <p:nvSpPr>
          <p:cNvPr id="596" name="Google Shape;596;p63"/>
          <p:cNvSpPr txBox="1"/>
          <p:nvPr>
            <p:ph idx="1" type="body"/>
          </p:nvPr>
        </p:nvSpPr>
        <p:spPr>
          <a:xfrm>
            <a:off x="629841" y="1048322"/>
            <a:ext cx="3868500" cy="6180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1600"/>
              </a:spcAft>
              <a:buClr>
                <a:schemeClr val="dk1"/>
              </a:buClr>
              <a:buSzPts val="3000"/>
              <a:buNone/>
            </a:pPr>
            <a:r>
              <a:rPr lang="en" sz="3000"/>
              <a:t>Eye contact!</a:t>
            </a:r>
            <a:endParaRPr/>
          </a:p>
        </p:txBody>
      </p:sp>
      <p:pic>
        <p:nvPicPr>
          <p:cNvPr id="597" name="Google Shape;597;p63"/>
          <p:cNvPicPr preferRelativeResize="0"/>
          <p:nvPr>
            <p:ph idx="2" type="body"/>
          </p:nvPr>
        </p:nvPicPr>
        <p:blipFill rotWithShape="1">
          <a:blip r:embed="rId3">
            <a:alphaModFix/>
          </a:blip>
          <a:srcRect b="0" l="0" r="0" t="0"/>
          <a:stretch/>
        </p:blipFill>
        <p:spPr>
          <a:xfrm>
            <a:off x="1527390" y="1666185"/>
            <a:ext cx="2073300" cy="3276900"/>
          </a:xfrm>
          <a:prstGeom prst="rect">
            <a:avLst/>
          </a:prstGeom>
          <a:noFill/>
          <a:ln>
            <a:noFill/>
          </a:ln>
        </p:spPr>
      </p:pic>
      <p:sp>
        <p:nvSpPr>
          <p:cNvPr id="598" name="Google Shape;598;p63"/>
          <p:cNvSpPr txBox="1"/>
          <p:nvPr>
            <p:ph idx="3" type="body"/>
          </p:nvPr>
        </p:nvSpPr>
        <p:spPr>
          <a:xfrm>
            <a:off x="4629150" y="1048285"/>
            <a:ext cx="3887400" cy="6180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1600"/>
              </a:spcAft>
              <a:buClr>
                <a:schemeClr val="dk1"/>
              </a:buClr>
              <a:buSzPts val="3000"/>
              <a:buNone/>
            </a:pPr>
            <a:r>
              <a:rPr lang="en" sz="3000"/>
              <a:t>Problem?</a:t>
            </a:r>
            <a:endParaRPr/>
          </a:p>
        </p:txBody>
      </p:sp>
      <p:pic>
        <p:nvPicPr>
          <p:cNvPr id="599" name="Google Shape;599;p63"/>
          <p:cNvPicPr preferRelativeResize="0"/>
          <p:nvPr>
            <p:ph idx="4" type="body"/>
          </p:nvPr>
        </p:nvPicPr>
        <p:blipFill rotWithShape="1">
          <a:blip r:embed="rId4">
            <a:alphaModFix/>
          </a:blip>
          <a:srcRect b="0" l="0" r="0" t="0"/>
          <a:stretch/>
        </p:blipFill>
        <p:spPr>
          <a:xfrm>
            <a:off x="5026496" y="1666185"/>
            <a:ext cx="2933700" cy="2814300"/>
          </a:xfrm>
          <a:prstGeom prst="rect">
            <a:avLst/>
          </a:prstGeom>
          <a:noFill/>
          <a:ln>
            <a:noFill/>
          </a:ln>
        </p:spPr>
      </p:pic>
      <p:sp>
        <p:nvSpPr>
          <p:cNvPr id="600" name="Google Shape;600;p63"/>
          <p:cNvSpPr txBox="1"/>
          <p:nvPr/>
        </p:nvSpPr>
        <p:spPr>
          <a:xfrm>
            <a:off x="145725" y="4414725"/>
            <a:ext cx="13179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Mom and baby gazing into each other’s eyes. </a:t>
            </a:r>
            <a:endParaRPr sz="1100">
              <a:latin typeface="Calibri"/>
              <a:ea typeface="Calibri"/>
              <a:cs typeface="Calibri"/>
              <a:sym typeface="Calibri"/>
            </a:endParaRPr>
          </a:p>
        </p:txBody>
      </p:sp>
      <p:sp>
        <p:nvSpPr>
          <p:cNvPr id="601" name="Google Shape;601;p63"/>
          <p:cNvSpPr txBox="1"/>
          <p:nvPr/>
        </p:nvSpPr>
        <p:spPr>
          <a:xfrm>
            <a:off x="5090850" y="4669781"/>
            <a:ext cx="29337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Baby tucked under Mom’s chin–no eye contact, but enjoying the cuddle. </a:t>
            </a:r>
            <a:endParaRPr sz="11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grpSp>
        <p:nvGrpSpPr>
          <p:cNvPr id="606" name="Google Shape;606;p64"/>
          <p:cNvGrpSpPr/>
          <p:nvPr/>
        </p:nvGrpSpPr>
        <p:grpSpPr>
          <a:xfrm>
            <a:off x="1167988" y="3581337"/>
            <a:ext cx="1283534" cy="1123105"/>
            <a:chOff x="1642951" y="3581337"/>
            <a:chExt cx="1283534" cy="1123105"/>
          </a:xfrm>
        </p:grpSpPr>
        <p:sp>
          <p:nvSpPr>
            <p:cNvPr id="607" name="Google Shape;607;p64"/>
            <p:cNvSpPr/>
            <p:nvPr/>
          </p:nvSpPr>
          <p:spPr>
            <a:xfrm>
              <a:off x="1642951" y="4537474"/>
              <a:ext cx="1250878" cy="166967"/>
            </a:xfrm>
            <a:custGeom>
              <a:rect b="b" l="l" r="r" t="t"/>
              <a:pathLst>
                <a:path extrusionOk="0" h="5210" w="39032">
                  <a:moveTo>
                    <a:pt x="38354" y="1"/>
                  </a:moveTo>
                  <a:cubicBezTo>
                    <a:pt x="38330" y="1"/>
                    <a:pt x="38305" y="2"/>
                    <a:pt x="38279" y="3"/>
                  </a:cubicBezTo>
                  <a:cubicBezTo>
                    <a:pt x="37628" y="53"/>
                    <a:pt x="36976" y="103"/>
                    <a:pt x="36341" y="103"/>
                  </a:cubicBezTo>
                  <a:cubicBezTo>
                    <a:pt x="34052" y="136"/>
                    <a:pt x="31780" y="203"/>
                    <a:pt x="29507" y="237"/>
                  </a:cubicBezTo>
                  <a:cubicBezTo>
                    <a:pt x="26166" y="287"/>
                    <a:pt x="22824" y="253"/>
                    <a:pt x="20585" y="320"/>
                  </a:cubicBezTo>
                  <a:cubicBezTo>
                    <a:pt x="15372" y="387"/>
                    <a:pt x="11262" y="437"/>
                    <a:pt x="7151" y="471"/>
                  </a:cubicBezTo>
                  <a:cubicBezTo>
                    <a:pt x="5163" y="487"/>
                    <a:pt x="3158" y="487"/>
                    <a:pt x="1153" y="504"/>
                  </a:cubicBezTo>
                  <a:cubicBezTo>
                    <a:pt x="1003" y="504"/>
                    <a:pt x="852" y="504"/>
                    <a:pt x="702" y="521"/>
                  </a:cubicBezTo>
                  <a:cubicBezTo>
                    <a:pt x="418" y="521"/>
                    <a:pt x="167" y="704"/>
                    <a:pt x="67" y="972"/>
                  </a:cubicBezTo>
                  <a:cubicBezTo>
                    <a:pt x="0" y="1256"/>
                    <a:pt x="117" y="1540"/>
                    <a:pt x="368" y="1690"/>
                  </a:cubicBezTo>
                  <a:cubicBezTo>
                    <a:pt x="501" y="1774"/>
                    <a:pt x="635" y="1857"/>
                    <a:pt x="785" y="1941"/>
                  </a:cubicBezTo>
                  <a:cubicBezTo>
                    <a:pt x="1855" y="2476"/>
                    <a:pt x="2974" y="2927"/>
                    <a:pt x="4110" y="3294"/>
                  </a:cubicBezTo>
                  <a:cubicBezTo>
                    <a:pt x="6182" y="3963"/>
                    <a:pt x="8321" y="4280"/>
                    <a:pt x="10476" y="4531"/>
                  </a:cubicBezTo>
                  <a:cubicBezTo>
                    <a:pt x="12598" y="4781"/>
                    <a:pt x="14704" y="4999"/>
                    <a:pt x="16826" y="5099"/>
                  </a:cubicBezTo>
                  <a:cubicBezTo>
                    <a:pt x="18103" y="5158"/>
                    <a:pt x="19371" y="5210"/>
                    <a:pt x="20637" y="5210"/>
                  </a:cubicBezTo>
                  <a:cubicBezTo>
                    <a:pt x="21144" y="5210"/>
                    <a:pt x="21650" y="5201"/>
                    <a:pt x="22156" y="5182"/>
                  </a:cubicBezTo>
                  <a:cubicBezTo>
                    <a:pt x="24027" y="5132"/>
                    <a:pt x="25882" y="4982"/>
                    <a:pt x="27736" y="4698"/>
                  </a:cubicBezTo>
                  <a:cubicBezTo>
                    <a:pt x="29324" y="4430"/>
                    <a:pt x="30894" y="4063"/>
                    <a:pt x="32465" y="3662"/>
                  </a:cubicBezTo>
                  <a:cubicBezTo>
                    <a:pt x="34136" y="3244"/>
                    <a:pt x="35757" y="2643"/>
                    <a:pt x="37294" y="1874"/>
                  </a:cubicBezTo>
                  <a:cubicBezTo>
                    <a:pt x="37778" y="1640"/>
                    <a:pt x="38229" y="1373"/>
                    <a:pt x="38664" y="1089"/>
                  </a:cubicBezTo>
                  <a:cubicBezTo>
                    <a:pt x="38931" y="955"/>
                    <a:pt x="39031" y="638"/>
                    <a:pt x="38931" y="370"/>
                  </a:cubicBezTo>
                  <a:cubicBezTo>
                    <a:pt x="38838" y="106"/>
                    <a:pt x="38672" y="1"/>
                    <a:pt x="38354"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4"/>
            <p:cNvSpPr/>
            <p:nvPr/>
          </p:nvSpPr>
          <p:spPr>
            <a:xfrm>
              <a:off x="1646155" y="4538628"/>
              <a:ext cx="1247128" cy="89861"/>
            </a:xfrm>
            <a:custGeom>
              <a:rect b="b" l="l" r="r" t="t"/>
              <a:pathLst>
                <a:path extrusionOk="0" h="2804" w="38915">
                  <a:moveTo>
                    <a:pt x="38631" y="0"/>
                  </a:moveTo>
                  <a:cubicBezTo>
                    <a:pt x="38547" y="0"/>
                    <a:pt x="38480" y="17"/>
                    <a:pt x="38413" y="34"/>
                  </a:cubicBezTo>
                  <a:cubicBezTo>
                    <a:pt x="35824" y="752"/>
                    <a:pt x="33167" y="1103"/>
                    <a:pt x="30510" y="1437"/>
                  </a:cubicBezTo>
                  <a:cubicBezTo>
                    <a:pt x="29006" y="1638"/>
                    <a:pt x="27503" y="1721"/>
                    <a:pt x="25982" y="1838"/>
                  </a:cubicBezTo>
                  <a:cubicBezTo>
                    <a:pt x="23810" y="1988"/>
                    <a:pt x="21638" y="2105"/>
                    <a:pt x="19466" y="2139"/>
                  </a:cubicBezTo>
                  <a:cubicBezTo>
                    <a:pt x="18700" y="2152"/>
                    <a:pt x="17936" y="2160"/>
                    <a:pt x="17172" y="2160"/>
                  </a:cubicBezTo>
                  <a:cubicBezTo>
                    <a:pt x="15053" y="2160"/>
                    <a:pt x="12940" y="2102"/>
                    <a:pt x="10828" y="1955"/>
                  </a:cubicBezTo>
                  <a:cubicBezTo>
                    <a:pt x="8355" y="1788"/>
                    <a:pt x="5899" y="1454"/>
                    <a:pt x="3459" y="1103"/>
                  </a:cubicBezTo>
                  <a:cubicBezTo>
                    <a:pt x="2457" y="953"/>
                    <a:pt x="1471" y="819"/>
                    <a:pt x="485" y="635"/>
                  </a:cubicBezTo>
                  <a:cubicBezTo>
                    <a:pt x="441" y="626"/>
                    <a:pt x="400" y="622"/>
                    <a:pt x="362" y="622"/>
                  </a:cubicBezTo>
                  <a:cubicBezTo>
                    <a:pt x="185" y="622"/>
                    <a:pt x="75" y="714"/>
                    <a:pt x="34" y="852"/>
                  </a:cubicBezTo>
                  <a:cubicBezTo>
                    <a:pt x="0" y="1053"/>
                    <a:pt x="101" y="1186"/>
                    <a:pt x="351" y="1253"/>
                  </a:cubicBezTo>
                  <a:cubicBezTo>
                    <a:pt x="535" y="1303"/>
                    <a:pt x="736" y="1337"/>
                    <a:pt x="936" y="1354"/>
                  </a:cubicBezTo>
                  <a:cubicBezTo>
                    <a:pt x="2557" y="1604"/>
                    <a:pt x="4178" y="1838"/>
                    <a:pt x="5798" y="2055"/>
                  </a:cubicBezTo>
                  <a:cubicBezTo>
                    <a:pt x="7603" y="2306"/>
                    <a:pt x="9407" y="2506"/>
                    <a:pt x="11212" y="2607"/>
                  </a:cubicBezTo>
                  <a:cubicBezTo>
                    <a:pt x="12940" y="2716"/>
                    <a:pt x="14657" y="2804"/>
                    <a:pt x="16215" y="2804"/>
                  </a:cubicBezTo>
                  <a:cubicBezTo>
                    <a:pt x="16555" y="2804"/>
                    <a:pt x="16887" y="2799"/>
                    <a:pt x="17210" y="2790"/>
                  </a:cubicBezTo>
                  <a:cubicBezTo>
                    <a:pt x="19098" y="2790"/>
                    <a:pt x="20669" y="2774"/>
                    <a:pt x="22240" y="2690"/>
                  </a:cubicBezTo>
                  <a:cubicBezTo>
                    <a:pt x="23810" y="2607"/>
                    <a:pt x="25364" y="2506"/>
                    <a:pt x="26918" y="2406"/>
                  </a:cubicBezTo>
                  <a:cubicBezTo>
                    <a:pt x="27920" y="2339"/>
                    <a:pt x="28923" y="2256"/>
                    <a:pt x="29909" y="2156"/>
                  </a:cubicBezTo>
                  <a:cubicBezTo>
                    <a:pt x="31463" y="1988"/>
                    <a:pt x="33017" y="1755"/>
                    <a:pt x="34554" y="1504"/>
                  </a:cubicBezTo>
                  <a:cubicBezTo>
                    <a:pt x="35874" y="1303"/>
                    <a:pt x="37160" y="1003"/>
                    <a:pt x="38430" y="635"/>
                  </a:cubicBezTo>
                  <a:cubicBezTo>
                    <a:pt x="38564" y="602"/>
                    <a:pt x="38681" y="551"/>
                    <a:pt x="38781" y="485"/>
                  </a:cubicBezTo>
                  <a:cubicBezTo>
                    <a:pt x="38881" y="418"/>
                    <a:pt x="38915" y="301"/>
                    <a:pt x="38881" y="184"/>
                  </a:cubicBezTo>
                  <a:cubicBezTo>
                    <a:pt x="38848" y="84"/>
                    <a:pt x="38748" y="0"/>
                    <a:pt x="3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4"/>
            <p:cNvSpPr/>
            <p:nvPr/>
          </p:nvSpPr>
          <p:spPr>
            <a:xfrm>
              <a:off x="2140937" y="3581337"/>
              <a:ext cx="208854" cy="413285"/>
            </a:xfrm>
            <a:custGeom>
              <a:rect b="b" l="l" r="r" t="t"/>
              <a:pathLst>
                <a:path extrusionOk="0" h="12896" w="6517">
                  <a:moveTo>
                    <a:pt x="3251" y="0"/>
                  </a:moveTo>
                  <a:cubicBezTo>
                    <a:pt x="2536" y="0"/>
                    <a:pt x="1863" y="268"/>
                    <a:pt x="1253" y="731"/>
                  </a:cubicBezTo>
                  <a:cubicBezTo>
                    <a:pt x="368" y="1383"/>
                    <a:pt x="17" y="2302"/>
                    <a:pt x="0" y="3405"/>
                  </a:cubicBezTo>
                  <a:cubicBezTo>
                    <a:pt x="17" y="4173"/>
                    <a:pt x="201" y="4942"/>
                    <a:pt x="535" y="5644"/>
                  </a:cubicBezTo>
                  <a:cubicBezTo>
                    <a:pt x="819" y="6229"/>
                    <a:pt x="1170" y="6780"/>
                    <a:pt x="1571" y="7298"/>
                  </a:cubicBezTo>
                  <a:cubicBezTo>
                    <a:pt x="2072" y="7883"/>
                    <a:pt x="2523" y="8518"/>
                    <a:pt x="2907" y="9186"/>
                  </a:cubicBezTo>
                  <a:cubicBezTo>
                    <a:pt x="3459" y="10222"/>
                    <a:pt x="3977" y="11258"/>
                    <a:pt x="4044" y="12461"/>
                  </a:cubicBezTo>
                  <a:cubicBezTo>
                    <a:pt x="4060" y="12711"/>
                    <a:pt x="4261" y="12895"/>
                    <a:pt x="4511" y="12895"/>
                  </a:cubicBezTo>
                  <a:cubicBezTo>
                    <a:pt x="4762" y="12895"/>
                    <a:pt x="4963" y="12695"/>
                    <a:pt x="4963" y="12461"/>
                  </a:cubicBezTo>
                  <a:cubicBezTo>
                    <a:pt x="4979" y="12210"/>
                    <a:pt x="4979" y="11976"/>
                    <a:pt x="4946" y="11726"/>
                  </a:cubicBezTo>
                  <a:cubicBezTo>
                    <a:pt x="4762" y="10673"/>
                    <a:pt x="4394" y="9670"/>
                    <a:pt x="3860" y="8735"/>
                  </a:cubicBezTo>
                  <a:cubicBezTo>
                    <a:pt x="3442" y="8016"/>
                    <a:pt x="2958" y="7315"/>
                    <a:pt x="2406" y="6663"/>
                  </a:cubicBezTo>
                  <a:cubicBezTo>
                    <a:pt x="1988" y="6162"/>
                    <a:pt x="1654" y="5594"/>
                    <a:pt x="1404" y="4992"/>
                  </a:cubicBezTo>
                  <a:cubicBezTo>
                    <a:pt x="1153" y="4457"/>
                    <a:pt x="1036" y="3873"/>
                    <a:pt x="1053" y="3288"/>
                  </a:cubicBezTo>
                  <a:cubicBezTo>
                    <a:pt x="1086" y="2402"/>
                    <a:pt x="1454" y="1701"/>
                    <a:pt x="2289" y="1300"/>
                  </a:cubicBezTo>
                  <a:cubicBezTo>
                    <a:pt x="2506" y="1199"/>
                    <a:pt x="2757" y="1116"/>
                    <a:pt x="3008" y="1082"/>
                  </a:cubicBezTo>
                  <a:cubicBezTo>
                    <a:pt x="3126" y="1064"/>
                    <a:pt x="3242" y="1055"/>
                    <a:pt x="3355" y="1055"/>
                  </a:cubicBezTo>
                  <a:cubicBezTo>
                    <a:pt x="3879" y="1055"/>
                    <a:pt x="4335" y="1256"/>
                    <a:pt x="4679" y="1751"/>
                  </a:cubicBezTo>
                  <a:cubicBezTo>
                    <a:pt x="4963" y="2235"/>
                    <a:pt x="4963" y="2837"/>
                    <a:pt x="4645" y="3305"/>
                  </a:cubicBezTo>
                  <a:cubicBezTo>
                    <a:pt x="4495" y="3522"/>
                    <a:pt x="4244" y="3655"/>
                    <a:pt x="3977" y="3672"/>
                  </a:cubicBezTo>
                  <a:cubicBezTo>
                    <a:pt x="3956" y="3676"/>
                    <a:pt x="3936" y="3678"/>
                    <a:pt x="3916" y="3678"/>
                  </a:cubicBezTo>
                  <a:cubicBezTo>
                    <a:pt x="3695" y="3678"/>
                    <a:pt x="3537" y="3437"/>
                    <a:pt x="3659" y="3238"/>
                  </a:cubicBezTo>
                  <a:cubicBezTo>
                    <a:pt x="3693" y="3171"/>
                    <a:pt x="3726" y="3104"/>
                    <a:pt x="3743" y="3037"/>
                  </a:cubicBezTo>
                  <a:cubicBezTo>
                    <a:pt x="3793" y="2954"/>
                    <a:pt x="3793" y="2853"/>
                    <a:pt x="3760" y="2753"/>
                  </a:cubicBezTo>
                  <a:cubicBezTo>
                    <a:pt x="3709" y="2553"/>
                    <a:pt x="3542" y="2402"/>
                    <a:pt x="3342" y="2386"/>
                  </a:cubicBezTo>
                  <a:cubicBezTo>
                    <a:pt x="3314" y="2381"/>
                    <a:pt x="3286" y="2379"/>
                    <a:pt x="3259" y="2379"/>
                  </a:cubicBezTo>
                  <a:cubicBezTo>
                    <a:pt x="3075" y="2379"/>
                    <a:pt x="2909" y="2476"/>
                    <a:pt x="2807" y="2636"/>
                  </a:cubicBezTo>
                  <a:cubicBezTo>
                    <a:pt x="2206" y="3488"/>
                    <a:pt x="2790" y="4675"/>
                    <a:pt x="3843" y="4725"/>
                  </a:cubicBezTo>
                  <a:cubicBezTo>
                    <a:pt x="3878" y="4727"/>
                    <a:pt x="3912" y="4728"/>
                    <a:pt x="3947" y="4728"/>
                  </a:cubicBezTo>
                  <a:cubicBezTo>
                    <a:pt x="4528" y="4728"/>
                    <a:pt x="5084" y="4463"/>
                    <a:pt x="5447" y="3990"/>
                  </a:cubicBezTo>
                  <a:cubicBezTo>
                    <a:pt x="6516" y="2569"/>
                    <a:pt x="5781" y="531"/>
                    <a:pt x="4060" y="113"/>
                  </a:cubicBezTo>
                  <a:cubicBezTo>
                    <a:pt x="3785" y="37"/>
                    <a:pt x="3515" y="0"/>
                    <a:pt x="3251"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4"/>
            <p:cNvSpPr/>
            <p:nvPr/>
          </p:nvSpPr>
          <p:spPr>
            <a:xfrm>
              <a:off x="1957785" y="3777948"/>
              <a:ext cx="272051" cy="232729"/>
            </a:xfrm>
            <a:custGeom>
              <a:rect b="b" l="l" r="r" t="t"/>
              <a:pathLst>
                <a:path extrusionOk="0" h="7262" w="8489">
                  <a:moveTo>
                    <a:pt x="3614" y="0"/>
                  </a:moveTo>
                  <a:cubicBezTo>
                    <a:pt x="3384" y="0"/>
                    <a:pt x="3149" y="20"/>
                    <a:pt x="2908" y="60"/>
                  </a:cubicBezTo>
                  <a:cubicBezTo>
                    <a:pt x="1989" y="194"/>
                    <a:pt x="1187" y="728"/>
                    <a:pt x="686" y="1514"/>
                  </a:cubicBezTo>
                  <a:cubicBezTo>
                    <a:pt x="1" y="2483"/>
                    <a:pt x="84" y="3803"/>
                    <a:pt x="903" y="4688"/>
                  </a:cubicBezTo>
                  <a:cubicBezTo>
                    <a:pt x="1293" y="5105"/>
                    <a:pt x="1825" y="5315"/>
                    <a:pt x="2360" y="5315"/>
                  </a:cubicBezTo>
                  <a:cubicBezTo>
                    <a:pt x="2833" y="5315"/>
                    <a:pt x="3309" y="5151"/>
                    <a:pt x="3693" y="4822"/>
                  </a:cubicBezTo>
                  <a:cubicBezTo>
                    <a:pt x="4629" y="3987"/>
                    <a:pt x="4161" y="2884"/>
                    <a:pt x="3426" y="2433"/>
                  </a:cubicBezTo>
                  <a:cubicBezTo>
                    <a:pt x="3330" y="2375"/>
                    <a:pt x="3235" y="2349"/>
                    <a:pt x="3145" y="2349"/>
                  </a:cubicBezTo>
                  <a:cubicBezTo>
                    <a:pt x="2715" y="2349"/>
                    <a:pt x="2410" y="2923"/>
                    <a:pt x="2825" y="3268"/>
                  </a:cubicBezTo>
                  <a:cubicBezTo>
                    <a:pt x="2891" y="3335"/>
                    <a:pt x="2975" y="3402"/>
                    <a:pt x="3042" y="3469"/>
                  </a:cubicBezTo>
                  <a:cubicBezTo>
                    <a:pt x="3226" y="3636"/>
                    <a:pt x="3192" y="3920"/>
                    <a:pt x="2992" y="4053"/>
                  </a:cubicBezTo>
                  <a:cubicBezTo>
                    <a:pt x="2827" y="4194"/>
                    <a:pt x="2594" y="4265"/>
                    <a:pt x="2359" y="4265"/>
                  </a:cubicBezTo>
                  <a:cubicBezTo>
                    <a:pt x="2092" y="4265"/>
                    <a:pt x="1824" y="4173"/>
                    <a:pt x="1655" y="3987"/>
                  </a:cubicBezTo>
                  <a:cubicBezTo>
                    <a:pt x="1254" y="3552"/>
                    <a:pt x="1154" y="2934"/>
                    <a:pt x="1404" y="2399"/>
                  </a:cubicBezTo>
                  <a:cubicBezTo>
                    <a:pt x="1760" y="1542"/>
                    <a:pt x="2540" y="1044"/>
                    <a:pt x="3514" y="1044"/>
                  </a:cubicBezTo>
                  <a:cubicBezTo>
                    <a:pt x="3546" y="1044"/>
                    <a:pt x="3578" y="1045"/>
                    <a:pt x="3610" y="1046"/>
                  </a:cubicBezTo>
                  <a:cubicBezTo>
                    <a:pt x="4429" y="1046"/>
                    <a:pt x="5214" y="1380"/>
                    <a:pt x="5782" y="1982"/>
                  </a:cubicBezTo>
                  <a:cubicBezTo>
                    <a:pt x="6200" y="2416"/>
                    <a:pt x="6551" y="2934"/>
                    <a:pt x="6784" y="3485"/>
                  </a:cubicBezTo>
                  <a:cubicBezTo>
                    <a:pt x="7085" y="4204"/>
                    <a:pt x="7319" y="4956"/>
                    <a:pt x="7453" y="5724"/>
                  </a:cubicBezTo>
                  <a:cubicBezTo>
                    <a:pt x="7503" y="6058"/>
                    <a:pt x="7536" y="6409"/>
                    <a:pt x="7536" y="6744"/>
                  </a:cubicBezTo>
                  <a:cubicBezTo>
                    <a:pt x="7570" y="7061"/>
                    <a:pt x="7754" y="7261"/>
                    <a:pt x="8021" y="7261"/>
                  </a:cubicBezTo>
                  <a:cubicBezTo>
                    <a:pt x="8272" y="7245"/>
                    <a:pt x="8455" y="7044"/>
                    <a:pt x="8472" y="6727"/>
                  </a:cubicBezTo>
                  <a:cubicBezTo>
                    <a:pt x="8489" y="6576"/>
                    <a:pt x="8472" y="6443"/>
                    <a:pt x="8472" y="6292"/>
                  </a:cubicBezTo>
                  <a:cubicBezTo>
                    <a:pt x="8472" y="6109"/>
                    <a:pt x="8472" y="5925"/>
                    <a:pt x="8455" y="5741"/>
                  </a:cubicBezTo>
                  <a:cubicBezTo>
                    <a:pt x="8355" y="4739"/>
                    <a:pt x="8071" y="3769"/>
                    <a:pt x="7653" y="2867"/>
                  </a:cubicBezTo>
                  <a:cubicBezTo>
                    <a:pt x="7353" y="2182"/>
                    <a:pt x="6901" y="1564"/>
                    <a:pt x="6333" y="1063"/>
                  </a:cubicBezTo>
                  <a:cubicBezTo>
                    <a:pt x="5530" y="382"/>
                    <a:pt x="4626" y="0"/>
                    <a:pt x="3614"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4"/>
            <p:cNvSpPr/>
            <p:nvPr/>
          </p:nvSpPr>
          <p:spPr>
            <a:xfrm>
              <a:off x="2324056" y="3791665"/>
              <a:ext cx="220102" cy="223019"/>
            </a:xfrm>
            <a:custGeom>
              <a:rect b="b" l="l" r="r" t="t"/>
              <a:pathLst>
                <a:path extrusionOk="0" h="6959" w="6868">
                  <a:moveTo>
                    <a:pt x="4386" y="1"/>
                  </a:moveTo>
                  <a:cubicBezTo>
                    <a:pt x="4172" y="1"/>
                    <a:pt x="3955" y="28"/>
                    <a:pt x="3743" y="83"/>
                  </a:cubicBezTo>
                  <a:cubicBezTo>
                    <a:pt x="2072" y="501"/>
                    <a:pt x="1003" y="1554"/>
                    <a:pt x="502" y="3191"/>
                  </a:cubicBezTo>
                  <a:cubicBezTo>
                    <a:pt x="218" y="4160"/>
                    <a:pt x="51" y="5163"/>
                    <a:pt x="17" y="6182"/>
                  </a:cubicBezTo>
                  <a:cubicBezTo>
                    <a:pt x="0" y="6299"/>
                    <a:pt x="0" y="6432"/>
                    <a:pt x="17" y="6549"/>
                  </a:cubicBezTo>
                  <a:cubicBezTo>
                    <a:pt x="47" y="6787"/>
                    <a:pt x="248" y="6959"/>
                    <a:pt x="469" y="6959"/>
                  </a:cubicBezTo>
                  <a:cubicBezTo>
                    <a:pt x="496" y="6959"/>
                    <a:pt x="524" y="6956"/>
                    <a:pt x="552" y="6950"/>
                  </a:cubicBezTo>
                  <a:cubicBezTo>
                    <a:pt x="786" y="6900"/>
                    <a:pt x="903" y="6750"/>
                    <a:pt x="936" y="6449"/>
                  </a:cubicBezTo>
                  <a:cubicBezTo>
                    <a:pt x="1036" y="5430"/>
                    <a:pt x="1220" y="4411"/>
                    <a:pt x="1521" y="3425"/>
                  </a:cubicBezTo>
                  <a:cubicBezTo>
                    <a:pt x="1822" y="2322"/>
                    <a:pt x="2674" y="1470"/>
                    <a:pt x="3777" y="1153"/>
                  </a:cubicBezTo>
                  <a:cubicBezTo>
                    <a:pt x="3958" y="1088"/>
                    <a:pt x="4159" y="1063"/>
                    <a:pt x="4365" y="1063"/>
                  </a:cubicBezTo>
                  <a:cubicBezTo>
                    <a:pt x="4425" y="1063"/>
                    <a:pt x="4485" y="1065"/>
                    <a:pt x="4545" y="1069"/>
                  </a:cubicBezTo>
                  <a:cubicBezTo>
                    <a:pt x="4963" y="1102"/>
                    <a:pt x="5347" y="1320"/>
                    <a:pt x="5581" y="1671"/>
                  </a:cubicBezTo>
                  <a:cubicBezTo>
                    <a:pt x="5899" y="2155"/>
                    <a:pt x="5715" y="2790"/>
                    <a:pt x="5197" y="3041"/>
                  </a:cubicBezTo>
                  <a:cubicBezTo>
                    <a:pt x="5115" y="3085"/>
                    <a:pt x="5024" y="3106"/>
                    <a:pt x="4933" y="3106"/>
                  </a:cubicBezTo>
                  <a:cubicBezTo>
                    <a:pt x="4819" y="3106"/>
                    <a:pt x="4705" y="3072"/>
                    <a:pt x="4612" y="3007"/>
                  </a:cubicBezTo>
                  <a:cubicBezTo>
                    <a:pt x="4462" y="2907"/>
                    <a:pt x="4412" y="2723"/>
                    <a:pt x="4462" y="2556"/>
                  </a:cubicBezTo>
                  <a:cubicBezTo>
                    <a:pt x="4478" y="2523"/>
                    <a:pt x="4478" y="2506"/>
                    <a:pt x="4478" y="2473"/>
                  </a:cubicBezTo>
                  <a:cubicBezTo>
                    <a:pt x="4478" y="2239"/>
                    <a:pt x="4311" y="2021"/>
                    <a:pt x="4077" y="1955"/>
                  </a:cubicBezTo>
                  <a:cubicBezTo>
                    <a:pt x="4038" y="1946"/>
                    <a:pt x="3999" y="1942"/>
                    <a:pt x="3960" y="1942"/>
                  </a:cubicBezTo>
                  <a:cubicBezTo>
                    <a:pt x="3768" y="1942"/>
                    <a:pt x="3590" y="2044"/>
                    <a:pt x="3493" y="2239"/>
                  </a:cubicBezTo>
                  <a:cubicBezTo>
                    <a:pt x="3442" y="2339"/>
                    <a:pt x="3409" y="2473"/>
                    <a:pt x="3409" y="2590"/>
                  </a:cubicBezTo>
                  <a:cubicBezTo>
                    <a:pt x="3359" y="3275"/>
                    <a:pt x="3810" y="3909"/>
                    <a:pt x="4478" y="4077"/>
                  </a:cubicBezTo>
                  <a:cubicBezTo>
                    <a:pt x="4636" y="4126"/>
                    <a:pt x="4796" y="4150"/>
                    <a:pt x="4956" y="4150"/>
                  </a:cubicBezTo>
                  <a:cubicBezTo>
                    <a:pt x="5390" y="4150"/>
                    <a:pt x="5815" y="3972"/>
                    <a:pt x="6133" y="3642"/>
                  </a:cubicBezTo>
                  <a:cubicBezTo>
                    <a:pt x="6584" y="3191"/>
                    <a:pt x="6868" y="2640"/>
                    <a:pt x="6784" y="1971"/>
                  </a:cubicBezTo>
                  <a:cubicBezTo>
                    <a:pt x="6717" y="1403"/>
                    <a:pt x="6417" y="885"/>
                    <a:pt x="5949" y="551"/>
                  </a:cubicBezTo>
                  <a:cubicBezTo>
                    <a:pt x="5501" y="188"/>
                    <a:pt x="4949" y="1"/>
                    <a:pt x="4386"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4"/>
            <p:cNvSpPr/>
            <p:nvPr/>
          </p:nvSpPr>
          <p:spPr>
            <a:xfrm>
              <a:off x="1732363" y="3988276"/>
              <a:ext cx="1194122" cy="563235"/>
            </a:xfrm>
            <a:custGeom>
              <a:rect b="b" l="l" r="r" t="t"/>
              <a:pathLst>
                <a:path extrusionOk="0" h="17575" w="37261">
                  <a:moveTo>
                    <a:pt x="30880" y="5588"/>
                  </a:moveTo>
                  <a:cubicBezTo>
                    <a:pt x="30902" y="5588"/>
                    <a:pt x="30923" y="5590"/>
                    <a:pt x="30945" y="5594"/>
                  </a:cubicBezTo>
                  <a:cubicBezTo>
                    <a:pt x="31780" y="5678"/>
                    <a:pt x="32599" y="5878"/>
                    <a:pt x="33368" y="6196"/>
                  </a:cubicBezTo>
                  <a:cubicBezTo>
                    <a:pt x="33702" y="6329"/>
                    <a:pt x="34002" y="6513"/>
                    <a:pt x="34270" y="6730"/>
                  </a:cubicBezTo>
                  <a:cubicBezTo>
                    <a:pt x="34537" y="6931"/>
                    <a:pt x="34721" y="7215"/>
                    <a:pt x="34771" y="7532"/>
                  </a:cubicBezTo>
                  <a:cubicBezTo>
                    <a:pt x="34855" y="7883"/>
                    <a:pt x="34704" y="8234"/>
                    <a:pt x="34387" y="8401"/>
                  </a:cubicBezTo>
                  <a:cubicBezTo>
                    <a:pt x="34136" y="8568"/>
                    <a:pt x="33852" y="8668"/>
                    <a:pt x="33551" y="8719"/>
                  </a:cubicBezTo>
                  <a:cubicBezTo>
                    <a:pt x="32892" y="8832"/>
                    <a:pt x="32223" y="8887"/>
                    <a:pt x="31553" y="8887"/>
                  </a:cubicBezTo>
                  <a:cubicBezTo>
                    <a:pt x="30745" y="8887"/>
                    <a:pt x="29935" y="8807"/>
                    <a:pt x="29140" y="8652"/>
                  </a:cubicBezTo>
                  <a:cubicBezTo>
                    <a:pt x="29140" y="8552"/>
                    <a:pt x="29190" y="8451"/>
                    <a:pt x="29240" y="8368"/>
                  </a:cubicBezTo>
                  <a:cubicBezTo>
                    <a:pt x="29708" y="7549"/>
                    <a:pt x="30159" y="6697"/>
                    <a:pt x="30560" y="5845"/>
                  </a:cubicBezTo>
                  <a:cubicBezTo>
                    <a:pt x="30590" y="5684"/>
                    <a:pt x="30733" y="5588"/>
                    <a:pt x="30880" y="5588"/>
                  </a:cubicBezTo>
                  <a:close/>
                  <a:moveTo>
                    <a:pt x="8032" y="0"/>
                  </a:moveTo>
                  <a:cubicBezTo>
                    <a:pt x="5631" y="0"/>
                    <a:pt x="3225" y="30"/>
                    <a:pt x="819" y="164"/>
                  </a:cubicBezTo>
                  <a:cubicBezTo>
                    <a:pt x="117" y="197"/>
                    <a:pt x="0" y="314"/>
                    <a:pt x="0" y="1016"/>
                  </a:cubicBezTo>
                  <a:cubicBezTo>
                    <a:pt x="0" y="1200"/>
                    <a:pt x="17" y="1384"/>
                    <a:pt x="34" y="1567"/>
                  </a:cubicBezTo>
                  <a:cubicBezTo>
                    <a:pt x="84" y="2018"/>
                    <a:pt x="151" y="2470"/>
                    <a:pt x="218" y="2904"/>
                  </a:cubicBezTo>
                  <a:cubicBezTo>
                    <a:pt x="652" y="5611"/>
                    <a:pt x="1705" y="8184"/>
                    <a:pt x="3292" y="10406"/>
                  </a:cubicBezTo>
                  <a:cubicBezTo>
                    <a:pt x="4495" y="12127"/>
                    <a:pt x="5999" y="13564"/>
                    <a:pt x="7586" y="14901"/>
                  </a:cubicBezTo>
                  <a:cubicBezTo>
                    <a:pt x="8071" y="15285"/>
                    <a:pt x="8572" y="15636"/>
                    <a:pt x="9123" y="15920"/>
                  </a:cubicBezTo>
                  <a:cubicBezTo>
                    <a:pt x="11057" y="17004"/>
                    <a:pt x="13249" y="17575"/>
                    <a:pt x="15471" y="17575"/>
                  </a:cubicBezTo>
                  <a:cubicBezTo>
                    <a:pt x="15783" y="17575"/>
                    <a:pt x="16096" y="17563"/>
                    <a:pt x="16408" y="17541"/>
                  </a:cubicBezTo>
                  <a:cubicBezTo>
                    <a:pt x="17795" y="17474"/>
                    <a:pt x="19165" y="17190"/>
                    <a:pt x="20468" y="16722"/>
                  </a:cubicBezTo>
                  <a:cubicBezTo>
                    <a:pt x="22607" y="15937"/>
                    <a:pt x="24378" y="14600"/>
                    <a:pt x="25932" y="12979"/>
                  </a:cubicBezTo>
                  <a:cubicBezTo>
                    <a:pt x="26484" y="12378"/>
                    <a:pt x="27002" y="11743"/>
                    <a:pt x="27453" y="11074"/>
                  </a:cubicBezTo>
                  <a:cubicBezTo>
                    <a:pt x="27533" y="10954"/>
                    <a:pt x="27657" y="10876"/>
                    <a:pt x="27797" y="10876"/>
                  </a:cubicBezTo>
                  <a:cubicBezTo>
                    <a:pt x="27832" y="10876"/>
                    <a:pt x="27868" y="10881"/>
                    <a:pt x="27904" y="10891"/>
                  </a:cubicBezTo>
                  <a:cubicBezTo>
                    <a:pt x="28288" y="10941"/>
                    <a:pt x="28672" y="10958"/>
                    <a:pt x="29057" y="11008"/>
                  </a:cubicBezTo>
                  <a:cubicBezTo>
                    <a:pt x="29729" y="11104"/>
                    <a:pt x="30406" y="11150"/>
                    <a:pt x="31082" y="11150"/>
                  </a:cubicBezTo>
                  <a:cubicBezTo>
                    <a:pt x="31818" y="11150"/>
                    <a:pt x="32553" y="11095"/>
                    <a:pt x="33284" y="10991"/>
                  </a:cubicBezTo>
                  <a:cubicBezTo>
                    <a:pt x="34136" y="10841"/>
                    <a:pt x="34972" y="10623"/>
                    <a:pt x="35690" y="10122"/>
                  </a:cubicBezTo>
                  <a:cubicBezTo>
                    <a:pt x="36709" y="9387"/>
                    <a:pt x="37261" y="8468"/>
                    <a:pt x="37110" y="7165"/>
                  </a:cubicBezTo>
                  <a:cubicBezTo>
                    <a:pt x="37043" y="6229"/>
                    <a:pt x="36525" y="5377"/>
                    <a:pt x="35707" y="4892"/>
                  </a:cubicBezTo>
                  <a:cubicBezTo>
                    <a:pt x="35072" y="4508"/>
                    <a:pt x="34387" y="4241"/>
                    <a:pt x="33668" y="4074"/>
                  </a:cubicBezTo>
                  <a:cubicBezTo>
                    <a:pt x="32933" y="3907"/>
                    <a:pt x="32198" y="3840"/>
                    <a:pt x="31446" y="3840"/>
                  </a:cubicBezTo>
                  <a:cubicBezTo>
                    <a:pt x="31446" y="3790"/>
                    <a:pt x="31446" y="3739"/>
                    <a:pt x="31463" y="3689"/>
                  </a:cubicBezTo>
                  <a:cubicBezTo>
                    <a:pt x="31814" y="2770"/>
                    <a:pt x="32048" y="1801"/>
                    <a:pt x="32332" y="866"/>
                  </a:cubicBezTo>
                  <a:cubicBezTo>
                    <a:pt x="32496" y="308"/>
                    <a:pt x="32517" y="241"/>
                    <a:pt x="32233" y="241"/>
                  </a:cubicBezTo>
                  <a:cubicBezTo>
                    <a:pt x="32142" y="241"/>
                    <a:pt x="32021" y="247"/>
                    <a:pt x="31864" y="247"/>
                  </a:cubicBezTo>
                  <a:cubicBezTo>
                    <a:pt x="31565" y="250"/>
                    <a:pt x="31266" y="251"/>
                    <a:pt x="30967" y="251"/>
                  </a:cubicBezTo>
                  <a:cubicBezTo>
                    <a:pt x="28990" y="251"/>
                    <a:pt x="27004" y="205"/>
                    <a:pt x="25030" y="147"/>
                  </a:cubicBezTo>
                  <a:cubicBezTo>
                    <a:pt x="22875" y="97"/>
                    <a:pt x="20702" y="30"/>
                    <a:pt x="18547" y="30"/>
                  </a:cubicBezTo>
                  <a:cubicBezTo>
                    <a:pt x="16241" y="30"/>
                    <a:pt x="13935" y="13"/>
                    <a:pt x="11630" y="13"/>
                  </a:cubicBezTo>
                  <a:cubicBezTo>
                    <a:pt x="10432" y="8"/>
                    <a:pt x="9233" y="0"/>
                    <a:pt x="8032"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4"/>
            <p:cNvSpPr/>
            <p:nvPr/>
          </p:nvSpPr>
          <p:spPr>
            <a:xfrm>
              <a:off x="1747361" y="4003274"/>
              <a:ext cx="996004" cy="125594"/>
            </a:xfrm>
            <a:custGeom>
              <a:rect b="b" l="l" r="r" t="t"/>
              <a:pathLst>
                <a:path extrusionOk="0" h="3919" w="31079">
                  <a:moveTo>
                    <a:pt x="346" y="0"/>
                  </a:moveTo>
                  <a:cubicBezTo>
                    <a:pt x="302" y="0"/>
                    <a:pt x="258" y="10"/>
                    <a:pt x="218" y="30"/>
                  </a:cubicBezTo>
                  <a:cubicBezTo>
                    <a:pt x="67" y="80"/>
                    <a:pt x="0" y="247"/>
                    <a:pt x="50" y="398"/>
                  </a:cubicBezTo>
                  <a:cubicBezTo>
                    <a:pt x="67" y="481"/>
                    <a:pt x="117" y="581"/>
                    <a:pt x="167" y="665"/>
                  </a:cubicBezTo>
                  <a:cubicBezTo>
                    <a:pt x="301" y="916"/>
                    <a:pt x="451" y="1166"/>
                    <a:pt x="635" y="1383"/>
                  </a:cubicBezTo>
                  <a:cubicBezTo>
                    <a:pt x="1442" y="2380"/>
                    <a:pt x="2567" y="2887"/>
                    <a:pt x="3695" y="2887"/>
                  </a:cubicBezTo>
                  <a:cubicBezTo>
                    <a:pt x="4740" y="2887"/>
                    <a:pt x="5788" y="2451"/>
                    <a:pt x="6584" y="1567"/>
                  </a:cubicBezTo>
                  <a:cubicBezTo>
                    <a:pt x="6667" y="1467"/>
                    <a:pt x="6734" y="1367"/>
                    <a:pt x="6851" y="1233"/>
                  </a:cubicBezTo>
                  <a:cubicBezTo>
                    <a:pt x="6951" y="1383"/>
                    <a:pt x="7035" y="1484"/>
                    <a:pt x="7118" y="1601"/>
                  </a:cubicBezTo>
                  <a:cubicBezTo>
                    <a:pt x="7386" y="2035"/>
                    <a:pt x="7720" y="2436"/>
                    <a:pt x="8087" y="2787"/>
                  </a:cubicBezTo>
                  <a:cubicBezTo>
                    <a:pt x="8711" y="3383"/>
                    <a:pt x="9520" y="3715"/>
                    <a:pt x="10369" y="3715"/>
                  </a:cubicBezTo>
                  <a:cubicBezTo>
                    <a:pt x="10543" y="3715"/>
                    <a:pt x="10718" y="3701"/>
                    <a:pt x="10894" y="3672"/>
                  </a:cubicBezTo>
                  <a:cubicBezTo>
                    <a:pt x="11646" y="3555"/>
                    <a:pt x="12348" y="3221"/>
                    <a:pt x="12933" y="2720"/>
                  </a:cubicBezTo>
                  <a:cubicBezTo>
                    <a:pt x="13350" y="2369"/>
                    <a:pt x="13735" y="1968"/>
                    <a:pt x="14052" y="1517"/>
                  </a:cubicBezTo>
                  <a:cubicBezTo>
                    <a:pt x="14086" y="1550"/>
                    <a:pt x="14119" y="1550"/>
                    <a:pt x="14136" y="1567"/>
                  </a:cubicBezTo>
                  <a:cubicBezTo>
                    <a:pt x="14203" y="1651"/>
                    <a:pt x="14269" y="1751"/>
                    <a:pt x="14336" y="1835"/>
                  </a:cubicBezTo>
                  <a:cubicBezTo>
                    <a:pt x="14854" y="2603"/>
                    <a:pt x="15573" y="3221"/>
                    <a:pt x="16408" y="3622"/>
                  </a:cubicBezTo>
                  <a:cubicBezTo>
                    <a:pt x="16834" y="3818"/>
                    <a:pt x="17283" y="3918"/>
                    <a:pt x="17740" y="3918"/>
                  </a:cubicBezTo>
                  <a:cubicBezTo>
                    <a:pt x="17947" y="3918"/>
                    <a:pt x="18155" y="3898"/>
                    <a:pt x="18363" y="3856"/>
                  </a:cubicBezTo>
                  <a:cubicBezTo>
                    <a:pt x="19750" y="3606"/>
                    <a:pt x="20953" y="2787"/>
                    <a:pt x="21705" y="1584"/>
                  </a:cubicBezTo>
                  <a:cubicBezTo>
                    <a:pt x="21755" y="1500"/>
                    <a:pt x="21788" y="1383"/>
                    <a:pt x="21905" y="1333"/>
                  </a:cubicBezTo>
                  <a:cubicBezTo>
                    <a:pt x="22039" y="1517"/>
                    <a:pt x="22156" y="1684"/>
                    <a:pt x="22273" y="1868"/>
                  </a:cubicBezTo>
                  <a:cubicBezTo>
                    <a:pt x="22607" y="2336"/>
                    <a:pt x="23025" y="2737"/>
                    <a:pt x="23509" y="3054"/>
                  </a:cubicBezTo>
                  <a:cubicBezTo>
                    <a:pt x="23902" y="3307"/>
                    <a:pt x="24352" y="3439"/>
                    <a:pt x="24802" y="3439"/>
                  </a:cubicBezTo>
                  <a:cubicBezTo>
                    <a:pt x="25155" y="3439"/>
                    <a:pt x="25508" y="3357"/>
                    <a:pt x="25832" y="3188"/>
                  </a:cubicBezTo>
                  <a:cubicBezTo>
                    <a:pt x="26350" y="2954"/>
                    <a:pt x="26818" y="2586"/>
                    <a:pt x="27168" y="2119"/>
                  </a:cubicBezTo>
                  <a:cubicBezTo>
                    <a:pt x="27352" y="1868"/>
                    <a:pt x="27536" y="1617"/>
                    <a:pt x="27720" y="1367"/>
                  </a:cubicBezTo>
                  <a:cubicBezTo>
                    <a:pt x="27753" y="1400"/>
                    <a:pt x="27787" y="1400"/>
                    <a:pt x="27803" y="1417"/>
                  </a:cubicBezTo>
                  <a:cubicBezTo>
                    <a:pt x="27854" y="1500"/>
                    <a:pt x="27904" y="1584"/>
                    <a:pt x="27970" y="1667"/>
                  </a:cubicBezTo>
                  <a:cubicBezTo>
                    <a:pt x="28505" y="2453"/>
                    <a:pt x="29257" y="3088"/>
                    <a:pt x="30109" y="3489"/>
                  </a:cubicBezTo>
                  <a:cubicBezTo>
                    <a:pt x="30276" y="3572"/>
                    <a:pt x="30443" y="3622"/>
                    <a:pt x="30610" y="3672"/>
                  </a:cubicBezTo>
                  <a:cubicBezTo>
                    <a:pt x="30649" y="3690"/>
                    <a:pt x="30690" y="3698"/>
                    <a:pt x="30731" y="3698"/>
                  </a:cubicBezTo>
                  <a:cubicBezTo>
                    <a:pt x="30848" y="3698"/>
                    <a:pt x="30962" y="3629"/>
                    <a:pt x="31011" y="3505"/>
                  </a:cubicBezTo>
                  <a:cubicBezTo>
                    <a:pt x="31078" y="3338"/>
                    <a:pt x="30995" y="3188"/>
                    <a:pt x="30761" y="3121"/>
                  </a:cubicBezTo>
                  <a:cubicBezTo>
                    <a:pt x="30527" y="3038"/>
                    <a:pt x="30293" y="2937"/>
                    <a:pt x="30076" y="2804"/>
                  </a:cubicBezTo>
                  <a:cubicBezTo>
                    <a:pt x="29307" y="2352"/>
                    <a:pt x="28656" y="1684"/>
                    <a:pt x="28238" y="882"/>
                  </a:cubicBezTo>
                  <a:cubicBezTo>
                    <a:pt x="28076" y="598"/>
                    <a:pt x="27902" y="464"/>
                    <a:pt x="27733" y="464"/>
                  </a:cubicBezTo>
                  <a:cubicBezTo>
                    <a:pt x="27554" y="464"/>
                    <a:pt x="27381" y="615"/>
                    <a:pt x="27235" y="899"/>
                  </a:cubicBezTo>
                  <a:cubicBezTo>
                    <a:pt x="26968" y="1417"/>
                    <a:pt x="26600" y="1885"/>
                    <a:pt x="26149" y="2252"/>
                  </a:cubicBezTo>
                  <a:cubicBezTo>
                    <a:pt x="25757" y="2572"/>
                    <a:pt x="25327" y="2803"/>
                    <a:pt x="24826" y="2803"/>
                  </a:cubicBezTo>
                  <a:cubicBezTo>
                    <a:pt x="24751" y="2803"/>
                    <a:pt x="24674" y="2798"/>
                    <a:pt x="24595" y="2787"/>
                  </a:cubicBezTo>
                  <a:cubicBezTo>
                    <a:pt x="24111" y="2703"/>
                    <a:pt x="23660" y="2469"/>
                    <a:pt x="23325" y="2102"/>
                  </a:cubicBezTo>
                  <a:cubicBezTo>
                    <a:pt x="22891" y="1684"/>
                    <a:pt x="22540" y="1200"/>
                    <a:pt x="22273" y="648"/>
                  </a:cubicBezTo>
                  <a:cubicBezTo>
                    <a:pt x="22189" y="481"/>
                    <a:pt x="22106" y="314"/>
                    <a:pt x="21872" y="297"/>
                  </a:cubicBezTo>
                  <a:cubicBezTo>
                    <a:pt x="21621" y="297"/>
                    <a:pt x="21554" y="498"/>
                    <a:pt x="21471" y="682"/>
                  </a:cubicBezTo>
                  <a:cubicBezTo>
                    <a:pt x="21454" y="698"/>
                    <a:pt x="21454" y="732"/>
                    <a:pt x="21437" y="748"/>
                  </a:cubicBezTo>
                  <a:cubicBezTo>
                    <a:pt x="20886" y="1968"/>
                    <a:pt x="19800" y="2854"/>
                    <a:pt x="18497" y="3171"/>
                  </a:cubicBezTo>
                  <a:cubicBezTo>
                    <a:pt x="18250" y="3248"/>
                    <a:pt x="17997" y="3285"/>
                    <a:pt x="17745" y="3285"/>
                  </a:cubicBezTo>
                  <a:cubicBezTo>
                    <a:pt x="17280" y="3285"/>
                    <a:pt x="16820" y="3159"/>
                    <a:pt x="16408" y="2921"/>
                  </a:cubicBezTo>
                  <a:cubicBezTo>
                    <a:pt x="16091" y="2737"/>
                    <a:pt x="15790" y="2520"/>
                    <a:pt x="15539" y="2269"/>
                  </a:cubicBezTo>
                  <a:cubicBezTo>
                    <a:pt x="15138" y="1885"/>
                    <a:pt x="14804" y="1450"/>
                    <a:pt x="14520" y="966"/>
                  </a:cubicBezTo>
                  <a:cubicBezTo>
                    <a:pt x="14470" y="865"/>
                    <a:pt x="14386" y="765"/>
                    <a:pt x="14303" y="665"/>
                  </a:cubicBezTo>
                  <a:cubicBezTo>
                    <a:pt x="14241" y="587"/>
                    <a:pt x="14150" y="549"/>
                    <a:pt x="14059" y="549"/>
                  </a:cubicBezTo>
                  <a:cubicBezTo>
                    <a:pt x="13953" y="549"/>
                    <a:pt x="13848" y="600"/>
                    <a:pt x="13785" y="698"/>
                  </a:cubicBezTo>
                  <a:cubicBezTo>
                    <a:pt x="13735" y="765"/>
                    <a:pt x="13701" y="832"/>
                    <a:pt x="13668" y="899"/>
                  </a:cubicBezTo>
                  <a:cubicBezTo>
                    <a:pt x="13234" y="1684"/>
                    <a:pt x="12565" y="2336"/>
                    <a:pt x="11746" y="2737"/>
                  </a:cubicBezTo>
                  <a:cubicBezTo>
                    <a:pt x="11293" y="2973"/>
                    <a:pt x="10834" y="3089"/>
                    <a:pt x="10388" y="3089"/>
                  </a:cubicBezTo>
                  <a:cubicBezTo>
                    <a:pt x="9636" y="3089"/>
                    <a:pt x="8919" y="2759"/>
                    <a:pt x="8321" y="2119"/>
                  </a:cubicBezTo>
                  <a:cubicBezTo>
                    <a:pt x="7954" y="1701"/>
                    <a:pt x="7603" y="1233"/>
                    <a:pt x="7302" y="748"/>
                  </a:cubicBezTo>
                  <a:cubicBezTo>
                    <a:pt x="7120" y="466"/>
                    <a:pt x="6974" y="324"/>
                    <a:pt x="6831" y="324"/>
                  </a:cubicBezTo>
                  <a:cubicBezTo>
                    <a:pt x="6686" y="324"/>
                    <a:pt x="6543" y="471"/>
                    <a:pt x="6366" y="765"/>
                  </a:cubicBezTo>
                  <a:cubicBezTo>
                    <a:pt x="5772" y="1709"/>
                    <a:pt x="4747" y="2242"/>
                    <a:pt x="3680" y="2242"/>
                  </a:cubicBezTo>
                  <a:cubicBezTo>
                    <a:pt x="3367" y="2242"/>
                    <a:pt x="3051" y="2196"/>
                    <a:pt x="2741" y="2102"/>
                  </a:cubicBezTo>
                  <a:cubicBezTo>
                    <a:pt x="1872" y="1818"/>
                    <a:pt x="1153" y="1200"/>
                    <a:pt x="736" y="398"/>
                  </a:cubicBezTo>
                  <a:cubicBezTo>
                    <a:pt x="685" y="314"/>
                    <a:pt x="635" y="214"/>
                    <a:pt x="585" y="130"/>
                  </a:cubicBezTo>
                  <a:cubicBezTo>
                    <a:pt x="539" y="49"/>
                    <a:pt x="444" y="0"/>
                    <a:pt x="34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4"/>
            <p:cNvSpPr/>
            <p:nvPr/>
          </p:nvSpPr>
          <p:spPr>
            <a:xfrm>
              <a:off x="2402220" y="4219467"/>
              <a:ext cx="182639" cy="240516"/>
            </a:xfrm>
            <a:custGeom>
              <a:rect b="b" l="l" r="r" t="t"/>
              <a:pathLst>
                <a:path extrusionOk="0" h="7505" w="5699">
                  <a:moveTo>
                    <a:pt x="4178" y="1"/>
                  </a:moveTo>
                  <a:cubicBezTo>
                    <a:pt x="4078" y="1"/>
                    <a:pt x="3978" y="51"/>
                    <a:pt x="3927" y="151"/>
                  </a:cubicBezTo>
                  <a:cubicBezTo>
                    <a:pt x="3877" y="251"/>
                    <a:pt x="3827" y="352"/>
                    <a:pt x="3794" y="452"/>
                  </a:cubicBezTo>
                  <a:cubicBezTo>
                    <a:pt x="3660" y="786"/>
                    <a:pt x="3460" y="1104"/>
                    <a:pt x="3209" y="1371"/>
                  </a:cubicBezTo>
                  <a:cubicBezTo>
                    <a:pt x="2844" y="1779"/>
                    <a:pt x="2429" y="2111"/>
                    <a:pt x="1873" y="2111"/>
                  </a:cubicBezTo>
                  <a:cubicBezTo>
                    <a:pt x="1793" y="2111"/>
                    <a:pt x="1709" y="2104"/>
                    <a:pt x="1622" y="2089"/>
                  </a:cubicBezTo>
                  <a:lnTo>
                    <a:pt x="1538" y="2089"/>
                  </a:lnTo>
                  <a:cubicBezTo>
                    <a:pt x="1321" y="2106"/>
                    <a:pt x="1237" y="2240"/>
                    <a:pt x="1304" y="2457"/>
                  </a:cubicBezTo>
                  <a:cubicBezTo>
                    <a:pt x="1338" y="2557"/>
                    <a:pt x="1404" y="2657"/>
                    <a:pt x="1455" y="2741"/>
                  </a:cubicBezTo>
                  <a:cubicBezTo>
                    <a:pt x="1588" y="2942"/>
                    <a:pt x="1655" y="3175"/>
                    <a:pt x="1688" y="3409"/>
                  </a:cubicBezTo>
                  <a:cubicBezTo>
                    <a:pt x="1688" y="4094"/>
                    <a:pt x="1237" y="4713"/>
                    <a:pt x="569" y="4880"/>
                  </a:cubicBezTo>
                  <a:cubicBezTo>
                    <a:pt x="485" y="4896"/>
                    <a:pt x="385" y="4913"/>
                    <a:pt x="302" y="4930"/>
                  </a:cubicBezTo>
                  <a:cubicBezTo>
                    <a:pt x="185" y="4947"/>
                    <a:pt x="68" y="5047"/>
                    <a:pt x="34" y="5164"/>
                  </a:cubicBezTo>
                  <a:cubicBezTo>
                    <a:pt x="1" y="5314"/>
                    <a:pt x="101" y="5398"/>
                    <a:pt x="201" y="5481"/>
                  </a:cubicBezTo>
                  <a:cubicBezTo>
                    <a:pt x="318" y="5565"/>
                    <a:pt x="452" y="5648"/>
                    <a:pt x="569" y="5749"/>
                  </a:cubicBezTo>
                  <a:cubicBezTo>
                    <a:pt x="1020" y="6116"/>
                    <a:pt x="1338" y="6617"/>
                    <a:pt x="1471" y="7169"/>
                  </a:cubicBezTo>
                  <a:cubicBezTo>
                    <a:pt x="1505" y="7319"/>
                    <a:pt x="1555" y="7470"/>
                    <a:pt x="1739" y="7503"/>
                  </a:cubicBezTo>
                  <a:cubicBezTo>
                    <a:pt x="1750" y="7504"/>
                    <a:pt x="1760" y="7505"/>
                    <a:pt x="1771" y="7505"/>
                  </a:cubicBezTo>
                  <a:cubicBezTo>
                    <a:pt x="1899" y="7505"/>
                    <a:pt x="1962" y="7412"/>
                    <a:pt x="2039" y="7319"/>
                  </a:cubicBezTo>
                  <a:cubicBezTo>
                    <a:pt x="2626" y="6548"/>
                    <a:pt x="3311" y="6004"/>
                    <a:pt x="4294" y="6004"/>
                  </a:cubicBezTo>
                  <a:cubicBezTo>
                    <a:pt x="4376" y="6004"/>
                    <a:pt x="4460" y="6008"/>
                    <a:pt x="4546" y="6016"/>
                  </a:cubicBezTo>
                  <a:lnTo>
                    <a:pt x="4612" y="6016"/>
                  </a:lnTo>
                  <a:cubicBezTo>
                    <a:pt x="4880" y="5982"/>
                    <a:pt x="4963" y="5815"/>
                    <a:pt x="4830" y="5598"/>
                  </a:cubicBezTo>
                  <a:cubicBezTo>
                    <a:pt x="4780" y="5531"/>
                    <a:pt x="4729" y="5465"/>
                    <a:pt x="4679" y="5398"/>
                  </a:cubicBezTo>
                  <a:cubicBezTo>
                    <a:pt x="4161" y="4729"/>
                    <a:pt x="4412" y="3760"/>
                    <a:pt x="5181" y="3443"/>
                  </a:cubicBezTo>
                  <a:cubicBezTo>
                    <a:pt x="5264" y="3409"/>
                    <a:pt x="5331" y="3393"/>
                    <a:pt x="5398" y="3359"/>
                  </a:cubicBezTo>
                  <a:cubicBezTo>
                    <a:pt x="5682" y="3209"/>
                    <a:pt x="5699" y="2975"/>
                    <a:pt x="5431" y="2774"/>
                  </a:cubicBezTo>
                  <a:cubicBezTo>
                    <a:pt x="5381" y="2741"/>
                    <a:pt x="5331" y="2708"/>
                    <a:pt x="5281" y="2674"/>
                  </a:cubicBezTo>
                  <a:cubicBezTo>
                    <a:pt x="4913" y="2457"/>
                    <a:pt x="4646" y="2089"/>
                    <a:pt x="4546" y="1672"/>
                  </a:cubicBezTo>
                  <a:cubicBezTo>
                    <a:pt x="4445" y="1354"/>
                    <a:pt x="4395" y="1003"/>
                    <a:pt x="4412" y="652"/>
                  </a:cubicBezTo>
                  <a:cubicBezTo>
                    <a:pt x="4429" y="519"/>
                    <a:pt x="4429" y="368"/>
                    <a:pt x="4412" y="235"/>
                  </a:cubicBezTo>
                  <a:cubicBezTo>
                    <a:pt x="4395" y="118"/>
                    <a:pt x="4295" y="18"/>
                    <a:pt x="4178"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4"/>
            <p:cNvSpPr/>
            <p:nvPr/>
          </p:nvSpPr>
          <p:spPr>
            <a:xfrm>
              <a:off x="2124849" y="4388838"/>
              <a:ext cx="225486" cy="164308"/>
            </a:xfrm>
            <a:custGeom>
              <a:rect b="b" l="l" r="r" t="t"/>
              <a:pathLst>
                <a:path extrusionOk="0" h="5127" w="7036">
                  <a:moveTo>
                    <a:pt x="3044" y="0"/>
                  </a:moveTo>
                  <a:cubicBezTo>
                    <a:pt x="2944" y="0"/>
                    <a:pt x="2834" y="65"/>
                    <a:pt x="2724" y="196"/>
                  </a:cubicBezTo>
                  <a:cubicBezTo>
                    <a:pt x="2658" y="280"/>
                    <a:pt x="2591" y="363"/>
                    <a:pt x="2541" y="430"/>
                  </a:cubicBezTo>
                  <a:cubicBezTo>
                    <a:pt x="2140" y="982"/>
                    <a:pt x="1538" y="1332"/>
                    <a:pt x="870" y="1433"/>
                  </a:cubicBezTo>
                  <a:cubicBezTo>
                    <a:pt x="686" y="1449"/>
                    <a:pt x="502" y="1466"/>
                    <a:pt x="318" y="1499"/>
                  </a:cubicBezTo>
                  <a:cubicBezTo>
                    <a:pt x="185" y="1516"/>
                    <a:pt x="68" y="1550"/>
                    <a:pt x="34" y="1700"/>
                  </a:cubicBezTo>
                  <a:cubicBezTo>
                    <a:pt x="1" y="1834"/>
                    <a:pt x="51" y="1951"/>
                    <a:pt x="168" y="2017"/>
                  </a:cubicBezTo>
                  <a:cubicBezTo>
                    <a:pt x="920" y="2502"/>
                    <a:pt x="1237" y="3237"/>
                    <a:pt x="1404" y="4073"/>
                  </a:cubicBezTo>
                  <a:cubicBezTo>
                    <a:pt x="1404" y="4139"/>
                    <a:pt x="1421" y="4206"/>
                    <a:pt x="1438" y="4256"/>
                  </a:cubicBezTo>
                  <a:cubicBezTo>
                    <a:pt x="1471" y="4398"/>
                    <a:pt x="1596" y="4490"/>
                    <a:pt x="1721" y="4490"/>
                  </a:cubicBezTo>
                  <a:cubicBezTo>
                    <a:pt x="1788" y="4490"/>
                    <a:pt x="1854" y="4465"/>
                    <a:pt x="1906" y="4407"/>
                  </a:cubicBezTo>
                  <a:cubicBezTo>
                    <a:pt x="1989" y="4357"/>
                    <a:pt x="2073" y="4290"/>
                    <a:pt x="2140" y="4223"/>
                  </a:cubicBezTo>
                  <a:cubicBezTo>
                    <a:pt x="2323" y="4073"/>
                    <a:pt x="2524" y="3939"/>
                    <a:pt x="2758" y="3872"/>
                  </a:cubicBezTo>
                  <a:cubicBezTo>
                    <a:pt x="2877" y="3817"/>
                    <a:pt x="3001" y="3791"/>
                    <a:pt x="3122" y="3791"/>
                  </a:cubicBezTo>
                  <a:cubicBezTo>
                    <a:pt x="3444" y="3791"/>
                    <a:pt x="3748" y="3974"/>
                    <a:pt x="3894" y="4290"/>
                  </a:cubicBezTo>
                  <a:cubicBezTo>
                    <a:pt x="3978" y="4457"/>
                    <a:pt x="4044" y="4641"/>
                    <a:pt x="4128" y="4808"/>
                  </a:cubicBezTo>
                  <a:cubicBezTo>
                    <a:pt x="4215" y="5021"/>
                    <a:pt x="4319" y="5127"/>
                    <a:pt x="4446" y="5127"/>
                  </a:cubicBezTo>
                  <a:cubicBezTo>
                    <a:pt x="4538" y="5127"/>
                    <a:pt x="4643" y="5071"/>
                    <a:pt x="4763" y="4958"/>
                  </a:cubicBezTo>
                  <a:cubicBezTo>
                    <a:pt x="5293" y="4460"/>
                    <a:pt x="5871" y="4054"/>
                    <a:pt x="6628" y="4054"/>
                  </a:cubicBezTo>
                  <a:cubicBezTo>
                    <a:pt x="6658" y="4054"/>
                    <a:pt x="6688" y="4055"/>
                    <a:pt x="6718" y="4056"/>
                  </a:cubicBezTo>
                  <a:cubicBezTo>
                    <a:pt x="6885" y="4056"/>
                    <a:pt x="7035" y="3922"/>
                    <a:pt x="7035" y="3738"/>
                  </a:cubicBezTo>
                  <a:cubicBezTo>
                    <a:pt x="7035" y="3655"/>
                    <a:pt x="7018" y="3588"/>
                    <a:pt x="6902" y="3488"/>
                  </a:cubicBezTo>
                  <a:cubicBezTo>
                    <a:pt x="6501" y="3104"/>
                    <a:pt x="6250" y="2586"/>
                    <a:pt x="6200" y="2034"/>
                  </a:cubicBezTo>
                  <a:cubicBezTo>
                    <a:pt x="6150" y="1733"/>
                    <a:pt x="6116" y="1433"/>
                    <a:pt x="6083" y="1149"/>
                  </a:cubicBezTo>
                  <a:cubicBezTo>
                    <a:pt x="6066" y="982"/>
                    <a:pt x="6033" y="848"/>
                    <a:pt x="5849" y="781"/>
                  </a:cubicBezTo>
                  <a:cubicBezTo>
                    <a:pt x="5822" y="773"/>
                    <a:pt x="5796" y="769"/>
                    <a:pt x="5772" y="769"/>
                  </a:cubicBezTo>
                  <a:cubicBezTo>
                    <a:pt x="5649" y="769"/>
                    <a:pt x="5565" y="867"/>
                    <a:pt x="5481" y="965"/>
                  </a:cubicBezTo>
                  <a:cubicBezTo>
                    <a:pt x="5431" y="998"/>
                    <a:pt x="5398" y="1048"/>
                    <a:pt x="5348" y="1098"/>
                  </a:cubicBezTo>
                  <a:cubicBezTo>
                    <a:pt x="5164" y="1299"/>
                    <a:pt x="4913" y="1449"/>
                    <a:pt x="4646" y="1516"/>
                  </a:cubicBezTo>
                  <a:cubicBezTo>
                    <a:pt x="4560" y="1546"/>
                    <a:pt x="4473" y="1560"/>
                    <a:pt x="4388" y="1560"/>
                  </a:cubicBezTo>
                  <a:cubicBezTo>
                    <a:pt x="4087" y="1560"/>
                    <a:pt x="3803" y="1388"/>
                    <a:pt x="3660" y="1115"/>
                  </a:cubicBezTo>
                  <a:cubicBezTo>
                    <a:pt x="3593" y="982"/>
                    <a:pt x="3526" y="848"/>
                    <a:pt x="3476" y="697"/>
                  </a:cubicBezTo>
                  <a:cubicBezTo>
                    <a:pt x="3443" y="564"/>
                    <a:pt x="3409" y="430"/>
                    <a:pt x="3359" y="313"/>
                  </a:cubicBezTo>
                  <a:cubicBezTo>
                    <a:pt x="3284" y="106"/>
                    <a:pt x="3172" y="0"/>
                    <a:pt x="3044" y="0"/>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4"/>
            <p:cNvSpPr/>
            <p:nvPr/>
          </p:nvSpPr>
          <p:spPr>
            <a:xfrm>
              <a:off x="2363667" y="4456490"/>
              <a:ext cx="126427" cy="129408"/>
            </a:xfrm>
            <a:custGeom>
              <a:rect b="b" l="l" r="r" t="t"/>
              <a:pathLst>
                <a:path extrusionOk="0" h="4038" w="3945">
                  <a:moveTo>
                    <a:pt x="1989" y="1"/>
                  </a:moveTo>
                  <a:cubicBezTo>
                    <a:pt x="920" y="1"/>
                    <a:pt x="1" y="870"/>
                    <a:pt x="1" y="1995"/>
                  </a:cubicBezTo>
                  <a:cubicBezTo>
                    <a:pt x="18" y="2847"/>
                    <a:pt x="552" y="3616"/>
                    <a:pt x="1338" y="3950"/>
                  </a:cubicBezTo>
                  <a:cubicBezTo>
                    <a:pt x="1490" y="4005"/>
                    <a:pt x="1665" y="4038"/>
                    <a:pt x="1835" y="4038"/>
                  </a:cubicBezTo>
                  <a:cubicBezTo>
                    <a:pt x="1870" y="4038"/>
                    <a:pt x="1905" y="4036"/>
                    <a:pt x="1939" y="4033"/>
                  </a:cubicBezTo>
                  <a:cubicBezTo>
                    <a:pt x="2607" y="3983"/>
                    <a:pt x="3209" y="3616"/>
                    <a:pt x="3577" y="3048"/>
                  </a:cubicBezTo>
                  <a:cubicBezTo>
                    <a:pt x="3927" y="2546"/>
                    <a:pt x="3944" y="1878"/>
                    <a:pt x="3643" y="1343"/>
                  </a:cubicBezTo>
                  <a:cubicBezTo>
                    <a:pt x="3593" y="1260"/>
                    <a:pt x="3543" y="1160"/>
                    <a:pt x="3510" y="1059"/>
                  </a:cubicBezTo>
                  <a:cubicBezTo>
                    <a:pt x="3393" y="541"/>
                    <a:pt x="2975" y="157"/>
                    <a:pt x="2457" y="57"/>
                  </a:cubicBezTo>
                  <a:cubicBezTo>
                    <a:pt x="2299" y="19"/>
                    <a:pt x="2143" y="1"/>
                    <a:pt x="1989"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64"/>
            <p:cNvSpPr/>
            <p:nvPr/>
          </p:nvSpPr>
          <p:spPr>
            <a:xfrm>
              <a:off x="2493812" y="4435852"/>
              <a:ext cx="127998" cy="128254"/>
            </a:xfrm>
            <a:custGeom>
              <a:rect b="b" l="l" r="r" t="t"/>
              <a:pathLst>
                <a:path extrusionOk="0" h="4002" w="3994">
                  <a:moveTo>
                    <a:pt x="2141" y="0"/>
                  </a:moveTo>
                  <a:cubicBezTo>
                    <a:pt x="1654" y="0"/>
                    <a:pt x="1160" y="194"/>
                    <a:pt x="785" y="617"/>
                  </a:cubicBezTo>
                  <a:cubicBezTo>
                    <a:pt x="468" y="985"/>
                    <a:pt x="251" y="1403"/>
                    <a:pt x="167" y="1870"/>
                  </a:cubicBezTo>
                  <a:cubicBezTo>
                    <a:pt x="0" y="2856"/>
                    <a:pt x="652" y="3809"/>
                    <a:pt x="1638" y="3976"/>
                  </a:cubicBezTo>
                  <a:cubicBezTo>
                    <a:pt x="1744" y="3993"/>
                    <a:pt x="1850" y="4002"/>
                    <a:pt x="1954" y="4002"/>
                  </a:cubicBezTo>
                  <a:cubicBezTo>
                    <a:pt x="3046" y="4002"/>
                    <a:pt x="3991" y="3077"/>
                    <a:pt x="3993" y="1875"/>
                  </a:cubicBezTo>
                  <a:lnTo>
                    <a:pt x="3993" y="1875"/>
                  </a:lnTo>
                  <a:cubicBezTo>
                    <a:pt x="3993" y="1879"/>
                    <a:pt x="3993" y="1883"/>
                    <a:pt x="3993" y="1887"/>
                  </a:cubicBezTo>
                  <a:lnTo>
                    <a:pt x="3993" y="1870"/>
                  </a:lnTo>
                  <a:cubicBezTo>
                    <a:pt x="3993" y="1872"/>
                    <a:pt x="3993" y="1873"/>
                    <a:pt x="3993" y="1875"/>
                  </a:cubicBezTo>
                  <a:lnTo>
                    <a:pt x="3993" y="1875"/>
                  </a:lnTo>
                  <a:cubicBezTo>
                    <a:pt x="3993" y="1791"/>
                    <a:pt x="3992" y="1663"/>
                    <a:pt x="3960" y="1536"/>
                  </a:cubicBezTo>
                  <a:cubicBezTo>
                    <a:pt x="3801" y="574"/>
                    <a:pt x="2981" y="0"/>
                    <a:pt x="2141"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64"/>
          <p:cNvGrpSpPr/>
          <p:nvPr/>
        </p:nvGrpSpPr>
        <p:grpSpPr>
          <a:xfrm>
            <a:off x="3930247" y="3581337"/>
            <a:ext cx="1283534" cy="1123105"/>
            <a:chOff x="3930247" y="3581337"/>
            <a:chExt cx="1283534" cy="1123105"/>
          </a:xfrm>
        </p:grpSpPr>
        <p:sp>
          <p:nvSpPr>
            <p:cNvPr id="619" name="Google Shape;619;p64"/>
            <p:cNvSpPr/>
            <p:nvPr/>
          </p:nvSpPr>
          <p:spPr>
            <a:xfrm>
              <a:off x="3962390" y="4537474"/>
              <a:ext cx="1251391" cy="166967"/>
            </a:xfrm>
            <a:custGeom>
              <a:rect b="b" l="l" r="r" t="t"/>
              <a:pathLst>
                <a:path extrusionOk="0" h="5210" w="39048">
                  <a:moveTo>
                    <a:pt x="694" y="1"/>
                  </a:moveTo>
                  <a:cubicBezTo>
                    <a:pt x="376" y="1"/>
                    <a:pt x="210" y="106"/>
                    <a:pt x="117" y="370"/>
                  </a:cubicBezTo>
                  <a:cubicBezTo>
                    <a:pt x="0" y="638"/>
                    <a:pt x="117" y="955"/>
                    <a:pt x="384" y="1089"/>
                  </a:cubicBezTo>
                  <a:cubicBezTo>
                    <a:pt x="819" y="1373"/>
                    <a:pt x="1270" y="1640"/>
                    <a:pt x="1738" y="1874"/>
                  </a:cubicBezTo>
                  <a:cubicBezTo>
                    <a:pt x="3292" y="2643"/>
                    <a:pt x="4912" y="3244"/>
                    <a:pt x="6583" y="3662"/>
                  </a:cubicBezTo>
                  <a:cubicBezTo>
                    <a:pt x="8154" y="4063"/>
                    <a:pt x="9724" y="4430"/>
                    <a:pt x="11312" y="4698"/>
                  </a:cubicBezTo>
                  <a:cubicBezTo>
                    <a:pt x="13150" y="4982"/>
                    <a:pt x="15021" y="5132"/>
                    <a:pt x="16876" y="5182"/>
                  </a:cubicBezTo>
                  <a:cubicBezTo>
                    <a:pt x="17387" y="5201"/>
                    <a:pt x="17896" y="5210"/>
                    <a:pt x="18404" y="5210"/>
                  </a:cubicBezTo>
                  <a:cubicBezTo>
                    <a:pt x="19676" y="5210"/>
                    <a:pt x="20941" y="5158"/>
                    <a:pt x="22206" y="5099"/>
                  </a:cubicBezTo>
                  <a:cubicBezTo>
                    <a:pt x="24344" y="4999"/>
                    <a:pt x="26450" y="4781"/>
                    <a:pt x="28572" y="4531"/>
                  </a:cubicBezTo>
                  <a:cubicBezTo>
                    <a:pt x="30710" y="4280"/>
                    <a:pt x="32849" y="3963"/>
                    <a:pt x="34921" y="3294"/>
                  </a:cubicBezTo>
                  <a:cubicBezTo>
                    <a:pt x="36074" y="2927"/>
                    <a:pt x="37177" y="2476"/>
                    <a:pt x="38263" y="1941"/>
                  </a:cubicBezTo>
                  <a:cubicBezTo>
                    <a:pt x="38396" y="1857"/>
                    <a:pt x="38547" y="1774"/>
                    <a:pt x="38680" y="1690"/>
                  </a:cubicBezTo>
                  <a:cubicBezTo>
                    <a:pt x="38914" y="1540"/>
                    <a:pt x="39048" y="1256"/>
                    <a:pt x="38964" y="972"/>
                  </a:cubicBezTo>
                  <a:cubicBezTo>
                    <a:pt x="38881" y="704"/>
                    <a:pt x="38630" y="521"/>
                    <a:pt x="38346" y="521"/>
                  </a:cubicBezTo>
                  <a:cubicBezTo>
                    <a:pt x="38196" y="504"/>
                    <a:pt x="38045" y="504"/>
                    <a:pt x="37895" y="504"/>
                  </a:cubicBezTo>
                  <a:cubicBezTo>
                    <a:pt x="35890" y="487"/>
                    <a:pt x="33885" y="487"/>
                    <a:pt x="31880" y="471"/>
                  </a:cubicBezTo>
                  <a:cubicBezTo>
                    <a:pt x="27786" y="437"/>
                    <a:pt x="23676" y="387"/>
                    <a:pt x="18463" y="320"/>
                  </a:cubicBezTo>
                  <a:cubicBezTo>
                    <a:pt x="16224" y="253"/>
                    <a:pt x="12882" y="287"/>
                    <a:pt x="9541" y="237"/>
                  </a:cubicBezTo>
                  <a:cubicBezTo>
                    <a:pt x="7268" y="203"/>
                    <a:pt x="4996" y="136"/>
                    <a:pt x="2707" y="103"/>
                  </a:cubicBezTo>
                  <a:cubicBezTo>
                    <a:pt x="2055" y="103"/>
                    <a:pt x="1420" y="53"/>
                    <a:pt x="769" y="3"/>
                  </a:cubicBezTo>
                  <a:cubicBezTo>
                    <a:pt x="743" y="2"/>
                    <a:pt x="718" y="1"/>
                    <a:pt x="694"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64"/>
            <p:cNvSpPr/>
            <p:nvPr/>
          </p:nvSpPr>
          <p:spPr>
            <a:xfrm>
              <a:off x="3963448" y="4538628"/>
              <a:ext cx="1247128" cy="89861"/>
            </a:xfrm>
            <a:custGeom>
              <a:rect b="b" l="l" r="r" t="t"/>
              <a:pathLst>
                <a:path extrusionOk="0" h="2804" w="38915">
                  <a:moveTo>
                    <a:pt x="285" y="0"/>
                  </a:moveTo>
                  <a:cubicBezTo>
                    <a:pt x="168" y="0"/>
                    <a:pt x="67" y="84"/>
                    <a:pt x="34" y="184"/>
                  </a:cubicBezTo>
                  <a:cubicBezTo>
                    <a:pt x="0" y="301"/>
                    <a:pt x="34" y="418"/>
                    <a:pt x="134" y="485"/>
                  </a:cubicBezTo>
                  <a:cubicBezTo>
                    <a:pt x="234" y="551"/>
                    <a:pt x="351" y="602"/>
                    <a:pt x="485" y="635"/>
                  </a:cubicBezTo>
                  <a:cubicBezTo>
                    <a:pt x="1755" y="1003"/>
                    <a:pt x="3041" y="1303"/>
                    <a:pt x="4345" y="1504"/>
                  </a:cubicBezTo>
                  <a:cubicBezTo>
                    <a:pt x="5899" y="1755"/>
                    <a:pt x="7436" y="1988"/>
                    <a:pt x="8990" y="2156"/>
                  </a:cubicBezTo>
                  <a:cubicBezTo>
                    <a:pt x="9992" y="2256"/>
                    <a:pt x="10995" y="2339"/>
                    <a:pt x="11981" y="2406"/>
                  </a:cubicBezTo>
                  <a:cubicBezTo>
                    <a:pt x="13551" y="2506"/>
                    <a:pt x="15105" y="2607"/>
                    <a:pt x="16676" y="2690"/>
                  </a:cubicBezTo>
                  <a:cubicBezTo>
                    <a:pt x="18246" y="2774"/>
                    <a:pt x="19817" y="2790"/>
                    <a:pt x="21705" y="2790"/>
                  </a:cubicBezTo>
                  <a:cubicBezTo>
                    <a:pt x="22028" y="2799"/>
                    <a:pt x="22361" y="2804"/>
                    <a:pt x="22701" y="2804"/>
                  </a:cubicBezTo>
                  <a:cubicBezTo>
                    <a:pt x="24258" y="2804"/>
                    <a:pt x="25975" y="2716"/>
                    <a:pt x="27703" y="2607"/>
                  </a:cubicBezTo>
                  <a:cubicBezTo>
                    <a:pt x="29508" y="2506"/>
                    <a:pt x="31312" y="2306"/>
                    <a:pt x="33117" y="2055"/>
                  </a:cubicBezTo>
                  <a:cubicBezTo>
                    <a:pt x="34738" y="1838"/>
                    <a:pt x="36358" y="1604"/>
                    <a:pt x="37979" y="1354"/>
                  </a:cubicBezTo>
                  <a:cubicBezTo>
                    <a:pt x="38180" y="1337"/>
                    <a:pt x="38380" y="1303"/>
                    <a:pt x="38564" y="1253"/>
                  </a:cubicBezTo>
                  <a:cubicBezTo>
                    <a:pt x="38814" y="1186"/>
                    <a:pt x="38915" y="1053"/>
                    <a:pt x="38865" y="852"/>
                  </a:cubicBezTo>
                  <a:cubicBezTo>
                    <a:pt x="38837" y="714"/>
                    <a:pt x="38730" y="622"/>
                    <a:pt x="38553" y="622"/>
                  </a:cubicBezTo>
                  <a:cubicBezTo>
                    <a:pt x="38515" y="622"/>
                    <a:pt x="38474" y="626"/>
                    <a:pt x="38430" y="635"/>
                  </a:cubicBezTo>
                  <a:cubicBezTo>
                    <a:pt x="37444" y="819"/>
                    <a:pt x="36442" y="953"/>
                    <a:pt x="35456" y="1103"/>
                  </a:cubicBezTo>
                  <a:cubicBezTo>
                    <a:pt x="33000" y="1454"/>
                    <a:pt x="30560" y="1788"/>
                    <a:pt x="28088" y="1955"/>
                  </a:cubicBezTo>
                  <a:cubicBezTo>
                    <a:pt x="25975" y="2102"/>
                    <a:pt x="23853" y="2160"/>
                    <a:pt x="21736" y="2160"/>
                  </a:cubicBezTo>
                  <a:cubicBezTo>
                    <a:pt x="20973" y="2160"/>
                    <a:pt x="20211" y="2152"/>
                    <a:pt x="19449" y="2139"/>
                  </a:cubicBezTo>
                  <a:cubicBezTo>
                    <a:pt x="17277" y="2105"/>
                    <a:pt x="15105" y="1988"/>
                    <a:pt x="12933" y="1838"/>
                  </a:cubicBezTo>
                  <a:cubicBezTo>
                    <a:pt x="11412" y="1721"/>
                    <a:pt x="9909" y="1638"/>
                    <a:pt x="8405" y="1437"/>
                  </a:cubicBezTo>
                  <a:cubicBezTo>
                    <a:pt x="5748" y="1103"/>
                    <a:pt x="3092" y="752"/>
                    <a:pt x="502" y="34"/>
                  </a:cubicBezTo>
                  <a:cubicBezTo>
                    <a:pt x="435" y="17"/>
                    <a:pt x="368" y="0"/>
                    <a:pt x="2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4"/>
            <p:cNvSpPr/>
            <p:nvPr/>
          </p:nvSpPr>
          <p:spPr>
            <a:xfrm>
              <a:off x="4506941" y="3581337"/>
              <a:ext cx="208886" cy="413285"/>
            </a:xfrm>
            <a:custGeom>
              <a:rect b="b" l="l" r="r" t="t"/>
              <a:pathLst>
                <a:path extrusionOk="0" h="12896" w="6518">
                  <a:moveTo>
                    <a:pt x="3266" y="0"/>
                  </a:moveTo>
                  <a:cubicBezTo>
                    <a:pt x="3002" y="0"/>
                    <a:pt x="2732" y="37"/>
                    <a:pt x="2457" y="113"/>
                  </a:cubicBezTo>
                  <a:cubicBezTo>
                    <a:pt x="736" y="531"/>
                    <a:pt x="1" y="2569"/>
                    <a:pt x="1070" y="3990"/>
                  </a:cubicBezTo>
                  <a:cubicBezTo>
                    <a:pt x="1433" y="4463"/>
                    <a:pt x="1974" y="4728"/>
                    <a:pt x="2568" y="4728"/>
                  </a:cubicBezTo>
                  <a:cubicBezTo>
                    <a:pt x="2603" y="4728"/>
                    <a:pt x="2639" y="4727"/>
                    <a:pt x="2674" y="4725"/>
                  </a:cubicBezTo>
                  <a:cubicBezTo>
                    <a:pt x="3710" y="4675"/>
                    <a:pt x="4295" y="3488"/>
                    <a:pt x="3710" y="2636"/>
                  </a:cubicBezTo>
                  <a:cubicBezTo>
                    <a:pt x="3608" y="2476"/>
                    <a:pt x="3443" y="2379"/>
                    <a:pt x="3258" y="2379"/>
                  </a:cubicBezTo>
                  <a:cubicBezTo>
                    <a:pt x="3231" y="2379"/>
                    <a:pt x="3203" y="2381"/>
                    <a:pt x="3175" y="2386"/>
                  </a:cubicBezTo>
                  <a:cubicBezTo>
                    <a:pt x="2975" y="2402"/>
                    <a:pt x="2808" y="2553"/>
                    <a:pt x="2758" y="2753"/>
                  </a:cubicBezTo>
                  <a:cubicBezTo>
                    <a:pt x="2724" y="2853"/>
                    <a:pt x="2724" y="2954"/>
                    <a:pt x="2758" y="3037"/>
                  </a:cubicBezTo>
                  <a:cubicBezTo>
                    <a:pt x="2791" y="3104"/>
                    <a:pt x="2824" y="3171"/>
                    <a:pt x="2858" y="3238"/>
                  </a:cubicBezTo>
                  <a:cubicBezTo>
                    <a:pt x="2980" y="3437"/>
                    <a:pt x="2822" y="3678"/>
                    <a:pt x="2602" y="3678"/>
                  </a:cubicBezTo>
                  <a:cubicBezTo>
                    <a:pt x="2582" y="3678"/>
                    <a:pt x="2561" y="3676"/>
                    <a:pt x="2540" y="3672"/>
                  </a:cubicBezTo>
                  <a:cubicBezTo>
                    <a:pt x="2273" y="3655"/>
                    <a:pt x="2022" y="3522"/>
                    <a:pt x="1855" y="3305"/>
                  </a:cubicBezTo>
                  <a:cubicBezTo>
                    <a:pt x="1555" y="2837"/>
                    <a:pt x="1538" y="2235"/>
                    <a:pt x="1839" y="1751"/>
                  </a:cubicBezTo>
                  <a:cubicBezTo>
                    <a:pt x="2182" y="1256"/>
                    <a:pt x="2627" y="1055"/>
                    <a:pt x="3156" y="1055"/>
                  </a:cubicBezTo>
                  <a:cubicBezTo>
                    <a:pt x="3270" y="1055"/>
                    <a:pt x="3388" y="1064"/>
                    <a:pt x="3509" y="1082"/>
                  </a:cubicBezTo>
                  <a:cubicBezTo>
                    <a:pt x="3760" y="1116"/>
                    <a:pt x="4011" y="1199"/>
                    <a:pt x="4228" y="1300"/>
                  </a:cubicBezTo>
                  <a:cubicBezTo>
                    <a:pt x="5063" y="1701"/>
                    <a:pt x="5431" y="2402"/>
                    <a:pt x="5464" y="3288"/>
                  </a:cubicBezTo>
                  <a:cubicBezTo>
                    <a:pt x="5481" y="3873"/>
                    <a:pt x="5347" y="4457"/>
                    <a:pt x="5114" y="4992"/>
                  </a:cubicBezTo>
                  <a:cubicBezTo>
                    <a:pt x="4863" y="5594"/>
                    <a:pt x="4529" y="6162"/>
                    <a:pt x="4111" y="6663"/>
                  </a:cubicBezTo>
                  <a:cubicBezTo>
                    <a:pt x="3560" y="7315"/>
                    <a:pt x="3075" y="8016"/>
                    <a:pt x="2657" y="8735"/>
                  </a:cubicBezTo>
                  <a:cubicBezTo>
                    <a:pt x="2123" y="9670"/>
                    <a:pt x="1755" y="10673"/>
                    <a:pt x="1571" y="11726"/>
                  </a:cubicBezTo>
                  <a:cubicBezTo>
                    <a:pt x="1538" y="11976"/>
                    <a:pt x="1521" y="12210"/>
                    <a:pt x="1555" y="12461"/>
                  </a:cubicBezTo>
                  <a:cubicBezTo>
                    <a:pt x="1555" y="12695"/>
                    <a:pt x="1755" y="12895"/>
                    <a:pt x="2006" y="12895"/>
                  </a:cubicBezTo>
                  <a:cubicBezTo>
                    <a:pt x="2256" y="12895"/>
                    <a:pt x="2457" y="12711"/>
                    <a:pt x="2457" y="12461"/>
                  </a:cubicBezTo>
                  <a:cubicBezTo>
                    <a:pt x="2540" y="11258"/>
                    <a:pt x="3058" y="10222"/>
                    <a:pt x="3610" y="9186"/>
                  </a:cubicBezTo>
                  <a:cubicBezTo>
                    <a:pt x="3994" y="8518"/>
                    <a:pt x="4445" y="7883"/>
                    <a:pt x="4946" y="7298"/>
                  </a:cubicBezTo>
                  <a:cubicBezTo>
                    <a:pt x="5347" y="6780"/>
                    <a:pt x="5698" y="6229"/>
                    <a:pt x="5982" y="5644"/>
                  </a:cubicBezTo>
                  <a:cubicBezTo>
                    <a:pt x="6317" y="4942"/>
                    <a:pt x="6484" y="4173"/>
                    <a:pt x="6517" y="3405"/>
                  </a:cubicBezTo>
                  <a:cubicBezTo>
                    <a:pt x="6500" y="2302"/>
                    <a:pt x="6149" y="1383"/>
                    <a:pt x="5264" y="731"/>
                  </a:cubicBezTo>
                  <a:cubicBezTo>
                    <a:pt x="4654" y="268"/>
                    <a:pt x="3981" y="0"/>
                    <a:pt x="3266"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4"/>
            <p:cNvSpPr/>
            <p:nvPr/>
          </p:nvSpPr>
          <p:spPr>
            <a:xfrm>
              <a:off x="4626895" y="3777948"/>
              <a:ext cx="272051" cy="232729"/>
            </a:xfrm>
            <a:custGeom>
              <a:rect b="b" l="l" r="r" t="t"/>
              <a:pathLst>
                <a:path extrusionOk="0" h="7262" w="8489">
                  <a:moveTo>
                    <a:pt x="4866" y="0"/>
                  </a:moveTo>
                  <a:cubicBezTo>
                    <a:pt x="3863" y="0"/>
                    <a:pt x="2959" y="382"/>
                    <a:pt x="2156" y="1063"/>
                  </a:cubicBezTo>
                  <a:cubicBezTo>
                    <a:pt x="1588" y="1564"/>
                    <a:pt x="1137" y="2182"/>
                    <a:pt x="836" y="2867"/>
                  </a:cubicBezTo>
                  <a:cubicBezTo>
                    <a:pt x="401" y="3769"/>
                    <a:pt x="134" y="4739"/>
                    <a:pt x="17" y="5741"/>
                  </a:cubicBezTo>
                  <a:cubicBezTo>
                    <a:pt x="17" y="5925"/>
                    <a:pt x="17" y="6109"/>
                    <a:pt x="17" y="6292"/>
                  </a:cubicBezTo>
                  <a:cubicBezTo>
                    <a:pt x="17" y="6443"/>
                    <a:pt x="0" y="6576"/>
                    <a:pt x="17" y="6727"/>
                  </a:cubicBezTo>
                  <a:cubicBezTo>
                    <a:pt x="34" y="7044"/>
                    <a:pt x="218" y="7245"/>
                    <a:pt x="468" y="7261"/>
                  </a:cubicBezTo>
                  <a:cubicBezTo>
                    <a:pt x="736" y="7261"/>
                    <a:pt x="919" y="7061"/>
                    <a:pt x="953" y="6744"/>
                  </a:cubicBezTo>
                  <a:cubicBezTo>
                    <a:pt x="953" y="6409"/>
                    <a:pt x="969" y="6058"/>
                    <a:pt x="1020" y="5724"/>
                  </a:cubicBezTo>
                  <a:cubicBezTo>
                    <a:pt x="1170" y="4956"/>
                    <a:pt x="1404" y="4204"/>
                    <a:pt x="1705" y="3485"/>
                  </a:cubicBezTo>
                  <a:cubicBezTo>
                    <a:pt x="1939" y="2934"/>
                    <a:pt x="2273" y="2416"/>
                    <a:pt x="2707" y="1982"/>
                  </a:cubicBezTo>
                  <a:cubicBezTo>
                    <a:pt x="3275" y="1380"/>
                    <a:pt x="4061" y="1046"/>
                    <a:pt x="4879" y="1046"/>
                  </a:cubicBezTo>
                  <a:cubicBezTo>
                    <a:pt x="4911" y="1045"/>
                    <a:pt x="4943" y="1044"/>
                    <a:pt x="4975" y="1044"/>
                  </a:cubicBezTo>
                  <a:cubicBezTo>
                    <a:pt x="5949" y="1044"/>
                    <a:pt x="6729" y="1542"/>
                    <a:pt x="7085" y="2399"/>
                  </a:cubicBezTo>
                  <a:cubicBezTo>
                    <a:pt x="7335" y="2934"/>
                    <a:pt x="7235" y="3552"/>
                    <a:pt x="6817" y="3987"/>
                  </a:cubicBezTo>
                  <a:cubicBezTo>
                    <a:pt x="6657" y="4173"/>
                    <a:pt x="6393" y="4265"/>
                    <a:pt x="6128" y="4265"/>
                  </a:cubicBezTo>
                  <a:cubicBezTo>
                    <a:pt x="5895" y="4265"/>
                    <a:pt x="5662" y="4194"/>
                    <a:pt x="5498" y="4053"/>
                  </a:cubicBezTo>
                  <a:cubicBezTo>
                    <a:pt x="5297" y="3920"/>
                    <a:pt x="5264" y="3636"/>
                    <a:pt x="5447" y="3469"/>
                  </a:cubicBezTo>
                  <a:cubicBezTo>
                    <a:pt x="5514" y="3402"/>
                    <a:pt x="5598" y="3335"/>
                    <a:pt x="5665" y="3268"/>
                  </a:cubicBezTo>
                  <a:cubicBezTo>
                    <a:pt x="6079" y="2923"/>
                    <a:pt x="5774" y="2349"/>
                    <a:pt x="5345" y="2349"/>
                  </a:cubicBezTo>
                  <a:cubicBezTo>
                    <a:pt x="5254" y="2349"/>
                    <a:pt x="5159" y="2375"/>
                    <a:pt x="5063" y="2433"/>
                  </a:cubicBezTo>
                  <a:cubicBezTo>
                    <a:pt x="4328" y="2884"/>
                    <a:pt x="3860" y="3987"/>
                    <a:pt x="4796" y="4822"/>
                  </a:cubicBezTo>
                  <a:cubicBezTo>
                    <a:pt x="5180" y="5151"/>
                    <a:pt x="5652" y="5315"/>
                    <a:pt x="6123" y="5315"/>
                  </a:cubicBezTo>
                  <a:cubicBezTo>
                    <a:pt x="6656" y="5315"/>
                    <a:pt x="7187" y="5105"/>
                    <a:pt x="7586" y="4688"/>
                  </a:cubicBezTo>
                  <a:cubicBezTo>
                    <a:pt x="8388" y="3803"/>
                    <a:pt x="8488" y="2483"/>
                    <a:pt x="7803" y="1514"/>
                  </a:cubicBezTo>
                  <a:cubicBezTo>
                    <a:pt x="7302" y="728"/>
                    <a:pt x="6483" y="194"/>
                    <a:pt x="5564" y="60"/>
                  </a:cubicBezTo>
                  <a:cubicBezTo>
                    <a:pt x="5327" y="20"/>
                    <a:pt x="5094" y="0"/>
                    <a:pt x="4866"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4"/>
            <p:cNvSpPr/>
            <p:nvPr/>
          </p:nvSpPr>
          <p:spPr>
            <a:xfrm>
              <a:off x="4312573" y="3791665"/>
              <a:ext cx="219557" cy="223019"/>
            </a:xfrm>
            <a:custGeom>
              <a:rect b="b" l="l" r="r" t="t"/>
              <a:pathLst>
                <a:path extrusionOk="0" h="6959" w="6851">
                  <a:moveTo>
                    <a:pt x="2482" y="1"/>
                  </a:moveTo>
                  <a:cubicBezTo>
                    <a:pt x="1919" y="1"/>
                    <a:pt x="1367" y="188"/>
                    <a:pt x="919" y="551"/>
                  </a:cubicBezTo>
                  <a:cubicBezTo>
                    <a:pt x="452" y="885"/>
                    <a:pt x="151" y="1403"/>
                    <a:pt x="84" y="1971"/>
                  </a:cubicBezTo>
                  <a:cubicBezTo>
                    <a:pt x="0" y="2640"/>
                    <a:pt x="285" y="3191"/>
                    <a:pt x="736" y="3642"/>
                  </a:cubicBezTo>
                  <a:cubicBezTo>
                    <a:pt x="1041" y="3972"/>
                    <a:pt x="1472" y="4150"/>
                    <a:pt x="1910" y="4150"/>
                  </a:cubicBezTo>
                  <a:cubicBezTo>
                    <a:pt x="2071" y="4150"/>
                    <a:pt x="2233" y="4126"/>
                    <a:pt x="2390" y="4077"/>
                  </a:cubicBezTo>
                  <a:cubicBezTo>
                    <a:pt x="3058" y="3909"/>
                    <a:pt x="3509" y="3275"/>
                    <a:pt x="3459" y="2590"/>
                  </a:cubicBezTo>
                  <a:cubicBezTo>
                    <a:pt x="3459" y="2473"/>
                    <a:pt x="3426" y="2339"/>
                    <a:pt x="3376" y="2239"/>
                  </a:cubicBezTo>
                  <a:cubicBezTo>
                    <a:pt x="3278" y="2044"/>
                    <a:pt x="3100" y="1942"/>
                    <a:pt x="2908" y="1942"/>
                  </a:cubicBezTo>
                  <a:cubicBezTo>
                    <a:pt x="2870" y="1942"/>
                    <a:pt x="2830" y="1946"/>
                    <a:pt x="2791" y="1955"/>
                  </a:cubicBezTo>
                  <a:cubicBezTo>
                    <a:pt x="2557" y="2021"/>
                    <a:pt x="2390" y="2239"/>
                    <a:pt x="2390" y="2473"/>
                  </a:cubicBezTo>
                  <a:cubicBezTo>
                    <a:pt x="2390" y="2506"/>
                    <a:pt x="2390" y="2523"/>
                    <a:pt x="2390" y="2556"/>
                  </a:cubicBezTo>
                  <a:cubicBezTo>
                    <a:pt x="2457" y="2723"/>
                    <a:pt x="2407" y="2907"/>
                    <a:pt x="2256" y="3007"/>
                  </a:cubicBezTo>
                  <a:cubicBezTo>
                    <a:pt x="2154" y="3072"/>
                    <a:pt x="2041" y="3106"/>
                    <a:pt x="1929" y="3106"/>
                  </a:cubicBezTo>
                  <a:cubicBezTo>
                    <a:pt x="1841" y="3106"/>
                    <a:pt x="1753" y="3085"/>
                    <a:pt x="1671" y="3041"/>
                  </a:cubicBezTo>
                  <a:cubicBezTo>
                    <a:pt x="1153" y="2790"/>
                    <a:pt x="970" y="2155"/>
                    <a:pt x="1287" y="1671"/>
                  </a:cubicBezTo>
                  <a:cubicBezTo>
                    <a:pt x="1521" y="1320"/>
                    <a:pt x="1905" y="1102"/>
                    <a:pt x="2323" y="1069"/>
                  </a:cubicBezTo>
                  <a:cubicBezTo>
                    <a:pt x="2383" y="1065"/>
                    <a:pt x="2442" y="1063"/>
                    <a:pt x="2501" y="1063"/>
                  </a:cubicBezTo>
                  <a:cubicBezTo>
                    <a:pt x="2703" y="1063"/>
                    <a:pt x="2897" y="1088"/>
                    <a:pt x="3092" y="1153"/>
                  </a:cubicBezTo>
                  <a:cubicBezTo>
                    <a:pt x="4194" y="1470"/>
                    <a:pt x="5046" y="2322"/>
                    <a:pt x="5347" y="3425"/>
                  </a:cubicBezTo>
                  <a:cubicBezTo>
                    <a:pt x="5648" y="4411"/>
                    <a:pt x="5832" y="5430"/>
                    <a:pt x="5932" y="6449"/>
                  </a:cubicBezTo>
                  <a:cubicBezTo>
                    <a:pt x="5949" y="6750"/>
                    <a:pt x="6082" y="6900"/>
                    <a:pt x="6300" y="6950"/>
                  </a:cubicBezTo>
                  <a:cubicBezTo>
                    <a:pt x="6329" y="6956"/>
                    <a:pt x="6359" y="6959"/>
                    <a:pt x="6388" y="6959"/>
                  </a:cubicBezTo>
                  <a:cubicBezTo>
                    <a:pt x="6620" y="6959"/>
                    <a:pt x="6821" y="6787"/>
                    <a:pt x="6851" y="6549"/>
                  </a:cubicBezTo>
                  <a:cubicBezTo>
                    <a:pt x="6851" y="6432"/>
                    <a:pt x="6851" y="6299"/>
                    <a:pt x="6851" y="6182"/>
                  </a:cubicBezTo>
                  <a:cubicBezTo>
                    <a:pt x="6818" y="5163"/>
                    <a:pt x="6650" y="4160"/>
                    <a:pt x="6366" y="3191"/>
                  </a:cubicBezTo>
                  <a:cubicBezTo>
                    <a:pt x="5865" y="1554"/>
                    <a:pt x="4796" y="501"/>
                    <a:pt x="3125" y="83"/>
                  </a:cubicBezTo>
                  <a:cubicBezTo>
                    <a:pt x="2913" y="28"/>
                    <a:pt x="2697" y="1"/>
                    <a:pt x="2482"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4"/>
            <p:cNvSpPr/>
            <p:nvPr/>
          </p:nvSpPr>
          <p:spPr>
            <a:xfrm>
              <a:off x="3930247" y="3988276"/>
              <a:ext cx="1194122" cy="563235"/>
            </a:xfrm>
            <a:custGeom>
              <a:rect b="b" l="l" r="r" t="t"/>
              <a:pathLst>
                <a:path extrusionOk="0" h="17575" w="37261">
                  <a:moveTo>
                    <a:pt x="6381" y="5588"/>
                  </a:moveTo>
                  <a:cubicBezTo>
                    <a:pt x="6528" y="5588"/>
                    <a:pt x="6672" y="5684"/>
                    <a:pt x="6701" y="5845"/>
                  </a:cubicBezTo>
                  <a:cubicBezTo>
                    <a:pt x="7102" y="6697"/>
                    <a:pt x="7536" y="7549"/>
                    <a:pt x="8004" y="8368"/>
                  </a:cubicBezTo>
                  <a:cubicBezTo>
                    <a:pt x="8071" y="8451"/>
                    <a:pt x="8104" y="8552"/>
                    <a:pt x="8104" y="8652"/>
                  </a:cubicBezTo>
                  <a:cubicBezTo>
                    <a:pt x="7309" y="8807"/>
                    <a:pt x="6505" y="8887"/>
                    <a:pt x="5701" y="8887"/>
                  </a:cubicBezTo>
                  <a:cubicBezTo>
                    <a:pt x="5034" y="8887"/>
                    <a:pt x="4369" y="8832"/>
                    <a:pt x="3710" y="8719"/>
                  </a:cubicBezTo>
                  <a:cubicBezTo>
                    <a:pt x="3409" y="8668"/>
                    <a:pt x="3125" y="8568"/>
                    <a:pt x="2874" y="8401"/>
                  </a:cubicBezTo>
                  <a:cubicBezTo>
                    <a:pt x="2557" y="8234"/>
                    <a:pt x="2407" y="7883"/>
                    <a:pt x="2473" y="7532"/>
                  </a:cubicBezTo>
                  <a:cubicBezTo>
                    <a:pt x="2540" y="7215"/>
                    <a:pt x="2724" y="6931"/>
                    <a:pt x="2991" y="6730"/>
                  </a:cubicBezTo>
                  <a:cubicBezTo>
                    <a:pt x="3259" y="6513"/>
                    <a:pt x="3559" y="6329"/>
                    <a:pt x="3877" y="6196"/>
                  </a:cubicBezTo>
                  <a:cubicBezTo>
                    <a:pt x="4662" y="5878"/>
                    <a:pt x="5481" y="5678"/>
                    <a:pt x="6316" y="5594"/>
                  </a:cubicBezTo>
                  <a:cubicBezTo>
                    <a:pt x="6338" y="5590"/>
                    <a:pt x="6359" y="5588"/>
                    <a:pt x="6381" y="5588"/>
                  </a:cubicBezTo>
                  <a:close/>
                  <a:moveTo>
                    <a:pt x="29229" y="0"/>
                  </a:moveTo>
                  <a:cubicBezTo>
                    <a:pt x="28028" y="0"/>
                    <a:pt x="26829" y="8"/>
                    <a:pt x="25631" y="13"/>
                  </a:cubicBezTo>
                  <a:cubicBezTo>
                    <a:pt x="23326" y="13"/>
                    <a:pt x="21020" y="30"/>
                    <a:pt x="18714" y="30"/>
                  </a:cubicBezTo>
                  <a:cubicBezTo>
                    <a:pt x="16559" y="30"/>
                    <a:pt x="14387" y="97"/>
                    <a:pt x="12231" y="147"/>
                  </a:cubicBezTo>
                  <a:cubicBezTo>
                    <a:pt x="10243" y="205"/>
                    <a:pt x="8268" y="251"/>
                    <a:pt x="6294" y="251"/>
                  </a:cubicBezTo>
                  <a:cubicBezTo>
                    <a:pt x="5995" y="251"/>
                    <a:pt x="5696" y="250"/>
                    <a:pt x="5397" y="247"/>
                  </a:cubicBezTo>
                  <a:cubicBezTo>
                    <a:pt x="5240" y="247"/>
                    <a:pt x="5119" y="241"/>
                    <a:pt x="5028" y="241"/>
                  </a:cubicBezTo>
                  <a:cubicBezTo>
                    <a:pt x="4744" y="241"/>
                    <a:pt x="4765" y="308"/>
                    <a:pt x="4930" y="866"/>
                  </a:cubicBezTo>
                  <a:cubicBezTo>
                    <a:pt x="5214" y="1801"/>
                    <a:pt x="5448" y="2770"/>
                    <a:pt x="5798" y="3689"/>
                  </a:cubicBezTo>
                  <a:cubicBezTo>
                    <a:pt x="5815" y="3739"/>
                    <a:pt x="5815" y="3790"/>
                    <a:pt x="5815" y="3840"/>
                  </a:cubicBezTo>
                  <a:cubicBezTo>
                    <a:pt x="5063" y="3840"/>
                    <a:pt x="4328" y="3907"/>
                    <a:pt x="3593" y="4074"/>
                  </a:cubicBezTo>
                  <a:cubicBezTo>
                    <a:pt x="2874" y="4241"/>
                    <a:pt x="2173" y="4508"/>
                    <a:pt x="1554" y="4892"/>
                  </a:cubicBezTo>
                  <a:cubicBezTo>
                    <a:pt x="736" y="5377"/>
                    <a:pt x="218" y="6229"/>
                    <a:pt x="151" y="7165"/>
                  </a:cubicBezTo>
                  <a:cubicBezTo>
                    <a:pt x="1" y="8468"/>
                    <a:pt x="552" y="9404"/>
                    <a:pt x="1571" y="10122"/>
                  </a:cubicBezTo>
                  <a:cubicBezTo>
                    <a:pt x="2290" y="10640"/>
                    <a:pt x="3125" y="10841"/>
                    <a:pt x="3977" y="10991"/>
                  </a:cubicBezTo>
                  <a:cubicBezTo>
                    <a:pt x="4708" y="11095"/>
                    <a:pt x="5444" y="11150"/>
                    <a:pt x="6179" y="11150"/>
                  </a:cubicBezTo>
                  <a:cubicBezTo>
                    <a:pt x="6855" y="11150"/>
                    <a:pt x="7532" y="11104"/>
                    <a:pt x="8204" y="11008"/>
                  </a:cubicBezTo>
                  <a:cubicBezTo>
                    <a:pt x="8589" y="10958"/>
                    <a:pt x="8973" y="10941"/>
                    <a:pt x="9357" y="10891"/>
                  </a:cubicBezTo>
                  <a:cubicBezTo>
                    <a:pt x="9394" y="10881"/>
                    <a:pt x="9429" y="10876"/>
                    <a:pt x="9464" y="10876"/>
                  </a:cubicBezTo>
                  <a:cubicBezTo>
                    <a:pt x="9604" y="10876"/>
                    <a:pt x="9725" y="10954"/>
                    <a:pt x="9792" y="11074"/>
                  </a:cubicBezTo>
                  <a:cubicBezTo>
                    <a:pt x="10260" y="11743"/>
                    <a:pt x="10778" y="12378"/>
                    <a:pt x="11329" y="12979"/>
                  </a:cubicBezTo>
                  <a:cubicBezTo>
                    <a:pt x="12883" y="14600"/>
                    <a:pt x="14654" y="15937"/>
                    <a:pt x="16776" y="16722"/>
                  </a:cubicBezTo>
                  <a:cubicBezTo>
                    <a:pt x="18096" y="17190"/>
                    <a:pt x="19466" y="17474"/>
                    <a:pt x="20853" y="17541"/>
                  </a:cubicBezTo>
                  <a:cubicBezTo>
                    <a:pt x="21165" y="17563"/>
                    <a:pt x="21478" y="17575"/>
                    <a:pt x="21789" y="17575"/>
                  </a:cubicBezTo>
                  <a:cubicBezTo>
                    <a:pt x="24009" y="17575"/>
                    <a:pt x="26189" y="17004"/>
                    <a:pt x="28138" y="15920"/>
                  </a:cubicBezTo>
                  <a:cubicBezTo>
                    <a:pt x="28672" y="15636"/>
                    <a:pt x="29190" y="15285"/>
                    <a:pt x="29658" y="14901"/>
                  </a:cubicBezTo>
                  <a:cubicBezTo>
                    <a:pt x="31262" y="13564"/>
                    <a:pt x="32766" y="12127"/>
                    <a:pt x="33969" y="10406"/>
                  </a:cubicBezTo>
                  <a:cubicBezTo>
                    <a:pt x="35556" y="8184"/>
                    <a:pt x="36609" y="5611"/>
                    <a:pt x="37043" y="2904"/>
                  </a:cubicBezTo>
                  <a:cubicBezTo>
                    <a:pt x="37110" y="2470"/>
                    <a:pt x="37160" y="2018"/>
                    <a:pt x="37227" y="1567"/>
                  </a:cubicBezTo>
                  <a:cubicBezTo>
                    <a:pt x="37244" y="1384"/>
                    <a:pt x="37261" y="1200"/>
                    <a:pt x="37261" y="1016"/>
                  </a:cubicBezTo>
                  <a:cubicBezTo>
                    <a:pt x="37261" y="314"/>
                    <a:pt x="37127" y="197"/>
                    <a:pt x="36442" y="164"/>
                  </a:cubicBezTo>
                  <a:cubicBezTo>
                    <a:pt x="34036" y="30"/>
                    <a:pt x="31630" y="0"/>
                    <a:pt x="29229"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4"/>
            <p:cNvSpPr/>
            <p:nvPr/>
          </p:nvSpPr>
          <p:spPr>
            <a:xfrm>
              <a:off x="4113366" y="4003274"/>
              <a:ext cx="996004" cy="125594"/>
            </a:xfrm>
            <a:custGeom>
              <a:rect b="b" l="l" r="r" t="t"/>
              <a:pathLst>
                <a:path extrusionOk="0" h="3919" w="31079">
                  <a:moveTo>
                    <a:pt x="30728" y="0"/>
                  </a:moveTo>
                  <a:cubicBezTo>
                    <a:pt x="30635" y="0"/>
                    <a:pt x="30540" y="49"/>
                    <a:pt x="30494" y="130"/>
                  </a:cubicBezTo>
                  <a:cubicBezTo>
                    <a:pt x="30427" y="214"/>
                    <a:pt x="30394" y="314"/>
                    <a:pt x="30344" y="398"/>
                  </a:cubicBezTo>
                  <a:cubicBezTo>
                    <a:pt x="29926" y="1200"/>
                    <a:pt x="29207" y="1818"/>
                    <a:pt x="28339" y="2102"/>
                  </a:cubicBezTo>
                  <a:cubicBezTo>
                    <a:pt x="28028" y="2196"/>
                    <a:pt x="27712" y="2242"/>
                    <a:pt x="27399" y="2242"/>
                  </a:cubicBezTo>
                  <a:cubicBezTo>
                    <a:pt x="26331" y="2242"/>
                    <a:pt x="25304" y="1709"/>
                    <a:pt x="24696" y="765"/>
                  </a:cubicBezTo>
                  <a:cubicBezTo>
                    <a:pt x="24528" y="471"/>
                    <a:pt x="24389" y="324"/>
                    <a:pt x="24246" y="324"/>
                  </a:cubicBezTo>
                  <a:cubicBezTo>
                    <a:pt x="24105" y="324"/>
                    <a:pt x="23960" y="466"/>
                    <a:pt x="23777" y="748"/>
                  </a:cubicBezTo>
                  <a:cubicBezTo>
                    <a:pt x="23476" y="1233"/>
                    <a:pt x="23126" y="1701"/>
                    <a:pt x="22741" y="2119"/>
                  </a:cubicBezTo>
                  <a:cubicBezTo>
                    <a:pt x="22154" y="2759"/>
                    <a:pt x="21441" y="3089"/>
                    <a:pt x="20690" y="3089"/>
                  </a:cubicBezTo>
                  <a:cubicBezTo>
                    <a:pt x="20245" y="3089"/>
                    <a:pt x="19786" y="2973"/>
                    <a:pt x="19333" y="2737"/>
                  </a:cubicBezTo>
                  <a:cubicBezTo>
                    <a:pt x="18514" y="2336"/>
                    <a:pt x="17846" y="1684"/>
                    <a:pt x="17411" y="899"/>
                  </a:cubicBezTo>
                  <a:cubicBezTo>
                    <a:pt x="17378" y="832"/>
                    <a:pt x="17344" y="765"/>
                    <a:pt x="17294" y="698"/>
                  </a:cubicBezTo>
                  <a:cubicBezTo>
                    <a:pt x="17232" y="600"/>
                    <a:pt x="17126" y="549"/>
                    <a:pt x="17021" y="549"/>
                  </a:cubicBezTo>
                  <a:cubicBezTo>
                    <a:pt x="16929" y="549"/>
                    <a:pt x="16838" y="587"/>
                    <a:pt x="16776" y="665"/>
                  </a:cubicBezTo>
                  <a:cubicBezTo>
                    <a:pt x="16693" y="765"/>
                    <a:pt x="16609" y="865"/>
                    <a:pt x="16559" y="966"/>
                  </a:cubicBezTo>
                  <a:cubicBezTo>
                    <a:pt x="16275" y="1450"/>
                    <a:pt x="15941" y="1885"/>
                    <a:pt x="15540" y="2269"/>
                  </a:cubicBezTo>
                  <a:cubicBezTo>
                    <a:pt x="15273" y="2520"/>
                    <a:pt x="14988" y="2737"/>
                    <a:pt x="14671" y="2921"/>
                  </a:cubicBezTo>
                  <a:cubicBezTo>
                    <a:pt x="14260" y="3159"/>
                    <a:pt x="13799" y="3285"/>
                    <a:pt x="13330" y="3285"/>
                  </a:cubicBezTo>
                  <a:cubicBezTo>
                    <a:pt x="13075" y="3285"/>
                    <a:pt x="12819" y="3248"/>
                    <a:pt x="12566" y="3171"/>
                  </a:cubicBezTo>
                  <a:cubicBezTo>
                    <a:pt x="11279" y="2854"/>
                    <a:pt x="10193" y="1968"/>
                    <a:pt x="9642" y="748"/>
                  </a:cubicBezTo>
                  <a:cubicBezTo>
                    <a:pt x="9625" y="732"/>
                    <a:pt x="9625" y="698"/>
                    <a:pt x="9608" y="682"/>
                  </a:cubicBezTo>
                  <a:cubicBezTo>
                    <a:pt x="9525" y="498"/>
                    <a:pt x="9458" y="297"/>
                    <a:pt x="9191" y="297"/>
                  </a:cubicBezTo>
                  <a:cubicBezTo>
                    <a:pt x="8973" y="314"/>
                    <a:pt x="8890" y="481"/>
                    <a:pt x="8806" y="648"/>
                  </a:cubicBezTo>
                  <a:cubicBezTo>
                    <a:pt x="8539" y="1200"/>
                    <a:pt x="8188" y="1684"/>
                    <a:pt x="7754" y="2102"/>
                  </a:cubicBezTo>
                  <a:cubicBezTo>
                    <a:pt x="7419" y="2469"/>
                    <a:pt x="6968" y="2703"/>
                    <a:pt x="6484" y="2787"/>
                  </a:cubicBezTo>
                  <a:cubicBezTo>
                    <a:pt x="6405" y="2798"/>
                    <a:pt x="6328" y="2803"/>
                    <a:pt x="6253" y="2803"/>
                  </a:cubicBezTo>
                  <a:cubicBezTo>
                    <a:pt x="5752" y="2803"/>
                    <a:pt x="5322" y="2572"/>
                    <a:pt x="4930" y="2252"/>
                  </a:cubicBezTo>
                  <a:cubicBezTo>
                    <a:pt x="4479" y="1885"/>
                    <a:pt x="4094" y="1417"/>
                    <a:pt x="3844" y="899"/>
                  </a:cubicBezTo>
                  <a:cubicBezTo>
                    <a:pt x="3698" y="615"/>
                    <a:pt x="3520" y="464"/>
                    <a:pt x="3340" y="464"/>
                  </a:cubicBezTo>
                  <a:cubicBezTo>
                    <a:pt x="3169" y="464"/>
                    <a:pt x="2995" y="598"/>
                    <a:pt x="2841" y="882"/>
                  </a:cubicBezTo>
                  <a:cubicBezTo>
                    <a:pt x="2407" y="1684"/>
                    <a:pt x="1772" y="2352"/>
                    <a:pt x="1003" y="2804"/>
                  </a:cubicBezTo>
                  <a:cubicBezTo>
                    <a:pt x="786" y="2937"/>
                    <a:pt x="552" y="3038"/>
                    <a:pt x="318" y="3121"/>
                  </a:cubicBezTo>
                  <a:cubicBezTo>
                    <a:pt x="84" y="3188"/>
                    <a:pt x="1" y="3338"/>
                    <a:pt x="68" y="3505"/>
                  </a:cubicBezTo>
                  <a:cubicBezTo>
                    <a:pt x="117" y="3629"/>
                    <a:pt x="231" y="3698"/>
                    <a:pt x="348" y="3698"/>
                  </a:cubicBezTo>
                  <a:cubicBezTo>
                    <a:pt x="389" y="3698"/>
                    <a:pt x="430" y="3690"/>
                    <a:pt x="469" y="3672"/>
                  </a:cubicBezTo>
                  <a:cubicBezTo>
                    <a:pt x="636" y="3622"/>
                    <a:pt x="803" y="3572"/>
                    <a:pt x="953" y="3489"/>
                  </a:cubicBezTo>
                  <a:cubicBezTo>
                    <a:pt x="1822" y="3088"/>
                    <a:pt x="2574" y="2453"/>
                    <a:pt x="3109" y="1667"/>
                  </a:cubicBezTo>
                  <a:cubicBezTo>
                    <a:pt x="3159" y="1584"/>
                    <a:pt x="3226" y="1500"/>
                    <a:pt x="3276" y="1417"/>
                  </a:cubicBezTo>
                  <a:cubicBezTo>
                    <a:pt x="3292" y="1400"/>
                    <a:pt x="3326" y="1400"/>
                    <a:pt x="3359" y="1367"/>
                  </a:cubicBezTo>
                  <a:cubicBezTo>
                    <a:pt x="3543" y="1617"/>
                    <a:pt x="3727" y="1868"/>
                    <a:pt x="3911" y="2119"/>
                  </a:cubicBezTo>
                  <a:cubicBezTo>
                    <a:pt x="4262" y="2586"/>
                    <a:pt x="4713" y="2954"/>
                    <a:pt x="5247" y="3188"/>
                  </a:cubicBezTo>
                  <a:cubicBezTo>
                    <a:pt x="5571" y="3357"/>
                    <a:pt x="5924" y="3439"/>
                    <a:pt x="6277" y="3439"/>
                  </a:cubicBezTo>
                  <a:cubicBezTo>
                    <a:pt x="6727" y="3439"/>
                    <a:pt x="7177" y="3307"/>
                    <a:pt x="7570" y="3054"/>
                  </a:cubicBezTo>
                  <a:cubicBezTo>
                    <a:pt x="8054" y="2737"/>
                    <a:pt x="8472" y="2336"/>
                    <a:pt x="8806" y="1868"/>
                  </a:cubicBezTo>
                  <a:cubicBezTo>
                    <a:pt x="8923" y="1684"/>
                    <a:pt x="9040" y="1517"/>
                    <a:pt x="9174" y="1333"/>
                  </a:cubicBezTo>
                  <a:cubicBezTo>
                    <a:pt x="9291" y="1383"/>
                    <a:pt x="9324" y="1500"/>
                    <a:pt x="9374" y="1584"/>
                  </a:cubicBezTo>
                  <a:cubicBezTo>
                    <a:pt x="10110" y="2787"/>
                    <a:pt x="11329" y="3606"/>
                    <a:pt x="12716" y="3856"/>
                  </a:cubicBezTo>
                  <a:cubicBezTo>
                    <a:pt x="12919" y="3898"/>
                    <a:pt x="13125" y="3918"/>
                    <a:pt x="13331" y="3918"/>
                  </a:cubicBezTo>
                  <a:cubicBezTo>
                    <a:pt x="13786" y="3918"/>
                    <a:pt x="14240" y="3818"/>
                    <a:pt x="14654" y="3622"/>
                  </a:cubicBezTo>
                  <a:cubicBezTo>
                    <a:pt x="15506" y="3221"/>
                    <a:pt x="16225" y="2603"/>
                    <a:pt x="16743" y="1835"/>
                  </a:cubicBezTo>
                  <a:cubicBezTo>
                    <a:pt x="16810" y="1751"/>
                    <a:pt x="16877" y="1651"/>
                    <a:pt x="16943" y="1567"/>
                  </a:cubicBezTo>
                  <a:cubicBezTo>
                    <a:pt x="16960" y="1550"/>
                    <a:pt x="16977" y="1550"/>
                    <a:pt x="17027" y="1517"/>
                  </a:cubicBezTo>
                  <a:cubicBezTo>
                    <a:pt x="17344" y="1968"/>
                    <a:pt x="17712" y="2369"/>
                    <a:pt x="18146" y="2720"/>
                  </a:cubicBezTo>
                  <a:cubicBezTo>
                    <a:pt x="18731" y="3221"/>
                    <a:pt x="19433" y="3555"/>
                    <a:pt x="20185" y="3672"/>
                  </a:cubicBezTo>
                  <a:cubicBezTo>
                    <a:pt x="20358" y="3701"/>
                    <a:pt x="20532" y="3715"/>
                    <a:pt x="20705" y="3715"/>
                  </a:cubicBezTo>
                  <a:cubicBezTo>
                    <a:pt x="21548" y="3715"/>
                    <a:pt x="22368" y="3383"/>
                    <a:pt x="22992" y="2787"/>
                  </a:cubicBezTo>
                  <a:cubicBezTo>
                    <a:pt x="23359" y="2436"/>
                    <a:pt x="23677" y="2035"/>
                    <a:pt x="23961" y="1601"/>
                  </a:cubicBezTo>
                  <a:cubicBezTo>
                    <a:pt x="24045" y="1484"/>
                    <a:pt x="24128" y="1383"/>
                    <a:pt x="24228" y="1233"/>
                  </a:cubicBezTo>
                  <a:cubicBezTo>
                    <a:pt x="24345" y="1367"/>
                    <a:pt x="24412" y="1467"/>
                    <a:pt x="24496" y="1567"/>
                  </a:cubicBezTo>
                  <a:cubicBezTo>
                    <a:pt x="25291" y="2451"/>
                    <a:pt x="26339" y="2887"/>
                    <a:pt x="27384" y="2887"/>
                  </a:cubicBezTo>
                  <a:cubicBezTo>
                    <a:pt x="28512" y="2887"/>
                    <a:pt x="29638" y="2380"/>
                    <a:pt x="30444" y="1383"/>
                  </a:cubicBezTo>
                  <a:cubicBezTo>
                    <a:pt x="30628" y="1166"/>
                    <a:pt x="30778" y="916"/>
                    <a:pt x="30912" y="665"/>
                  </a:cubicBezTo>
                  <a:cubicBezTo>
                    <a:pt x="30962" y="581"/>
                    <a:pt x="30995" y="481"/>
                    <a:pt x="31029" y="398"/>
                  </a:cubicBezTo>
                  <a:cubicBezTo>
                    <a:pt x="31079" y="247"/>
                    <a:pt x="30995" y="80"/>
                    <a:pt x="30845" y="30"/>
                  </a:cubicBezTo>
                  <a:cubicBezTo>
                    <a:pt x="30809" y="10"/>
                    <a:pt x="30769" y="0"/>
                    <a:pt x="307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4"/>
            <p:cNvSpPr/>
            <p:nvPr/>
          </p:nvSpPr>
          <p:spPr>
            <a:xfrm>
              <a:off x="4740952" y="4250136"/>
              <a:ext cx="192798" cy="223660"/>
            </a:xfrm>
            <a:custGeom>
              <a:rect b="b" l="l" r="r" t="t"/>
              <a:pathLst>
                <a:path extrusionOk="0" h="6979" w="6016">
                  <a:moveTo>
                    <a:pt x="4936" y="0"/>
                  </a:moveTo>
                  <a:cubicBezTo>
                    <a:pt x="4863" y="0"/>
                    <a:pt x="4795" y="35"/>
                    <a:pt x="4746" y="96"/>
                  </a:cubicBezTo>
                  <a:cubicBezTo>
                    <a:pt x="4679" y="180"/>
                    <a:pt x="4612" y="280"/>
                    <a:pt x="4562" y="381"/>
                  </a:cubicBezTo>
                  <a:cubicBezTo>
                    <a:pt x="4361" y="681"/>
                    <a:pt x="4111" y="949"/>
                    <a:pt x="3827" y="1183"/>
                  </a:cubicBezTo>
                  <a:cubicBezTo>
                    <a:pt x="3451" y="1470"/>
                    <a:pt x="3057" y="1702"/>
                    <a:pt x="2609" y="1702"/>
                  </a:cubicBezTo>
                  <a:cubicBezTo>
                    <a:pt x="2459" y="1702"/>
                    <a:pt x="2303" y="1676"/>
                    <a:pt x="2139" y="1617"/>
                  </a:cubicBezTo>
                  <a:cubicBezTo>
                    <a:pt x="2106" y="1617"/>
                    <a:pt x="2089" y="1600"/>
                    <a:pt x="2055" y="1600"/>
                  </a:cubicBezTo>
                  <a:cubicBezTo>
                    <a:pt x="2042" y="1599"/>
                    <a:pt x="2029" y="1599"/>
                    <a:pt x="2016" y="1599"/>
                  </a:cubicBezTo>
                  <a:cubicBezTo>
                    <a:pt x="1824" y="1599"/>
                    <a:pt x="1723" y="1714"/>
                    <a:pt x="1755" y="1918"/>
                  </a:cubicBezTo>
                  <a:cubicBezTo>
                    <a:pt x="1788" y="2018"/>
                    <a:pt x="1822" y="2135"/>
                    <a:pt x="1872" y="2235"/>
                  </a:cubicBezTo>
                  <a:cubicBezTo>
                    <a:pt x="1955" y="2452"/>
                    <a:pt x="1989" y="2703"/>
                    <a:pt x="1972" y="2937"/>
                  </a:cubicBezTo>
                  <a:cubicBezTo>
                    <a:pt x="1872" y="3605"/>
                    <a:pt x="1304" y="4123"/>
                    <a:pt x="619" y="4173"/>
                  </a:cubicBezTo>
                  <a:cubicBezTo>
                    <a:pt x="535" y="4190"/>
                    <a:pt x="451" y="4190"/>
                    <a:pt x="351" y="4190"/>
                  </a:cubicBezTo>
                  <a:cubicBezTo>
                    <a:pt x="234" y="4190"/>
                    <a:pt x="117" y="4257"/>
                    <a:pt x="50" y="4374"/>
                  </a:cubicBezTo>
                  <a:cubicBezTo>
                    <a:pt x="0" y="4508"/>
                    <a:pt x="67" y="4624"/>
                    <a:pt x="167" y="4708"/>
                  </a:cubicBezTo>
                  <a:cubicBezTo>
                    <a:pt x="268" y="4825"/>
                    <a:pt x="368" y="4925"/>
                    <a:pt x="468" y="5042"/>
                  </a:cubicBezTo>
                  <a:cubicBezTo>
                    <a:pt x="852" y="5477"/>
                    <a:pt x="1086" y="6028"/>
                    <a:pt x="1120" y="6596"/>
                  </a:cubicBezTo>
                  <a:cubicBezTo>
                    <a:pt x="1120" y="6763"/>
                    <a:pt x="1153" y="6914"/>
                    <a:pt x="1337" y="6964"/>
                  </a:cubicBezTo>
                  <a:cubicBezTo>
                    <a:pt x="1365" y="6974"/>
                    <a:pt x="1391" y="6979"/>
                    <a:pt x="1416" y="6979"/>
                  </a:cubicBezTo>
                  <a:cubicBezTo>
                    <a:pt x="1511" y="6979"/>
                    <a:pt x="1588" y="6910"/>
                    <a:pt x="1654" y="6830"/>
                  </a:cubicBezTo>
                  <a:cubicBezTo>
                    <a:pt x="2260" y="6277"/>
                    <a:pt x="2918" y="5890"/>
                    <a:pt x="3693" y="5890"/>
                  </a:cubicBezTo>
                  <a:cubicBezTo>
                    <a:pt x="3901" y="5890"/>
                    <a:pt x="4118" y="5918"/>
                    <a:pt x="4345" y="5978"/>
                  </a:cubicBezTo>
                  <a:cubicBezTo>
                    <a:pt x="4361" y="5995"/>
                    <a:pt x="4395" y="5995"/>
                    <a:pt x="4411" y="5995"/>
                  </a:cubicBezTo>
                  <a:cubicBezTo>
                    <a:pt x="4425" y="5995"/>
                    <a:pt x="4438" y="5996"/>
                    <a:pt x="4451" y="5996"/>
                  </a:cubicBezTo>
                  <a:cubicBezTo>
                    <a:pt x="4690" y="5996"/>
                    <a:pt x="4791" y="5849"/>
                    <a:pt x="4695" y="5627"/>
                  </a:cubicBezTo>
                  <a:cubicBezTo>
                    <a:pt x="4679" y="5543"/>
                    <a:pt x="4612" y="5477"/>
                    <a:pt x="4578" y="5393"/>
                  </a:cubicBezTo>
                  <a:cubicBezTo>
                    <a:pt x="4194" y="4658"/>
                    <a:pt x="4612" y="3739"/>
                    <a:pt x="5414" y="3555"/>
                  </a:cubicBezTo>
                  <a:cubicBezTo>
                    <a:pt x="5497" y="3538"/>
                    <a:pt x="5564" y="3522"/>
                    <a:pt x="5648" y="3505"/>
                  </a:cubicBezTo>
                  <a:cubicBezTo>
                    <a:pt x="5949" y="3421"/>
                    <a:pt x="6015" y="3188"/>
                    <a:pt x="5781" y="2954"/>
                  </a:cubicBezTo>
                  <a:cubicBezTo>
                    <a:pt x="5731" y="2903"/>
                    <a:pt x="5681" y="2870"/>
                    <a:pt x="5648" y="2820"/>
                  </a:cubicBezTo>
                  <a:cubicBezTo>
                    <a:pt x="5314" y="2536"/>
                    <a:pt x="5113" y="2135"/>
                    <a:pt x="5080" y="1717"/>
                  </a:cubicBezTo>
                  <a:cubicBezTo>
                    <a:pt x="5046" y="1366"/>
                    <a:pt x="5063" y="1015"/>
                    <a:pt x="5130" y="681"/>
                  </a:cubicBezTo>
                  <a:cubicBezTo>
                    <a:pt x="5180" y="548"/>
                    <a:pt x="5197" y="397"/>
                    <a:pt x="5213" y="264"/>
                  </a:cubicBezTo>
                  <a:cubicBezTo>
                    <a:pt x="5197" y="147"/>
                    <a:pt x="5130" y="46"/>
                    <a:pt x="5013" y="13"/>
                  </a:cubicBezTo>
                  <a:cubicBezTo>
                    <a:pt x="4987" y="4"/>
                    <a:pt x="4961" y="0"/>
                    <a:pt x="4936" y="0"/>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4"/>
            <p:cNvSpPr/>
            <p:nvPr/>
          </p:nvSpPr>
          <p:spPr>
            <a:xfrm>
              <a:off x="4918720" y="4305675"/>
              <a:ext cx="212090" cy="181453"/>
            </a:xfrm>
            <a:custGeom>
              <a:rect b="b" l="l" r="r" t="t"/>
              <a:pathLst>
                <a:path extrusionOk="0" h="5662" w="6618">
                  <a:moveTo>
                    <a:pt x="3709" y="0"/>
                  </a:moveTo>
                  <a:cubicBezTo>
                    <a:pt x="3668" y="0"/>
                    <a:pt x="3624" y="10"/>
                    <a:pt x="3576" y="34"/>
                  </a:cubicBezTo>
                  <a:cubicBezTo>
                    <a:pt x="3409" y="118"/>
                    <a:pt x="3426" y="285"/>
                    <a:pt x="3426" y="435"/>
                  </a:cubicBezTo>
                  <a:cubicBezTo>
                    <a:pt x="3426" y="485"/>
                    <a:pt x="3443" y="552"/>
                    <a:pt x="3443" y="619"/>
                  </a:cubicBezTo>
                  <a:cubicBezTo>
                    <a:pt x="3443" y="886"/>
                    <a:pt x="3359" y="1170"/>
                    <a:pt x="3225" y="1404"/>
                  </a:cubicBezTo>
                  <a:cubicBezTo>
                    <a:pt x="3082" y="1677"/>
                    <a:pt x="2798" y="1849"/>
                    <a:pt x="2498" y="1849"/>
                  </a:cubicBezTo>
                  <a:cubicBezTo>
                    <a:pt x="2412" y="1849"/>
                    <a:pt x="2325" y="1835"/>
                    <a:pt x="2240" y="1805"/>
                  </a:cubicBezTo>
                  <a:cubicBezTo>
                    <a:pt x="2089" y="1755"/>
                    <a:pt x="1955" y="1705"/>
                    <a:pt x="1822" y="1638"/>
                  </a:cubicBezTo>
                  <a:cubicBezTo>
                    <a:pt x="1688" y="1572"/>
                    <a:pt x="1588" y="1505"/>
                    <a:pt x="1454" y="1438"/>
                  </a:cubicBezTo>
                  <a:cubicBezTo>
                    <a:pt x="1361" y="1398"/>
                    <a:pt x="1278" y="1378"/>
                    <a:pt x="1207" y="1378"/>
                  </a:cubicBezTo>
                  <a:cubicBezTo>
                    <a:pt x="1012" y="1378"/>
                    <a:pt x="907" y="1528"/>
                    <a:pt x="920" y="1822"/>
                  </a:cubicBezTo>
                  <a:cubicBezTo>
                    <a:pt x="920" y="1906"/>
                    <a:pt x="953" y="2006"/>
                    <a:pt x="953" y="2106"/>
                  </a:cubicBezTo>
                  <a:cubicBezTo>
                    <a:pt x="1053" y="2775"/>
                    <a:pt x="869" y="3443"/>
                    <a:pt x="468" y="3978"/>
                  </a:cubicBezTo>
                  <a:cubicBezTo>
                    <a:pt x="351" y="4128"/>
                    <a:pt x="234" y="4278"/>
                    <a:pt x="118" y="4429"/>
                  </a:cubicBezTo>
                  <a:cubicBezTo>
                    <a:pt x="17" y="4512"/>
                    <a:pt x="1" y="4646"/>
                    <a:pt x="51" y="4763"/>
                  </a:cubicBezTo>
                  <a:cubicBezTo>
                    <a:pt x="104" y="4856"/>
                    <a:pt x="199" y="4907"/>
                    <a:pt x="295" y="4907"/>
                  </a:cubicBezTo>
                  <a:cubicBezTo>
                    <a:pt x="320" y="4907"/>
                    <a:pt x="344" y="4903"/>
                    <a:pt x="368" y="4897"/>
                  </a:cubicBezTo>
                  <a:cubicBezTo>
                    <a:pt x="542" y="4860"/>
                    <a:pt x="710" y="4844"/>
                    <a:pt x="873" y="4844"/>
                  </a:cubicBezTo>
                  <a:cubicBezTo>
                    <a:pt x="1541" y="4844"/>
                    <a:pt x="2127" y="5125"/>
                    <a:pt x="2691" y="5515"/>
                  </a:cubicBezTo>
                  <a:cubicBezTo>
                    <a:pt x="2741" y="5548"/>
                    <a:pt x="2791" y="5582"/>
                    <a:pt x="2841" y="5615"/>
                  </a:cubicBezTo>
                  <a:cubicBezTo>
                    <a:pt x="2891" y="5647"/>
                    <a:pt x="2947" y="5661"/>
                    <a:pt x="3002" y="5661"/>
                  </a:cubicBezTo>
                  <a:cubicBezTo>
                    <a:pt x="3150" y="5661"/>
                    <a:pt x="3292" y="5556"/>
                    <a:pt x="3292" y="5398"/>
                  </a:cubicBezTo>
                  <a:cubicBezTo>
                    <a:pt x="3309" y="5298"/>
                    <a:pt x="3326" y="5197"/>
                    <a:pt x="3326" y="5097"/>
                  </a:cubicBezTo>
                  <a:cubicBezTo>
                    <a:pt x="3342" y="4863"/>
                    <a:pt x="3409" y="4629"/>
                    <a:pt x="3509" y="4412"/>
                  </a:cubicBezTo>
                  <a:cubicBezTo>
                    <a:pt x="3638" y="4063"/>
                    <a:pt x="3967" y="3855"/>
                    <a:pt x="4318" y="3855"/>
                  </a:cubicBezTo>
                  <a:cubicBezTo>
                    <a:pt x="4421" y="3855"/>
                    <a:pt x="4526" y="3873"/>
                    <a:pt x="4629" y="3911"/>
                  </a:cubicBezTo>
                  <a:cubicBezTo>
                    <a:pt x="4813" y="3978"/>
                    <a:pt x="4980" y="4061"/>
                    <a:pt x="5147" y="4128"/>
                  </a:cubicBezTo>
                  <a:cubicBezTo>
                    <a:pt x="5259" y="4172"/>
                    <a:pt x="5352" y="4194"/>
                    <a:pt x="5429" y="4194"/>
                  </a:cubicBezTo>
                  <a:cubicBezTo>
                    <a:pt x="5616" y="4194"/>
                    <a:pt x="5703" y="4061"/>
                    <a:pt x="5715" y="3777"/>
                  </a:cubicBezTo>
                  <a:cubicBezTo>
                    <a:pt x="5748" y="3025"/>
                    <a:pt x="5882" y="2307"/>
                    <a:pt x="6467" y="1772"/>
                  </a:cubicBezTo>
                  <a:cubicBezTo>
                    <a:pt x="6600" y="1655"/>
                    <a:pt x="6617" y="1455"/>
                    <a:pt x="6484" y="1338"/>
                  </a:cubicBezTo>
                  <a:cubicBezTo>
                    <a:pt x="6428" y="1268"/>
                    <a:pt x="6395" y="1233"/>
                    <a:pt x="6289" y="1233"/>
                  </a:cubicBezTo>
                  <a:cubicBezTo>
                    <a:pt x="6268" y="1233"/>
                    <a:pt x="6244" y="1235"/>
                    <a:pt x="6216" y="1237"/>
                  </a:cubicBezTo>
                  <a:cubicBezTo>
                    <a:pt x="5665" y="1237"/>
                    <a:pt x="5113" y="1037"/>
                    <a:pt x="4696" y="686"/>
                  </a:cubicBezTo>
                  <a:cubicBezTo>
                    <a:pt x="4445" y="519"/>
                    <a:pt x="4211" y="318"/>
                    <a:pt x="3977" y="135"/>
                  </a:cubicBezTo>
                  <a:cubicBezTo>
                    <a:pt x="3894" y="63"/>
                    <a:pt x="3810" y="0"/>
                    <a:pt x="3709" y="0"/>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4"/>
            <p:cNvSpPr/>
            <p:nvPr/>
          </p:nvSpPr>
          <p:spPr>
            <a:xfrm>
              <a:off x="4676152" y="4464182"/>
              <a:ext cx="129632" cy="128350"/>
            </a:xfrm>
            <a:custGeom>
              <a:rect b="b" l="l" r="r" t="t"/>
              <a:pathLst>
                <a:path extrusionOk="0" h="4005" w="4045">
                  <a:moveTo>
                    <a:pt x="2095" y="0"/>
                  </a:moveTo>
                  <a:cubicBezTo>
                    <a:pt x="1162" y="0"/>
                    <a:pt x="300" y="665"/>
                    <a:pt x="118" y="1655"/>
                  </a:cubicBezTo>
                  <a:cubicBezTo>
                    <a:pt x="1" y="2490"/>
                    <a:pt x="385" y="3342"/>
                    <a:pt x="1103" y="3793"/>
                  </a:cubicBezTo>
                  <a:cubicBezTo>
                    <a:pt x="1287" y="3910"/>
                    <a:pt x="1488" y="3977"/>
                    <a:pt x="1688" y="3994"/>
                  </a:cubicBezTo>
                  <a:cubicBezTo>
                    <a:pt x="1756" y="4001"/>
                    <a:pt x="1824" y="4004"/>
                    <a:pt x="1892" y="4004"/>
                  </a:cubicBezTo>
                  <a:cubicBezTo>
                    <a:pt x="2487" y="4004"/>
                    <a:pt x="3054" y="3744"/>
                    <a:pt x="3459" y="3309"/>
                  </a:cubicBezTo>
                  <a:cubicBezTo>
                    <a:pt x="3894" y="2858"/>
                    <a:pt x="4044" y="2223"/>
                    <a:pt x="3844" y="1638"/>
                  </a:cubicBezTo>
                  <a:cubicBezTo>
                    <a:pt x="3793" y="1538"/>
                    <a:pt x="3777" y="1438"/>
                    <a:pt x="3760" y="1321"/>
                  </a:cubicBezTo>
                  <a:cubicBezTo>
                    <a:pt x="3727" y="803"/>
                    <a:pt x="3376" y="335"/>
                    <a:pt x="2891" y="168"/>
                  </a:cubicBezTo>
                  <a:cubicBezTo>
                    <a:pt x="2629" y="53"/>
                    <a:pt x="2360" y="0"/>
                    <a:pt x="2095"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4"/>
            <p:cNvSpPr/>
            <p:nvPr/>
          </p:nvSpPr>
          <p:spPr>
            <a:xfrm>
              <a:off x="4806810" y="4466649"/>
              <a:ext cx="133221" cy="127068"/>
            </a:xfrm>
            <a:custGeom>
              <a:rect b="b" l="l" r="r" t="t"/>
              <a:pathLst>
                <a:path extrusionOk="0" h="3965" w="4157">
                  <a:moveTo>
                    <a:pt x="2306" y="1"/>
                  </a:moveTo>
                  <a:cubicBezTo>
                    <a:pt x="1917" y="1"/>
                    <a:pt x="1519" y="127"/>
                    <a:pt x="1170" y="408"/>
                  </a:cubicBezTo>
                  <a:cubicBezTo>
                    <a:pt x="802" y="709"/>
                    <a:pt x="518" y="1093"/>
                    <a:pt x="351" y="1544"/>
                  </a:cubicBezTo>
                  <a:cubicBezTo>
                    <a:pt x="0" y="2480"/>
                    <a:pt x="502" y="3533"/>
                    <a:pt x="1437" y="3850"/>
                  </a:cubicBezTo>
                  <a:cubicBezTo>
                    <a:pt x="1654" y="3928"/>
                    <a:pt x="1875" y="3964"/>
                    <a:pt x="2092" y="3964"/>
                  </a:cubicBezTo>
                  <a:cubicBezTo>
                    <a:pt x="3043" y="3964"/>
                    <a:pt x="3923" y="3257"/>
                    <a:pt x="4127" y="2196"/>
                  </a:cubicBezTo>
                  <a:cubicBezTo>
                    <a:pt x="4127" y="2112"/>
                    <a:pt x="4144" y="1979"/>
                    <a:pt x="4144" y="1862"/>
                  </a:cubicBezTo>
                  <a:cubicBezTo>
                    <a:pt x="4156" y="759"/>
                    <a:pt x="3258" y="1"/>
                    <a:pt x="2306"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 name="Google Shape;630;p64"/>
          <p:cNvGrpSpPr/>
          <p:nvPr/>
        </p:nvGrpSpPr>
        <p:grpSpPr>
          <a:xfrm>
            <a:off x="6473607" y="3581337"/>
            <a:ext cx="1283534" cy="1123105"/>
            <a:chOff x="6249707" y="3581337"/>
            <a:chExt cx="1283534" cy="1123105"/>
          </a:xfrm>
        </p:grpSpPr>
        <p:sp>
          <p:nvSpPr>
            <p:cNvPr id="631" name="Google Shape;631;p64"/>
            <p:cNvSpPr/>
            <p:nvPr/>
          </p:nvSpPr>
          <p:spPr>
            <a:xfrm>
              <a:off x="6249707" y="4537474"/>
              <a:ext cx="1250878" cy="166967"/>
            </a:xfrm>
            <a:custGeom>
              <a:rect b="b" l="l" r="r" t="t"/>
              <a:pathLst>
                <a:path extrusionOk="0" h="5210" w="39032">
                  <a:moveTo>
                    <a:pt x="38354" y="1"/>
                  </a:moveTo>
                  <a:cubicBezTo>
                    <a:pt x="38330" y="1"/>
                    <a:pt x="38305" y="2"/>
                    <a:pt x="38280" y="3"/>
                  </a:cubicBezTo>
                  <a:cubicBezTo>
                    <a:pt x="37628" y="53"/>
                    <a:pt x="36976" y="103"/>
                    <a:pt x="36341" y="103"/>
                  </a:cubicBezTo>
                  <a:cubicBezTo>
                    <a:pt x="34052" y="136"/>
                    <a:pt x="31780" y="203"/>
                    <a:pt x="29508" y="237"/>
                  </a:cubicBezTo>
                  <a:cubicBezTo>
                    <a:pt x="26166" y="287"/>
                    <a:pt x="22824" y="253"/>
                    <a:pt x="20585" y="320"/>
                  </a:cubicBezTo>
                  <a:cubicBezTo>
                    <a:pt x="15372" y="387"/>
                    <a:pt x="11262" y="437"/>
                    <a:pt x="7152" y="471"/>
                  </a:cubicBezTo>
                  <a:cubicBezTo>
                    <a:pt x="5163" y="487"/>
                    <a:pt x="3158" y="487"/>
                    <a:pt x="1153" y="504"/>
                  </a:cubicBezTo>
                  <a:cubicBezTo>
                    <a:pt x="1003" y="504"/>
                    <a:pt x="852" y="504"/>
                    <a:pt x="702" y="521"/>
                  </a:cubicBezTo>
                  <a:cubicBezTo>
                    <a:pt x="418" y="521"/>
                    <a:pt x="167" y="704"/>
                    <a:pt x="67" y="972"/>
                  </a:cubicBezTo>
                  <a:cubicBezTo>
                    <a:pt x="0" y="1256"/>
                    <a:pt x="117" y="1540"/>
                    <a:pt x="368" y="1690"/>
                  </a:cubicBezTo>
                  <a:cubicBezTo>
                    <a:pt x="502" y="1774"/>
                    <a:pt x="635" y="1857"/>
                    <a:pt x="786" y="1941"/>
                  </a:cubicBezTo>
                  <a:cubicBezTo>
                    <a:pt x="1855" y="2476"/>
                    <a:pt x="2974" y="2927"/>
                    <a:pt x="4111" y="3294"/>
                  </a:cubicBezTo>
                  <a:cubicBezTo>
                    <a:pt x="6182" y="3963"/>
                    <a:pt x="8321" y="4280"/>
                    <a:pt x="10477" y="4531"/>
                  </a:cubicBezTo>
                  <a:cubicBezTo>
                    <a:pt x="12599" y="4781"/>
                    <a:pt x="14704" y="4999"/>
                    <a:pt x="16826" y="5099"/>
                  </a:cubicBezTo>
                  <a:cubicBezTo>
                    <a:pt x="18103" y="5158"/>
                    <a:pt x="19371" y="5210"/>
                    <a:pt x="20637" y="5210"/>
                  </a:cubicBezTo>
                  <a:cubicBezTo>
                    <a:pt x="21144" y="5210"/>
                    <a:pt x="21650" y="5201"/>
                    <a:pt x="22156" y="5182"/>
                  </a:cubicBezTo>
                  <a:cubicBezTo>
                    <a:pt x="24027" y="5132"/>
                    <a:pt x="25882" y="4982"/>
                    <a:pt x="27737" y="4698"/>
                  </a:cubicBezTo>
                  <a:cubicBezTo>
                    <a:pt x="29324" y="4430"/>
                    <a:pt x="30894" y="4063"/>
                    <a:pt x="32465" y="3662"/>
                  </a:cubicBezTo>
                  <a:cubicBezTo>
                    <a:pt x="34136" y="3244"/>
                    <a:pt x="35757" y="2643"/>
                    <a:pt x="37294" y="1874"/>
                  </a:cubicBezTo>
                  <a:cubicBezTo>
                    <a:pt x="37778" y="1640"/>
                    <a:pt x="38230" y="1373"/>
                    <a:pt x="38664" y="1089"/>
                  </a:cubicBezTo>
                  <a:cubicBezTo>
                    <a:pt x="38931" y="955"/>
                    <a:pt x="39032" y="638"/>
                    <a:pt x="38931" y="370"/>
                  </a:cubicBezTo>
                  <a:cubicBezTo>
                    <a:pt x="38838" y="106"/>
                    <a:pt x="38673" y="1"/>
                    <a:pt x="38354"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4"/>
            <p:cNvSpPr/>
            <p:nvPr/>
          </p:nvSpPr>
          <p:spPr>
            <a:xfrm>
              <a:off x="6252912" y="4538628"/>
              <a:ext cx="1247128" cy="89861"/>
            </a:xfrm>
            <a:custGeom>
              <a:rect b="b" l="l" r="r" t="t"/>
              <a:pathLst>
                <a:path extrusionOk="0" h="2804" w="38915">
                  <a:moveTo>
                    <a:pt x="38631" y="0"/>
                  </a:moveTo>
                  <a:cubicBezTo>
                    <a:pt x="38547" y="0"/>
                    <a:pt x="38480" y="17"/>
                    <a:pt x="38414" y="34"/>
                  </a:cubicBezTo>
                  <a:cubicBezTo>
                    <a:pt x="35824" y="752"/>
                    <a:pt x="33167" y="1103"/>
                    <a:pt x="30510" y="1437"/>
                  </a:cubicBezTo>
                  <a:cubicBezTo>
                    <a:pt x="29007" y="1638"/>
                    <a:pt x="27503" y="1721"/>
                    <a:pt x="25982" y="1838"/>
                  </a:cubicBezTo>
                  <a:cubicBezTo>
                    <a:pt x="23810" y="1988"/>
                    <a:pt x="21638" y="2105"/>
                    <a:pt x="19466" y="2139"/>
                  </a:cubicBezTo>
                  <a:cubicBezTo>
                    <a:pt x="18700" y="2152"/>
                    <a:pt x="17936" y="2160"/>
                    <a:pt x="17172" y="2160"/>
                  </a:cubicBezTo>
                  <a:cubicBezTo>
                    <a:pt x="15053" y="2160"/>
                    <a:pt x="12940" y="2102"/>
                    <a:pt x="10828" y="1955"/>
                  </a:cubicBezTo>
                  <a:cubicBezTo>
                    <a:pt x="8355" y="1788"/>
                    <a:pt x="5899" y="1454"/>
                    <a:pt x="3459" y="1103"/>
                  </a:cubicBezTo>
                  <a:cubicBezTo>
                    <a:pt x="2457" y="953"/>
                    <a:pt x="1471" y="819"/>
                    <a:pt x="485" y="635"/>
                  </a:cubicBezTo>
                  <a:cubicBezTo>
                    <a:pt x="441" y="626"/>
                    <a:pt x="400" y="622"/>
                    <a:pt x="363" y="622"/>
                  </a:cubicBezTo>
                  <a:cubicBezTo>
                    <a:pt x="185" y="622"/>
                    <a:pt x="75" y="714"/>
                    <a:pt x="34" y="852"/>
                  </a:cubicBezTo>
                  <a:cubicBezTo>
                    <a:pt x="1" y="1053"/>
                    <a:pt x="101" y="1186"/>
                    <a:pt x="351" y="1253"/>
                  </a:cubicBezTo>
                  <a:cubicBezTo>
                    <a:pt x="535" y="1303"/>
                    <a:pt x="736" y="1337"/>
                    <a:pt x="936" y="1354"/>
                  </a:cubicBezTo>
                  <a:cubicBezTo>
                    <a:pt x="2557" y="1604"/>
                    <a:pt x="4178" y="1838"/>
                    <a:pt x="5798" y="2055"/>
                  </a:cubicBezTo>
                  <a:cubicBezTo>
                    <a:pt x="7603" y="2306"/>
                    <a:pt x="9407" y="2506"/>
                    <a:pt x="11212" y="2607"/>
                  </a:cubicBezTo>
                  <a:cubicBezTo>
                    <a:pt x="12940" y="2716"/>
                    <a:pt x="14657" y="2804"/>
                    <a:pt x="16215" y="2804"/>
                  </a:cubicBezTo>
                  <a:cubicBezTo>
                    <a:pt x="16555" y="2804"/>
                    <a:pt x="16887" y="2799"/>
                    <a:pt x="17210" y="2790"/>
                  </a:cubicBezTo>
                  <a:cubicBezTo>
                    <a:pt x="19098" y="2790"/>
                    <a:pt x="20669" y="2774"/>
                    <a:pt x="22240" y="2690"/>
                  </a:cubicBezTo>
                  <a:cubicBezTo>
                    <a:pt x="23810" y="2607"/>
                    <a:pt x="25364" y="2506"/>
                    <a:pt x="26918" y="2406"/>
                  </a:cubicBezTo>
                  <a:cubicBezTo>
                    <a:pt x="27921" y="2339"/>
                    <a:pt x="28923" y="2256"/>
                    <a:pt x="29909" y="2156"/>
                  </a:cubicBezTo>
                  <a:cubicBezTo>
                    <a:pt x="31463" y="1988"/>
                    <a:pt x="33017" y="1755"/>
                    <a:pt x="34554" y="1504"/>
                  </a:cubicBezTo>
                  <a:cubicBezTo>
                    <a:pt x="35874" y="1303"/>
                    <a:pt x="37160" y="1003"/>
                    <a:pt x="38430" y="635"/>
                  </a:cubicBezTo>
                  <a:cubicBezTo>
                    <a:pt x="38564" y="602"/>
                    <a:pt x="38681" y="551"/>
                    <a:pt x="38781" y="485"/>
                  </a:cubicBezTo>
                  <a:cubicBezTo>
                    <a:pt x="38881" y="418"/>
                    <a:pt x="38915" y="301"/>
                    <a:pt x="38881" y="184"/>
                  </a:cubicBezTo>
                  <a:cubicBezTo>
                    <a:pt x="38848" y="84"/>
                    <a:pt x="38748" y="0"/>
                    <a:pt x="3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4"/>
            <p:cNvSpPr/>
            <p:nvPr/>
          </p:nvSpPr>
          <p:spPr>
            <a:xfrm>
              <a:off x="6747693" y="3581337"/>
              <a:ext cx="208854" cy="413285"/>
            </a:xfrm>
            <a:custGeom>
              <a:rect b="b" l="l" r="r" t="t"/>
              <a:pathLst>
                <a:path extrusionOk="0" h="12896" w="6517">
                  <a:moveTo>
                    <a:pt x="3251" y="0"/>
                  </a:moveTo>
                  <a:cubicBezTo>
                    <a:pt x="2536" y="0"/>
                    <a:pt x="1864" y="268"/>
                    <a:pt x="1253" y="731"/>
                  </a:cubicBezTo>
                  <a:cubicBezTo>
                    <a:pt x="368" y="1383"/>
                    <a:pt x="17" y="2302"/>
                    <a:pt x="0" y="3405"/>
                  </a:cubicBezTo>
                  <a:cubicBezTo>
                    <a:pt x="17" y="4173"/>
                    <a:pt x="201" y="4942"/>
                    <a:pt x="535" y="5644"/>
                  </a:cubicBezTo>
                  <a:cubicBezTo>
                    <a:pt x="819" y="6229"/>
                    <a:pt x="1170" y="6780"/>
                    <a:pt x="1571" y="7298"/>
                  </a:cubicBezTo>
                  <a:cubicBezTo>
                    <a:pt x="2072" y="7883"/>
                    <a:pt x="2523" y="8518"/>
                    <a:pt x="2908" y="9186"/>
                  </a:cubicBezTo>
                  <a:cubicBezTo>
                    <a:pt x="3459" y="10222"/>
                    <a:pt x="3977" y="11258"/>
                    <a:pt x="4044" y="12461"/>
                  </a:cubicBezTo>
                  <a:cubicBezTo>
                    <a:pt x="4060" y="12711"/>
                    <a:pt x="4261" y="12895"/>
                    <a:pt x="4512" y="12895"/>
                  </a:cubicBezTo>
                  <a:cubicBezTo>
                    <a:pt x="4762" y="12895"/>
                    <a:pt x="4963" y="12695"/>
                    <a:pt x="4963" y="12461"/>
                  </a:cubicBezTo>
                  <a:cubicBezTo>
                    <a:pt x="4979" y="12210"/>
                    <a:pt x="4979" y="11976"/>
                    <a:pt x="4946" y="11726"/>
                  </a:cubicBezTo>
                  <a:cubicBezTo>
                    <a:pt x="4762" y="10673"/>
                    <a:pt x="4395" y="9670"/>
                    <a:pt x="3860" y="8735"/>
                  </a:cubicBezTo>
                  <a:cubicBezTo>
                    <a:pt x="3442" y="8016"/>
                    <a:pt x="2958" y="7315"/>
                    <a:pt x="2406" y="6663"/>
                  </a:cubicBezTo>
                  <a:cubicBezTo>
                    <a:pt x="1989" y="6162"/>
                    <a:pt x="1654" y="5594"/>
                    <a:pt x="1404" y="4992"/>
                  </a:cubicBezTo>
                  <a:cubicBezTo>
                    <a:pt x="1153" y="4457"/>
                    <a:pt x="1036" y="3873"/>
                    <a:pt x="1053" y="3288"/>
                  </a:cubicBezTo>
                  <a:cubicBezTo>
                    <a:pt x="1086" y="2402"/>
                    <a:pt x="1454" y="1701"/>
                    <a:pt x="2289" y="1300"/>
                  </a:cubicBezTo>
                  <a:cubicBezTo>
                    <a:pt x="2507" y="1199"/>
                    <a:pt x="2757" y="1116"/>
                    <a:pt x="3008" y="1082"/>
                  </a:cubicBezTo>
                  <a:cubicBezTo>
                    <a:pt x="3127" y="1064"/>
                    <a:pt x="3243" y="1055"/>
                    <a:pt x="3356" y="1055"/>
                  </a:cubicBezTo>
                  <a:cubicBezTo>
                    <a:pt x="3879" y="1055"/>
                    <a:pt x="4335" y="1256"/>
                    <a:pt x="4679" y="1751"/>
                  </a:cubicBezTo>
                  <a:cubicBezTo>
                    <a:pt x="4963" y="2235"/>
                    <a:pt x="4963" y="2837"/>
                    <a:pt x="4645" y="3305"/>
                  </a:cubicBezTo>
                  <a:cubicBezTo>
                    <a:pt x="4495" y="3522"/>
                    <a:pt x="4244" y="3655"/>
                    <a:pt x="3977" y="3672"/>
                  </a:cubicBezTo>
                  <a:cubicBezTo>
                    <a:pt x="3956" y="3676"/>
                    <a:pt x="3936" y="3678"/>
                    <a:pt x="3916" y="3678"/>
                  </a:cubicBezTo>
                  <a:cubicBezTo>
                    <a:pt x="3695" y="3678"/>
                    <a:pt x="3537" y="3437"/>
                    <a:pt x="3659" y="3238"/>
                  </a:cubicBezTo>
                  <a:cubicBezTo>
                    <a:pt x="3693" y="3171"/>
                    <a:pt x="3726" y="3104"/>
                    <a:pt x="3743" y="3037"/>
                  </a:cubicBezTo>
                  <a:cubicBezTo>
                    <a:pt x="3793" y="2954"/>
                    <a:pt x="3793" y="2853"/>
                    <a:pt x="3760" y="2753"/>
                  </a:cubicBezTo>
                  <a:cubicBezTo>
                    <a:pt x="3710" y="2553"/>
                    <a:pt x="3543" y="2402"/>
                    <a:pt x="3342" y="2386"/>
                  </a:cubicBezTo>
                  <a:cubicBezTo>
                    <a:pt x="3314" y="2381"/>
                    <a:pt x="3287" y="2379"/>
                    <a:pt x="3260" y="2379"/>
                  </a:cubicBezTo>
                  <a:cubicBezTo>
                    <a:pt x="3075" y="2379"/>
                    <a:pt x="2909" y="2476"/>
                    <a:pt x="2807" y="2636"/>
                  </a:cubicBezTo>
                  <a:cubicBezTo>
                    <a:pt x="2206" y="3488"/>
                    <a:pt x="2791" y="4675"/>
                    <a:pt x="3843" y="4725"/>
                  </a:cubicBezTo>
                  <a:cubicBezTo>
                    <a:pt x="3878" y="4727"/>
                    <a:pt x="3912" y="4728"/>
                    <a:pt x="3947" y="4728"/>
                  </a:cubicBezTo>
                  <a:cubicBezTo>
                    <a:pt x="4528" y="4728"/>
                    <a:pt x="5084" y="4463"/>
                    <a:pt x="5447" y="3990"/>
                  </a:cubicBezTo>
                  <a:cubicBezTo>
                    <a:pt x="6517" y="2569"/>
                    <a:pt x="5781" y="531"/>
                    <a:pt x="4060" y="113"/>
                  </a:cubicBezTo>
                  <a:cubicBezTo>
                    <a:pt x="3786" y="37"/>
                    <a:pt x="3516" y="0"/>
                    <a:pt x="3251"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64"/>
            <p:cNvSpPr/>
            <p:nvPr/>
          </p:nvSpPr>
          <p:spPr>
            <a:xfrm>
              <a:off x="6564541" y="3777948"/>
              <a:ext cx="271538" cy="232729"/>
            </a:xfrm>
            <a:custGeom>
              <a:rect b="b" l="l" r="r" t="t"/>
              <a:pathLst>
                <a:path extrusionOk="0" h="7262" w="8473">
                  <a:moveTo>
                    <a:pt x="3614" y="0"/>
                  </a:moveTo>
                  <a:cubicBezTo>
                    <a:pt x="3384" y="0"/>
                    <a:pt x="3149" y="20"/>
                    <a:pt x="2908" y="60"/>
                  </a:cubicBezTo>
                  <a:cubicBezTo>
                    <a:pt x="1989" y="194"/>
                    <a:pt x="1187" y="728"/>
                    <a:pt x="686" y="1514"/>
                  </a:cubicBezTo>
                  <a:cubicBezTo>
                    <a:pt x="1" y="2483"/>
                    <a:pt x="84" y="3803"/>
                    <a:pt x="903" y="4688"/>
                  </a:cubicBezTo>
                  <a:cubicBezTo>
                    <a:pt x="1294" y="5105"/>
                    <a:pt x="1825" y="5315"/>
                    <a:pt x="2360" y="5315"/>
                  </a:cubicBezTo>
                  <a:cubicBezTo>
                    <a:pt x="2833" y="5315"/>
                    <a:pt x="3309" y="5151"/>
                    <a:pt x="3694" y="4822"/>
                  </a:cubicBezTo>
                  <a:cubicBezTo>
                    <a:pt x="4629" y="3987"/>
                    <a:pt x="4161" y="2884"/>
                    <a:pt x="3426" y="2433"/>
                  </a:cubicBezTo>
                  <a:cubicBezTo>
                    <a:pt x="3331" y="2375"/>
                    <a:pt x="3235" y="2349"/>
                    <a:pt x="3145" y="2349"/>
                  </a:cubicBezTo>
                  <a:cubicBezTo>
                    <a:pt x="2715" y="2349"/>
                    <a:pt x="2410" y="2923"/>
                    <a:pt x="2825" y="3268"/>
                  </a:cubicBezTo>
                  <a:cubicBezTo>
                    <a:pt x="2892" y="3335"/>
                    <a:pt x="2975" y="3402"/>
                    <a:pt x="3042" y="3469"/>
                  </a:cubicBezTo>
                  <a:cubicBezTo>
                    <a:pt x="3226" y="3636"/>
                    <a:pt x="3192" y="3920"/>
                    <a:pt x="2992" y="4053"/>
                  </a:cubicBezTo>
                  <a:cubicBezTo>
                    <a:pt x="2828" y="4194"/>
                    <a:pt x="2594" y="4265"/>
                    <a:pt x="2359" y="4265"/>
                  </a:cubicBezTo>
                  <a:cubicBezTo>
                    <a:pt x="2092" y="4265"/>
                    <a:pt x="1824" y="4173"/>
                    <a:pt x="1655" y="3987"/>
                  </a:cubicBezTo>
                  <a:cubicBezTo>
                    <a:pt x="1254" y="3552"/>
                    <a:pt x="1154" y="2934"/>
                    <a:pt x="1404" y="2399"/>
                  </a:cubicBezTo>
                  <a:cubicBezTo>
                    <a:pt x="1761" y="1542"/>
                    <a:pt x="2540" y="1044"/>
                    <a:pt x="3515" y="1044"/>
                  </a:cubicBezTo>
                  <a:cubicBezTo>
                    <a:pt x="3546" y="1044"/>
                    <a:pt x="3578" y="1045"/>
                    <a:pt x="3610" y="1046"/>
                  </a:cubicBezTo>
                  <a:cubicBezTo>
                    <a:pt x="4429" y="1046"/>
                    <a:pt x="5214" y="1380"/>
                    <a:pt x="5782" y="1982"/>
                  </a:cubicBezTo>
                  <a:cubicBezTo>
                    <a:pt x="6200" y="2416"/>
                    <a:pt x="6551" y="2934"/>
                    <a:pt x="6785" y="3485"/>
                  </a:cubicBezTo>
                  <a:cubicBezTo>
                    <a:pt x="7085" y="4204"/>
                    <a:pt x="7319" y="4956"/>
                    <a:pt x="7453" y="5724"/>
                  </a:cubicBezTo>
                  <a:cubicBezTo>
                    <a:pt x="7503" y="6058"/>
                    <a:pt x="7537" y="6409"/>
                    <a:pt x="7537" y="6744"/>
                  </a:cubicBezTo>
                  <a:cubicBezTo>
                    <a:pt x="7570" y="7061"/>
                    <a:pt x="7754" y="7261"/>
                    <a:pt x="8021" y="7261"/>
                  </a:cubicBezTo>
                  <a:cubicBezTo>
                    <a:pt x="8272" y="7245"/>
                    <a:pt x="8455" y="7044"/>
                    <a:pt x="8472" y="6727"/>
                  </a:cubicBezTo>
                  <a:cubicBezTo>
                    <a:pt x="8472" y="6576"/>
                    <a:pt x="8472" y="6443"/>
                    <a:pt x="8472" y="6292"/>
                  </a:cubicBezTo>
                  <a:cubicBezTo>
                    <a:pt x="8472" y="6109"/>
                    <a:pt x="8472" y="5925"/>
                    <a:pt x="8455" y="5741"/>
                  </a:cubicBezTo>
                  <a:cubicBezTo>
                    <a:pt x="8355" y="4739"/>
                    <a:pt x="8071" y="3769"/>
                    <a:pt x="7653" y="2867"/>
                  </a:cubicBezTo>
                  <a:cubicBezTo>
                    <a:pt x="7353" y="2182"/>
                    <a:pt x="6902" y="1564"/>
                    <a:pt x="6334" y="1063"/>
                  </a:cubicBezTo>
                  <a:cubicBezTo>
                    <a:pt x="5530" y="382"/>
                    <a:pt x="4626" y="0"/>
                    <a:pt x="3614"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4"/>
            <p:cNvSpPr/>
            <p:nvPr/>
          </p:nvSpPr>
          <p:spPr>
            <a:xfrm>
              <a:off x="6930812" y="3791665"/>
              <a:ext cx="220102" cy="223019"/>
            </a:xfrm>
            <a:custGeom>
              <a:rect b="b" l="l" r="r" t="t"/>
              <a:pathLst>
                <a:path extrusionOk="0" h="6959" w="6868">
                  <a:moveTo>
                    <a:pt x="4386" y="1"/>
                  </a:moveTo>
                  <a:cubicBezTo>
                    <a:pt x="4172" y="1"/>
                    <a:pt x="3956" y="28"/>
                    <a:pt x="3743" y="83"/>
                  </a:cubicBezTo>
                  <a:cubicBezTo>
                    <a:pt x="2072" y="501"/>
                    <a:pt x="1003" y="1554"/>
                    <a:pt x="502" y="3191"/>
                  </a:cubicBezTo>
                  <a:cubicBezTo>
                    <a:pt x="218" y="4160"/>
                    <a:pt x="51" y="5163"/>
                    <a:pt x="17" y="6182"/>
                  </a:cubicBezTo>
                  <a:cubicBezTo>
                    <a:pt x="1" y="6299"/>
                    <a:pt x="1" y="6432"/>
                    <a:pt x="17" y="6549"/>
                  </a:cubicBezTo>
                  <a:cubicBezTo>
                    <a:pt x="47" y="6787"/>
                    <a:pt x="248" y="6959"/>
                    <a:pt x="469" y="6959"/>
                  </a:cubicBezTo>
                  <a:cubicBezTo>
                    <a:pt x="496" y="6959"/>
                    <a:pt x="524" y="6956"/>
                    <a:pt x="552" y="6950"/>
                  </a:cubicBezTo>
                  <a:cubicBezTo>
                    <a:pt x="786" y="6900"/>
                    <a:pt x="903" y="6750"/>
                    <a:pt x="936" y="6449"/>
                  </a:cubicBezTo>
                  <a:cubicBezTo>
                    <a:pt x="1037" y="5430"/>
                    <a:pt x="1220" y="4411"/>
                    <a:pt x="1521" y="3425"/>
                  </a:cubicBezTo>
                  <a:cubicBezTo>
                    <a:pt x="1822" y="2322"/>
                    <a:pt x="2674" y="1470"/>
                    <a:pt x="3777" y="1153"/>
                  </a:cubicBezTo>
                  <a:cubicBezTo>
                    <a:pt x="3958" y="1088"/>
                    <a:pt x="4160" y="1063"/>
                    <a:pt x="4365" y="1063"/>
                  </a:cubicBezTo>
                  <a:cubicBezTo>
                    <a:pt x="4425" y="1063"/>
                    <a:pt x="4485" y="1065"/>
                    <a:pt x="4545" y="1069"/>
                  </a:cubicBezTo>
                  <a:cubicBezTo>
                    <a:pt x="4963" y="1102"/>
                    <a:pt x="5347" y="1320"/>
                    <a:pt x="5581" y="1671"/>
                  </a:cubicBezTo>
                  <a:cubicBezTo>
                    <a:pt x="5899" y="2155"/>
                    <a:pt x="5715" y="2790"/>
                    <a:pt x="5197" y="3041"/>
                  </a:cubicBezTo>
                  <a:cubicBezTo>
                    <a:pt x="5116" y="3085"/>
                    <a:pt x="5024" y="3106"/>
                    <a:pt x="4934" y="3106"/>
                  </a:cubicBezTo>
                  <a:cubicBezTo>
                    <a:pt x="4819" y="3106"/>
                    <a:pt x="4705" y="3072"/>
                    <a:pt x="4612" y="3007"/>
                  </a:cubicBezTo>
                  <a:cubicBezTo>
                    <a:pt x="4462" y="2907"/>
                    <a:pt x="4412" y="2723"/>
                    <a:pt x="4462" y="2556"/>
                  </a:cubicBezTo>
                  <a:cubicBezTo>
                    <a:pt x="4479" y="2523"/>
                    <a:pt x="4479" y="2506"/>
                    <a:pt x="4479" y="2473"/>
                  </a:cubicBezTo>
                  <a:cubicBezTo>
                    <a:pt x="4479" y="2239"/>
                    <a:pt x="4311" y="2021"/>
                    <a:pt x="4078" y="1955"/>
                  </a:cubicBezTo>
                  <a:cubicBezTo>
                    <a:pt x="4038" y="1946"/>
                    <a:pt x="3999" y="1942"/>
                    <a:pt x="3960" y="1942"/>
                  </a:cubicBezTo>
                  <a:cubicBezTo>
                    <a:pt x="3768" y="1942"/>
                    <a:pt x="3590" y="2044"/>
                    <a:pt x="3493" y="2239"/>
                  </a:cubicBezTo>
                  <a:cubicBezTo>
                    <a:pt x="3443" y="2339"/>
                    <a:pt x="3409" y="2473"/>
                    <a:pt x="3409" y="2590"/>
                  </a:cubicBezTo>
                  <a:cubicBezTo>
                    <a:pt x="3359" y="3275"/>
                    <a:pt x="3810" y="3909"/>
                    <a:pt x="4479" y="4077"/>
                  </a:cubicBezTo>
                  <a:cubicBezTo>
                    <a:pt x="4636" y="4126"/>
                    <a:pt x="4797" y="4150"/>
                    <a:pt x="4956" y="4150"/>
                  </a:cubicBezTo>
                  <a:cubicBezTo>
                    <a:pt x="5390" y="4150"/>
                    <a:pt x="5815" y="3972"/>
                    <a:pt x="6133" y="3642"/>
                  </a:cubicBezTo>
                  <a:cubicBezTo>
                    <a:pt x="6584" y="3191"/>
                    <a:pt x="6868" y="2640"/>
                    <a:pt x="6784" y="1971"/>
                  </a:cubicBezTo>
                  <a:cubicBezTo>
                    <a:pt x="6717" y="1403"/>
                    <a:pt x="6417" y="885"/>
                    <a:pt x="5949" y="551"/>
                  </a:cubicBezTo>
                  <a:cubicBezTo>
                    <a:pt x="5501" y="188"/>
                    <a:pt x="4949" y="1"/>
                    <a:pt x="4386"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4"/>
            <p:cNvSpPr/>
            <p:nvPr/>
          </p:nvSpPr>
          <p:spPr>
            <a:xfrm>
              <a:off x="6339119" y="3988276"/>
              <a:ext cx="1194122" cy="563235"/>
            </a:xfrm>
            <a:custGeom>
              <a:rect b="b" l="l" r="r" t="t"/>
              <a:pathLst>
                <a:path extrusionOk="0" h="17575" w="37261">
                  <a:moveTo>
                    <a:pt x="30880" y="5588"/>
                  </a:moveTo>
                  <a:cubicBezTo>
                    <a:pt x="30902" y="5588"/>
                    <a:pt x="30924" y="5590"/>
                    <a:pt x="30945" y="5594"/>
                  </a:cubicBezTo>
                  <a:cubicBezTo>
                    <a:pt x="31780" y="5678"/>
                    <a:pt x="32599" y="5878"/>
                    <a:pt x="33368" y="6196"/>
                  </a:cubicBezTo>
                  <a:cubicBezTo>
                    <a:pt x="33702" y="6329"/>
                    <a:pt x="34003" y="6513"/>
                    <a:pt x="34270" y="6730"/>
                  </a:cubicBezTo>
                  <a:cubicBezTo>
                    <a:pt x="34537" y="6931"/>
                    <a:pt x="34721" y="7215"/>
                    <a:pt x="34771" y="7532"/>
                  </a:cubicBezTo>
                  <a:cubicBezTo>
                    <a:pt x="34855" y="7883"/>
                    <a:pt x="34704" y="8234"/>
                    <a:pt x="34387" y="8401"/>
                  </a:cubicBezTo>
                  <a:cubicBezTo>
                    <a:pt x="34136" y="8568"/>
                    <a:pt x="33852" y="8668"/>
                    <a:pt x="33551" y="8719"/>
                  </a:cubicBezTo>
                  <a:cubicBezTo>
                    <a:pt x="32893" y="8832"/>
                    <a:pt x="32223" y="8887"/>
                    <a:pt x="31553" y="8887"/>
                  </a:cubicBezTo>
                  <a:cubicBezTo>
                    <a:pt x="30745" y="8887"/>
                    <a:pt x="29935" y="8807"/>
                    <a:pt x="29140" y="8652"/>
                  </a:cubicBezTo>
                  <a:cubicBezTo>
                    <a:pt x="29140" y="8552"/>
                    <a:pt x="29191" y="8451"/>
                    <a:pt x="29241" y="8368"/>
                  </a:cubicBezTo>
                  <a:cubicBezTo>
                    <a:pt x="29708" y="7549"/>
                    <a:pt x="30160" y="6697"/>
                    <a:pt x="30561" y="5845"/>
                  </a:cubicBezTo>
                  <a:cubicBezTo>
                    <a:pt x="30590" y="5684"/>
                    <a:pt x="30733" y="5588"/>
                    <a:pt x="30880" y="5588"/>
                  </a:cubicBezTo>
                  <a:close/>
                  <a:moveTo>
                    <a:pt x="8033" y="0"/>
                  </a:moveTo>
                  <a:cubicBezTo>
                    <a:pt x="5631" y="0"/>
                    <a:pt x="3225" y="30"/>
                    <a:pt x="819" y="164"/>
                  </a:cubicBezTo>
                  <a:cubicBezTo>
                    <a:pt x="118" y="197"/>
                    <a:pt x="1" y="314"/>
                    <a:pt x="1" y="1016"/>
                  </a:cubicBezTo>
                  <a:cubicBezTo>
                    <a:pt x="1" y="1200"/>
                    <a:pt x="17" y="1384"/>
                    <a:pt x="34" y="1567"/>
                  </a:cubicBezTo>
                  <a:cubicBezTo>
                    <a:pt x="84" y="2018"/>
                    <a:pt x="151" y="2470"/>
                    <a:pt x="218" y="2904"/>
                  </a:cubicBezTo>
                  <a:cubicBezTo>
                    <a:pt x="652" y="5611"/>
                    <a:pt x="1705" y="8184"/>
                    <a:pt x="3292" y="10406"/>
                  </a:cubicBezTo>
                  <a:cubicBezTo>
                    <a:pt x="4495" y="12127"/>
                    <a:pt x="5999" y="13564"/>
                    <a:pt x="7586" y="14901"/>
                  </a:cubicBezTo>
                  <a:cubicBezTo>
                    <a:pt x="8071" y="15285"/>
                    <a:pt x="8572" y="15636"/>
                    <a:pt x="9124" y="15920"/>
                  </a:cubicBezTo>
                  <a:cubicBezTo>
                    <a:pt x="11058" y="17004"/>
                    <a:pt x="13249" y="17575"/>
                    <a:pt x="15471" y="17575"/>
                  </a:cubicBezTo>
                  <a:cubicBezTo>
                    <a:pt x="15783" y="17575"/>
                    <a:pt x="16096" y="17563"/>
                    <a:pt x="16408" y="17541"/>
                  </a:cubicBezTo>
                  <a:cubicBezTo>
                    <a:pt x="17795" y="17474"/>
                    <a:pt x="19165" y="17190"/>
                    <a:pt x="20469" y="16722"/>
                  </a:cubicBezTo>
                  <a:cubicBezTo>
                    <a:pt x="22607" y="15937"/>
                    <a:pt x="24378" y="14600"/>
                    <a:pt x="25932" y="12979"/>
                  </a:cubicBezTo>
                  <a:cubicBezTo>
                    <a:pt x="26484" y="12378"/>
                    <a:pt x="27002" y="11743"/>
                    <a:pt x="27453" y="11074"/>
                  </a:cubicBezTo>
                  <a:cubicBezTo>
                    <a:pt x="27533" y="10954"/>
                    <a:pt x="27657" y="10876"/>
                    <a:pt x="27798" y="10876"/>
                  </a:cubicBezTo>
                  <a:cubicBezTo>
                    <a:pt x="27832" y="10876"/>
                    <a:pt x="27868" y="10881"/>
                    <a:pt x="27904" y="10891"/>
                  </a:cubicBezTo>
                  <a:cubicBezTo>
                    <a:pt x="28288" y="10941"/>
                    <a:pt x="28673" y="10958"/>
                    <a:pt x="29057" y="11008"/>
                  </a:cubicBezTo>
                  <a:cubicBezTo>
                    <a:pt x="29729" y="11104"/>
                    <a:pt x="30406" y="11150"/>
                    <a:pt x="31082" y="11150"/>
                  </a:cubicBezTo>
                  <a:cubicBezTo>
                    <a:pt x="31818" y="11150"/>
                    <a:pt x="32553" y="11095"/>
                    <a:pt x="33284" y="10991"/>
                  </a:cubicBezTo>
                  <a:cubicBezTo>
                    <a:pt x="34136" y="10841"/>
                    <a:pt x="34972" y="10623"/>
                    <a:pt x="35690" y="10122"/>
                  </a:cubicBezTo>
                  <a:cubicBezTo>
                    <a:pt x="36709" y="9387"/>
                    <a:pt x="37261" y="8468"/>
                    <a:pt x="37110" y="7165"/>
                  </a:cubicBezTo>
                  <a:cubicBezTo>
                    <a:pt x="37044" y="6229"/>
                    <a:pt x="36526" y="5377"/>
                    <a:pt x="35707" y="4892"/>
                  </a:cubicBezTo>
                  <a:cubicBezTo>
                    <a:pt x="35072" y="4508"/>
                    <a:pt x="34387" y="4241"/>
                    <a:pt x="33668" y="4074"/>
                  </a:cubicBezTo>
                  <a:cubicBezTo>
                    <a:pt x="32933" y="3907"/>
                    <a:pt x="32198" y="3840"/>
                    <a:pt x="31446" y="3840"/>
                  </a:cubicBezTo>
                  <a:cubicBezTo>
                    <a:pt x="31446" y="3790"/>
                    <a:pt x="31446" y="3739"/>
                    <a:pt x="31463" y="3689"/>
                  </a:cubicBezTo>
                  <a:cubicBezTo>
                    <a:pt x="31814" y="2770"/>
                    <a:pt x="32048" y="1801"/>
                    <a:pt x="32332" y="866"/>
                  </a:cubicBezTo>
                  <a:cubicBezTo>
                    <a:pt x="32497" y="308"/>
                    <a:pt x="32517" y="241"/>
                    <a:pt x="32233" y="241"/>
                  </a:cubicBezTo>
                  <a:cubicBezTo>
                    <a:pt x="32142" y="241"/>
                    <a:pt x="32021" y="247"/>
                    <a:pt x="31864" y="247"/>
                  </a:cubicBezTo>
                  <a:cubicBezTo>
                    <a:pt x="31565" y="250"/>
                    <a:pt x="31266" y="251"/>
                    <a:pt x="30967" y="251"/>
                  </a:cubicBezTo>
                  <a:cubicBezTo>
                    <a:pt x="28990" y="251"/>
                    <a:pt x="27004" y="205"/>
                    <a:pt x="25030" y="147"/>
                  </a:cubicBezTo>
                  <a:cubicBezTo>
                    <a:pt x="22875" y="97"/>
                    <a:pt x="20703" y="30"/>
                    <a:pt x="18547" y="30"/>
                  </a:cubicBezTo>
                  <a:cubicBezTo>
                    <a:pt x="16241" y="30"/>
                    <a:pt x="13936" y="13"/>
                    <a:pt x="11630" y="13"/>
                  </a:cubicBezTo>
                  <a:cubicBezTo>
                    <a:pt x="10432" y="8"/>
                    <a:pt x="9233" y="0"/>
                    <a:pt x="8033"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4"/>
            <p:cNvSpPr/>
            <p:nvPr/>
          </p:nvSpPr>
          <p:spPr>
            <a:xfrm>
              <a:off x="6354118" y="4003274"/>
              <a:ext cx="996004" cy="125594"/>
            </a:xfrm>
            <a:custGeom>
              <a:rect b="b" l="l" r="r" t="t"/>
              <a:pathLst>
                <a:path extrusionOk="0" h="3919" w="31079">
                  <a:moveTo>
                    <a:pt x="346" y="0"/>
                  </a:moveTo>
                  <a:cubicBezTo>
                    <a:pt x="303" y="0"/>
                    <a:pt x="259" y="10"/>
                    <a:pt x="218" y="30"/>
                  </a:cubicBezTo>
                  <a:cubicBezTo>
                    <a:pt x="67" y="80"/>
                    <a:pt x="0" y="247"/>
                    <a:pt x="51" y="398"/>
                  </a:cubicBezTo>
                  <a:cubicBezTo>
                    <a:pt x="67" y="481"/>
                    <a:pt x="117" y="581"/>
                    <a:pt x="168" y="665"/>
                  </a:cubicBezTo>
                  <a:cubicBezTo>
                    <a:pt x="301" y="916"/>
                    <a:pt x="452" y="1166"/>
                    <a:pt x="635" y="1383"/>
                  </a:cubicBezTo>
                  <a:cubicBezTo>
                    <a:pt x="1442" y="2380"/>
                    <a:pt x="2567" y="2887"/>
                    <a:pt x="3695" y="2887"/>
                  </a:cubicBezTo>
                  <a:cubicBezTo>
                    <a:pt x="4741" y="2887"/>
                    <a:pt x="5788" y="2451"/>
                    <a:pt x="6584" y="1567"/>
                  </a:cubicBezTo>
                  <a:cubicBezTo>
                    <a:pt x="6667" y="1467"/>
                    <a:pt x="6734" y="1367"/>
                    <a:pt x="6851" y="1233"/>
                  </a:cubicBezTo>
                  <a:cubicBezTo>
                    <a:pt x="6951" y="1383"/>
                    <a:pt x="7035" y="1484"/>
                    <a:pt x="7118" y="1601"/>
                  </a:cubicBezTo>
                  <a:cubicBezTo>
                    <a:pt x="7386" y="2035"/>
                    <a:pt x="7720" y="2436"/>
                    <a:pt x="8087" y="2787"/>
                  </a:cubicBezTo>
                  <a:cubicBezTo>
                    <a:pt x="8711" y="3383"/>
                    <a:pt x="9520" y="3715"/>
                    <a:pt x="10369" y="3715"/>
                  </a:cubicBezTo>
                  <a:cubicBezTo>
                    <a:pt x="10543" y="3715"/>
                    <a:pt x="10718" y="3701"/>
                    <a:pt x="10894" y="3672"/>
                  </a:cubicBezTo>
                  <a:cubicBezTo>
                    <a:pt x="11646" y="3555"/>
                    <a:pt x="12348" y="3221"/>
                    <a:pt x="12933" y="2720"/>
                  </a:cubicBezTo>
                  <a:cubicBezTo>
                    <a:pt x="13351" y="2369"/>
                    <a:pt x="13735" y="1968"/>
                    <a:pt x="14052" y="1517"/>
                  </a:cubicBezTo>
                  <a:cubicBezTo>
                    <a:pt x="14086" y="1550"/>
                    <a:pt x="14119" y="1550"/>
                    <a:pt x="14136" y="1567"/>
                  </a:cubicBezTo>
                  <a:cubicBezTo>
                    <a:pt x="14203" y="1651"/>
                    <a:pt x="14270" y="1751"/>
                    <a:pt x="14336" y="1835"/>
                  </a:cubicBezTo>
                  <a:cubicBezTo>
                    <a:pt x="14854" y="2603"/>
                    <a:pt x="15573" y="3221"/>
                    <a:pt x="16408" y="3622"/>
                  </a:cubicBezTo>
                  <a:cubicBezTo>
                    <a:pt x="16834" y="3818"/>
                    <a:pt x="17283" y="3918"/>
                    <a:pt x="17740" y="3918"/>
                  </a:cubicBezTo>
                  <a:cubicBezTo>
                    <a:pt x="17947" y="3918"/>
                    <a:pt x="18155" y="3898"/>
                    <a:pt x="18363" y="3856"/>
                  </a:cubicBezTo>
                  <a:cubicBezTo>
                    <a:pt x="19750" y="3606"/>
                    <a:pt x="20953" y="2787"/>
                    <a:pt x="21705" y="1584"/>
                  </a:cubicBezTo>
                  <a:cubicBezTo>
                    <a:pt x="21755" y="1500"/>
                    <a:pt x="21788" y="1383"/>
                    <a:pt x="21905" y="1333"/>
                  </a:cubicBezTo>
                  <a:cubicBezTo>
                    <a:pt x="22039" y="1517"/>
                    <a:pt x="22156" y="1684"/>
                    <a:pt x="22273" y="1868"/>
                  </a:cubicBezTo>
                  <a:cubicBezTo>
                    <a:pt x="22607" y="2336"/>
                    <a:pt x="23025" y="2737"/>
                    <a:pt x="23509" y="3054"/>
                  </a:cubicBezTo>
                  <a:cubicBezTo>
                    <a:pt x="23902" y="3307"/>
                    <a:pt x="24353" y="3439"/>
                    <a:pt x="24802" y="3439"/>
                  </a:cubicBezTo>
                  <a:cubicBezTo>
                    <a:pt x="25155" y="3439"/>
                    <a:pt x="25508" y="3357"/>
                    <a:pt x="25832" y="3188"/>
                  </a:cubicBezTo>
                  <a:cubicBezTo>
                    <a:pt x="26350" y="2954"/>
                    <a:pt x="26818" y="2586"/>
                    <a:pt x="27169" y="2119"/>
                  </a:cubicBezTo>
                  <a:cubicBezTo>
                    <a:pt x="27352" y="1868"/>
                    <a:pt x="27536" y="1617"/>
                    <a:pt x="27720" y="1367"/>
                  </a:cubicBezTo>
                  <a:cubicBezTo>
                    <a:pt x="27753" y="1400"/>
                    <a:pt x="27787" y="1400"/>
                    <a:pt x="27804" y="1417"/>
                  </a:cubicBezTo>
                  <a:cubicBezTo>
                    <a:pt x="27854" y="1500"/>
                    <a:pt x="27904" y="1584"/>
                    <a:pt x="27971" y="1667"/>
                  </a:cubicBezTo>
                  <a:cubicBezTo>
                    <a:pt x="28505" y="2453"/>
                    <a:pt x="29257" y="3088"/>
                    <a:pt x="30109" y="3489"/>
                  </a:cubicBezTo>
                  <a:cubicBezTo>
                    <a:pt x="30276" y="3572"/>
                    <a:pt x="30444" y="3622"/>
                    <a:pt x="30611" y="3672"/>
                  </a:cubicBezTo>
                  <a:cubicBezTo>
                    <a:pt x="30649" y="3690"/>
                    <a:pt x="30691" y="3698"/>
                    <a:pt x="30731" y="3698"/>
                  </a:cubicBezTo>
                  <a:cubicBezTo>
                    <a:pt x="30848" y="3698"/>
                    <a:pt x="30962" y="3629"/>
                    <a:pt x="31012" y="3505"/>
                  </a:cubicBezTo>
                  <a:cubicBezTo>
                    <a:pt x="31078" y="3338"/>
                    <a:pt x="30995" y="3188"/>
                    <a:pt x="30761" y="3121"/>
                  </a:cubicBezTo>
                  <a:cubicBezTo>
                    <a:pt x="30527" y="3038"/>
                    <a:pt x="30293" y="2937"/>
                    <a:pt x="30076" y="2804"/>
                  </a:cubicBezTo>
                  <a:cubicBezTo>
                    <a:pt x="29307" y="2352"/>
                    <a:pt x="28656" y="1684"/>
                    <a:pt x="28238" y="882"/>
                  </a:cubicBezTo>
                  <a:cubicBezTo>
                    <a:pt x="28076" y="598"/>
                    <a:pt x="27902" y="464"/>
                    <a:pt x="27733" y="464"/>
                  </a:cubicBezTo>
                  <a:cubicBezTo>
                    <a:pt x="27554" y="464"/>
                    <a:pt x="27382" y="615"/>
                    <a:pt x="27235" y="899"/>
                  </a:cubicBezTo>
                  <a:cubicBezTo>
                    <a:pt x="26968" y="1417"/>
                    <a:pt x="26601" y="1885"/>
                    <a:pt x="26149" y="2252"/>
                  </a:cubicBezTo>
                  <a:cubicBezTo>
                    <a:pt x="25757" y="2572"/>
                    <a:pt x="25327" y="2803"/>
                    <a:pt x="24826" y="2803"/>
                  </a:cubicBezTo>
                  <a:cubicBezTo>
                    <a:pt x="24751" y="2803"/>
                    <a:pt x="24674" y="2798"/>
                    <a:pt x="24596" y="2787"/>
                  </a:cubicBezTo>
                  <a:cubicBezTo>
                    <a:pt x="24111" y="2703"/>
                    <a:pt x="23660" y="2469"/>
                    <a:pt x="23326" y="2102"/>
                  </a:cubicBezTo>
                  <a:cubicBezTo>
                    <a:pt x="22891" y="1684"/>
                    <a:pt x="22540" y="1200"/>
                    <a:pt x="22273" y="648"/>
                  </a:cubicBezTo>
                  <a:cubicBezTo>
                    <a:pt x="22189" y="481"/>
                    <a:pt x="22106" y="314"/>
                    <a:pt x="21872" y="297"/>
                  </a:cubicBezTo>
                  <a:cubicBezTo>
                    <a:pt x="21621" y="297"/>
                    <a:pt x="21555" y="498"/>
                    <a:pt x="21471" y="682"/>
                  </a:cubicBezTo>
                  <a:cubicBezTo>
                    <a:pt x="21454" y="698"/>
                    <a:pt x="21454" y="732"/>
                    <a:pt x="21438" y="748"/>
                  </a:cubicBezTo>
                  <a:cubicBezTo>
                    <a:pt x="20886" y="1968"/>
                    <a:pt x="19800" y="2854"/>
                    <a:pt x="18497" y="3171"/>
                  </a:cubicBezTo>
                  <a:cubicBezTo>
                    <a:pt x="18250" y="3248"/>
                    <a:pt x="17997" y="3285"/>
                    <a:pt x="17745" y="3285"/>
                  </a:cubicBezTo>
                  <a:cubicBezTo>
                    <a:pt x="17280" y="3285"/>
                    <a:pt x="16820" y="3159"/>
                    <a:pt x="16408" y="2921"/>
                  </a:cubicBezTo>
                  <a:cubicBezTo>
                    <a:pt x="16091" y="2737"/>
                    <a:pt x="15790" y="2520"/>
                    <a:pt x="15539" y="2269"/>
                  </a:cubicBezTo>
                  <a:cubicBezTo>
                    <a:pt x="15138" y="1885"/>
                    <a:pt x="14804" y="1450"/>
                    <a:pt x="14520" y="966"/>
                  </a:cubicBezTo>
                  <a:cubicBezTo>
                    <a:pt x="14470" y="865"/>
                    <a:pt x="14387" y="765"/>
                    <a:pt x="14303" y="665"/>
                  </a:cubicBezTo>
                  <a:cubicBezTo>
                    <a:pt x="14241" y="587"/>
                    <a:pt x="14150" y="549"/>
                    <a:pt x="14059" y="549"/>
                  </a:cubicBezTo>
                  <a:cubicBezTo>
                    <a:pt x="13954" y="549"/>
                    <a:pt x="13848" y="600"/>
                    <a:pt x="13785" y="698"/>
                  </a:cubicBezTo>
                  <a:cubicBezTo>
                    <a:pt x="13735" y="765"/>
                    <a:pt x="13702" y="832"/>
                    <a:pt x="13668" y="899"/>
                  </a:cubicBezTo>
                  <a:cubicBezTo>
                    <a:pt x="13234" y="1684"/>
                    <a:pt x="12565" y="2336"/>
                    <a:pt x="11747" y="2737"/>
                  </a:cubicBezTo>
                  <a:cubicBezTo>
                    <a:pt x="11293" y="2973"/>
                    <a:pt x="10834" y="3089"/>
                    <a:pt x="10389" y="3089"/>
                  </a:cubicBezTo>
                  <a:cubicBezTo>
                    <a:pt x="9636" y="3089"/>
                    <a:pt x="8919" y="2759"/>
                    <a:pt x="8321" y="2119"/>
                  </a:cubicBezTo>
                  <a:cubicBezTo>
                    <a:pt x="7954" y="1701"/>
                    <a:pt x="7603" y="1233"/>
                    <a:pt x="7302" y="748"/>
                  </a:cubicBezTo>
                  <a:cubicBezTo>
                    <a:pt x="7120" y="466"/>
                    <a:pt x="6974" y="324"/>
                    <a:pt x="6831" y="324"/>
                  </a:cubicBezTo>
                  <a:cubicBezTo>
                    <a:pt x="6686" y="324"/>
                    <a:pt x="6543" y="471"/>
                    <a:pt x="6366" y="765"/>
                  </a:cubicBezTo>
                  <a:cubicBezTo>
                    <a:pt x="5772" y="1709"/>
                    <a:pt x="4748" y="2242"/>
                    <a:pt x="3680" y="2242"/>
                  </a:cubicBezTo>
                  <a:cubicBezTo>
                    <a:pt x="3367" y="2242"/>
                    <a:pt x="3051" y="2196"/>
                    <a:pt x="2741" y="2102"/>
                  </a:cubicBezTo>
                  <a:cubicBezTo>
                    <a:pt x="1872" y="1818"/>
                    <a:pt x="1153" y="1200"/>
                    <a:pt x="736" y="398"/>
                  </a:cubicBezTo>
                  <a:cubicBezTo>
                    <a:pt x="686" y="314"/>
                    <a:pt x="635" y="214"/>
                    <a:pt x="585" y="130"/>
                  </a:cubicBezTo>
                  <a:cubicBezTo>
                    <a:pt x="539" y="49"/>
                    <a:pt x="444" y="0"/>
                    <a:pt x="34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64"/>
            <p:cNvSpPr/>
            <p:nvPr/>
          </p:nvSpPr>
          <p:spPr>
            <a:xfrm>
              <a:off x="6494422" y="4219467"/>
              <a:ext cx="182607" cy="240516"/>
            </a:xfrm>
            <a:custGeom>
              <a:rect b="b" l="l" r="r" t="t"/>
              <a:pathLst>
                <a:path extrusionOk="0" h="7505" w="5698">
                  <a:moveTo>
                    <a:pt x="1521" y="1"/>
                  </a:moveTo>
                  <a:cubicBezTo>
                    <a:pt x="1420" y="18"/>
                    <a:pt x="1320" y="118"/>
                    <a:pt x="1303" y="235"/>
                  </a:cubicBezTo>
                  <a:cubicBezTo>
                    <a:pt x="1287" y="368"/>
                    <a:pt x="1287" y="519"/>
                    <a:pt x="1303" y="652"/>
                  </a:cubicBezTo>
                  <a:cubicBezTo>
                    <a:pt x="1303" y="1003"/>
                    <a:pt x="1270" y="1354"/>
                    <a:pt x="1170" y="1672"/>
                  </a:cubicBezTo>
                  <a:cubicBezTo>
                    <a:pt x="1069" y="2089"/>
                    <a:pt x="802" y="2457"/>
                    <a:pt x="435" y="2674"/>
                  </a:cubicBezTo>
                  <a:cubicBezTo>
                    <a:pt x="384" y="2708"/>
                    <a:pt x="318" y="2741"/>
                    <a:pt x="267" y="2774"/>
                  </a:cubicBezTo>
                  <a:cubicBezTo>
                    <a:pt x="0" y="2975"/>
                    <a:pt x="17" y="3209"/>
                    <a:pt x="318" y="3359"/>
                  </a:cubicBezTo>
                  <a:cubicBezTo>
                    <a:pt x="384" y="3393"/>
                    <a:pt x="451" y="3409"/>
                    <a:pt x="518" y="3443"/>
                  </a:cubicBezTo>
                  <a:cubicBezTo>
                    <a:pt x="1287" y="3760"/>
                    <a:pt x="1537" y="4729"/>
                    <a:pt x="1036" y="5398"/>
                  </a:cubicBezTo>
                  <a:cubicBezTo>
                    <a:pt x="986" y="5465"/>
                    <a:pt x="919" y="5531"/>
                    <a:pt x="869" y="5598"/>
                  </a:cubicBezTo>
                  <a:cubicBezTo>
                    <a:pt x="735" y="5815"/>
                    <a:pt x="836" y="5982"/>
                    <a:pt x="1086" y="6016"/>
                  </a:cubicBezTo>
                  <a:lnTo>
                    <a:pt x="1170" y="6016"/>
                  </a:lnTo>
                  <a:cubicBezTo>
                    <a:pt x="1254" y="6008"/>
                    <a:pt x="1337" y="6004"/>
                    <a:pt x="1418" y="6004"/>
                  </a:cubicBezTo>
                  <a:cubicBezTo>
                    <a:pt x="2390" y="6004"/>
                    <a:pt x="3090" y="6548"/>
                    <a:pt x="3676" y="7319"/>
                  </a:cubicBezTo>
                  <a:cubicBezTo>
                    <a:pt x="3738" y="7412"/>
                    <a:pt x="3814" y="7505"/>
                    <a:pt x="3944" y="7505"/>
                  </a:cubicBezTo>
                  <a:cubicBezTo>
                    <a:pt x="3955" y="7505"/>
                    <a:pt x="3966" y="7504"/>
                    <a:pt x="3977" y="7503"/>
                  </a:cubicBezTo>
                  <a:cubicBezTo>
                    <a:pt x="4144" y="7470"/>
                    <a:pt x="4211" y="7319"/>
                    <a:pt x="4244" y="7169"/>
                  </a:cubicBezTo>
                  <a:cubicBezTo>
                    <a:pt x="4378" y="6617"/>
                    <a:pt x="4695" y="6116"/>
                    <a:pt x="5146" y="5749"/>
                  </a:cubicBezTo>
                  <a:cubicBezTo>
                    <a:pt x="5263" y="5648"/>
                    <a:pt x="5397" y="5565"/>
                    <a:pt x="5514" y="5481"/>
                  </a:cubicBezTo>
                  <a:cubicBezTo>
                    <a:pt x="5614" y="5398"/>
                    <a:pt x="5698" y="5314"/>
                    <a:pt x="5664" y="5164"/>
                  </a:cubicBezTo>
                  <a:cubicBezTo>
                    <a:pt x="5631" y="5047"/>
                    <a:pt x="5531" y="4947"/>
                    <a:pt x="5397" y="4930"/>
                  </a:cubicBezTo>
                  <a:cubicBezTo>
                    <a:pt x="5313" y="4913"/>
                    <a:pt x="5230" y="4896"/>
                    <a:pt x="5146" y="4880"/>
                  </a:cubicBezTo>
                  <a:cubicBezTo>
                    <a:pt x="4478" y="4713"/>
                    <a:pt x="4010" y="4094"/>
                    <a:pt x="4027" y="3409"/>
                  </a:cubicBezTo>
                  <a:cubicBezTo>
                    <a:pt x="4044" y="3175"/>
                    <a:pt x="4127" y="2942"/>
                    <a:pt x="4261" y="2741"/>
                  </a:cubicBezTo>
                  <a:cubicBezTo>
                    <a:pt x="4311" y="2657"/>
                    <a:pt x="4361" y="2557"/>
                    <a:pt x="4411" y="2457"/>
                  </a:cubicBezTo>
                  <a:cubicBezTo>
                    <a:pt x="4478" y="2240"/>
                    <a:pt x="4378" y="2106"/>
                    <a:pt x="4161" y="2089"/>
                  </a:cubicBezTo>
                  <a:lnTo>
                    <a:pt x="4094" y="2089"/>
                  </a:lnTo>
                  <a:cubicBezTo>
                    <a:pt x="4005" y="2104"/>
                    <a:pt x="3919" y="2111"/>
                    <a:pt x="3837" y="2111"/>
                  </a:cubicBezTo>
                  <a:cubicBezTo>
                    <a:pt x="3274" y="2111"/>
                    <a:pt x="2869" y="1779"/>
                    <a:pt x="2490" y="1371"/>
                  </a:cubicBezTo>
                  <a:cubicBezTo>
                    <a:pt x="2256" y="1104"/>
                    <a:pt x="2055" y="786"/>
                    <a:pt x="1922" y="452"/>
                  </a:cubicBezTo>
                  <a:cubicBezTo>
                    <a:pt x="1871" y="352"/>
                    <a:pt x="1821" y="251"/>
                    <a:pt x="1771" y="151"/>
                  </a:cubicBezTo>
                  <a:cubicBezTo>
                    <a:pt x="1738" y="51"/>
                    <a:pt x="1638" y="1"/>
                    <a:pt x="1521"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4"/>
            <p:cNvSpPr/>
            <p:nvPr/>
          </p:nvSpPr>
          <p:spPr>
            <a:xfrm>
              <a:off x="6729490" y="4388838"/>
              <a:ext cx="225454" cy="164308"/>
            </a:xfrm>
            <a:custGeom>
              <a:rect b="b" l="l" r="r" t="t"/>
              <a:pathLst>
                <a:path extrusionOk="0" h="5127" w="7035">
                  <a:moveTo>
                    <a:pt x="3985" y="0"/>
                  </a:moveTo>
                  <a:cubicBezTo>
                    <a:pt x="3858" y="0"/>
                    <a:pt x="3751" y="106"/>
                    <a:pt x="3676" y="313"/>
                  </a:cubicBezTo>
                  <a:cubicBezTo>
                    <a:pt x="3626" y="430"/>
                    <a:pt x="3593" y="564"/>
                    <a:pt x="3542" y="697"/>
                  </a:cubicBezTo>
                  <a:cubicBezTo>
                    <a:pt x="3492" y="848"/>
                    <a:pt x="3442" y="982"/>
                    <a:pt x="3375" y="1115"/>
                  </a:cubicBezTo>
                  <a:cubicBezTo>
                    <a:pt x="3232" y="1388"/>
                    <a:pt x="2938" y="1560"/>
                    <a:pt x="2633" y="1560"/>
                  </a:cubicBezTo>
                  <a:cubicBezTo>
                    <a:pt x="2546" y="1560"/>
                    <a:pt x="2458" y="1546"/>
                    <a:pt x="2373" y="1516"/>
                  </a:cubicBezTo>
                  <a:cubicBezTo>
                    <a:pt x="2105" y="1449"/>
                    <a:pt x="1872" y="1299"/>
                    <a:pt x="1671" y="1098"/>
                  </a:cubicBezTo>
                  <a:cubicBezTo>
                    <a:pt x="1638" y="1048"/>
                    <a:pt x="1604" y="998"/>
                    <a:pt x="1554" y="965"/>
                  </a:cubicBezTo>
                  <a:cubicBezTo>
                    <a:pt x="1470" y="867"/>
                    <a:pt x="1386" y="769"/>
                    <a:pt x="1254" y="769"/>
                  </a:cubicBezTo>
                  <a:cubicBezTo>
                    <a:pt x="1228" y="769"/>
                    <a:pt x="1200" y="773"/>
                    <a:pt x="1170" y="781"/>
                  </a:cubicBezTo>
                  <a:cubicBezTo>
                    <a:pt x="1003" y="848"/>
                    <a:pt x="969" y="982"/>
                    <a:pt x="953" y="1149"/>
                  </a:cubicBezTo>
                  <a:cubicBezTo>
                    <a:pt x="919" y="1433"/>
                    <a:pt x="886" y="1733"/>
                    <a:pt x="836" y="2034"/>
                  </a:cubicBezTo>
                  <a:cubicBezTo>
                    <a:pt x="769" y="2586"/>
                    <a:pt x="518" y="3104"/>
                    <a:pt x="134" y="3488"/>
                  </a:cubicBezTo>
                  <a:cubicBezTo>
                    <a:pt x="0" y="3588"/>
                    <a:pt x="0" y="3655"/>
                    <a:pt x="0" y="3738"/>
                  </a:cubicBezTo>
                  <a:cubicBezTo>
                    <a:pt x="0" y="3922"/>
                    <a:pt x="134" y="4056"/>
                    <a:pt x="318" y="4056"/>
                  </a:cubicBezTo>
                  <a:cubicBezTo>
                    <a:pt x="348" y="4055"/>
                    <a:pt x="378" y="4054"/>
                    <a:pt x="407" y="4054"/>
                  </a:cubicBezTo>
                  <a:cubicBezTo>
                    <a:pt x="1164" y="4054"/>
                    <a:pt x="1725" y="4460"/>
                    <a:pt x="2256" y="4958"/>
                  </a:cubicBezTo>
                  <a:cubicBezTo>
                    <a:pt x="2382" y="5071"/>
                    <a:pt x="2491" y="5127"/>
                    <a:pt x="2586" y="5127"/>
                  </a:cubicBezTo>
                  <a:cubicBezTo>
                    <a:pt x="2717" y="5127"/>
                    <a:pt x="2820" y="5021"/>
                    <a:pt x="2907" y="4808"/>
                  </a:cubicBezTo>
                  <a:cubicBezTo>
                    <a:pt x="2991" y="4641"/>
                    <a:pt x="3041" y="4457"/>
                    <a:pt x="3141" y="4290"/>
                  </a:cubicBezTo>
                  <a:cubicBezTo>
                    <a:pt x="3275" y="3974"/>
                    <a:pt x="3584" y="3791"/>
                    <a:pt x="3910" y="3791"/>
                  </a:cubicBezTo>
                  <a:cubicBezTo>
                    <a:pt x="4033" y="3791"/>
                    <a:pt x="4159" y="3817"/>
                    <a:pt x="4278" y="3872"/>
                  </a:cubicBezTo>
                  <a:cubicBezTo>
                    <a:pt x="4495" y="3939"/>
                    <a:pt x="4712" y="4073"/>
                    <a:pt x="4879" y="4223"/>
                  </a:cubicBezTo>
                  <a:cubicBezTo>
                    <a:pt x="4963" y="4290"/>
                    <a:pt x="5029" y="4357"/>
                    <a:pt x="5113" y="4407"/>
                  </a:cubicBezTo>
                  <a:cubicBezTo>
                    <a:pt x="5171" y="4465"/>
                    <a:pt x="5241" y="4490"/>
                    <a:pt x="5309" y="4490"/>
                  </a:cubicBezTo>
                  <a:cubicBezTo>
                    <a:pt x="5439" y="4490"/>
                    <a:pt x="5565" y="4398"/>
                    <a:pt x="5598" y="4256"/>
                  </a:cubicBezTo>
                  <a:cubicBezTo>
                    <a:pt x="5614" y="4206"/>
                    <a:pt x="5631" y="4139"/>
                    <a:pt x="5631" y="4073"/>
                  </a:cubicBezTo>
                  <a:cubicBezTo>
                    <a:pt x="5798" y="3237"/>
                    <a:pt x="6116" y="2502"/>
                    <a:pt x="6851" y="2017"/>
                  </a:cubicBezTo>
                  <a:cubicBezTo>
                    <a:pt x="6968" y="1951"/>
                    <a:pt x="7035" y="1834"/>
                    <a:pt x="7001" y="1700"/>
                  </a:cubicBezTo>
                  <a:cubicBezTo>
                    <a:pt x="6968" y="1550"/>
                    <a:pt x="6834" y="1516"/>
                    <a:pt x="6717" y="1499"/>
                  </a:cubicBezTo>
                  <a:cubicBezTo>
                    <a:pt x="6533" y="1466"/>
                    <a:pt x="6349" y="1449"/>
                    <a:pt x="6149" y="1433"/>
                  </a:cubicBezTo>
                  <a:cubicBezTo>
                    <a:pt x="5497" y="1332"/>
                    <a:pt x="4896" y="982"/>
                    <a:pt x="4495" y="430"/>
                  </a:cubicBezTo>
                  <a:cubicBezTo>
                    <a:pt x="4428" y="363"/>
                    <a:pt x="4378" y="280"/>
                    <a:pt x="4311" y="196"/>
                  </a:cubicBezTo>
                  <a:cubicBezTo>
                    <a:pt x="4194" y="65"/>
                    <a:pt x="4083" y="0"/>
                    <a:pt x="3985" y="0"/>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4"/>
            <p:cNvSpPr/>
            <p:nvPr/>
          </p:nvSpPr>
          <p:spPr>
            <a:xfrm>
              <a:off x="6589186" y="4456490"/>
              <a:ext cx="126940" cy="129408"/>
            </a:xfrm>
            <a:custGeom>
              <a:rect b="b" l="l" r="r" t="t"/>
              <a:pathLst>
                <a:path extrusionOk="0" h="4038" w="3961">
                  <a:moveTo>
                    <a:pt x="1957" y="1"/>
                  </a:moveTo>
                  <a:cubicBezTo>
                    <a:pt x="1802" y="1"/>
                    <a:pt x="1645" y="19"/>
                    <a:pt x="1488" y="57"/>
                  </a:cubicBezTo>
                  <a:cubicBezTo>
                    <a:pt x="970" y="157"/>
                    <a:pt x="552" y="541"/>
                    <a:pt x="435" y="1059"/>
                  </a:cubicBezTo>
                  <a:cubicBezTo>
                    <a:pt x="402" y="1160"/>
                    <a:pt x="368" y="1260"/>
                    <a:pt x="301" y="1343"/>
                  </a:cubicBezTo>
                  <a:cubicBezTo>
                    <a:pt x="1" y="1878"/>
                    <a:pt x="34" y="2546"/>
                    <a:pt x="385" y="3048"/>
                  </a:cubicBezTo>
                  <a:cubicBezTo>
                    <a:pt x="736" y="3616"/>
                    <a:pt x="1354" y="3983"/>
                    <a:pt x="2022" y="4033"/>
                  </a:cubicBezTo>
                  <a:cubicBezTo>
                    <a:pt x="2057" y="4036"/>
                    <a:pt x="2091" y="4038"/>
                    <a:pt x="2125" y="4038"/>
                  </a:cubicBezTo>
                  <a:cubicBezTo>
                    <a:pt x="2292" y="4038"/>
                    <a:pt x="2458" y="4005"/>
                    <a:pt x="2624" y="3950"/>
                  </a:cubicBezTo>
                  <a:cubicBezTo>
                    <a:pt x="3409" y="3616"/>
                    <a:pt x="3927" y="2847"/>
                    <a:pt x="3960" y="1995"/>
                  </a:cubicBezTo>
                  <a:cubicBezTo>
                    <a:pt x="3960" y="870"/>
                    <a:pt x="3028" y="1"/>
                    <a:pt x="1957"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64"/>
            <p:cNvSpPr/>
            <p:nvPr/>
          </p:nvSpPr>
          <p:spPr>
            <a:xfrm>
              <a:off x="6457471" y="4435852"/>
              <a:ext cx="128543" cy="128254"/>
            </a:xfrm>
            <a:custGeom>
              <a:rect b="b" l="l" r="r" t="t"/>
              <a:pathLst>
                <a:path extrusionOk="0" h="4002" w="4011">
                  <a:moveTo>
                    <a:pt x="1869" y="0"/>
                  </a:moveTo>
                  <a:cubicBezTo>
                    <a:pt x="1030" y="0"/>
                    <a:pt x="209" y="574"/>
                    <a:pt x="50" y="1536"/>
                  </a:cubicBezTo>
                  <a:cubicBezTo>
                    <a:pt x="17" y="1669"/>
                    <a:pt x="17" y="1802"/>
                    <a:pt x="0" y="1886"/>
                  </a:cubicBezTo>
                  <a:lnTo>
                    <a:pt x="0" y="1886"/>
                  </a:lnTo>
                  <a:cubicBezTo>
                    <a:pt x="0" y="1881"/>
                    <a:pt x="0" y="1876"/>
                    <a:pt x="0" y="1870"/>
                  </a:cubicBezTo>
                  <a:lnTo>
                    <a:pt x="0" y="1887"/>
                  </a:lnTo>
                  <a:cubicBezTo>
                    <a:pt x="0" y="1887"/>
                    <a:pt x="0" y="1886"/>
                    <a:pt x="0" y="1886"/>
                  </a:cubicBezTo>
                  <a:lnTo>
                    <a:pt x="0" y="1886"/>
                  </a:lnTo>
                  <a:cubicBezTo>
                    <a:pt x="24" y="3083"/>
                    <a:pt x="968" y="4002"/>
                    <a:pt x="2044" y="4002"/>
                  </a:cubicBezTo>
                  <a:cubicBezTo>
                    <a:pt x="2147" y="4002"/>
                    <a:pt x="2251" y="3993"/>
                    <a:pt x="2356" y="3976"/>
                  </a:cubicBezTo>
                  <a:cubicBezTo>
                    <a:pt x="3359" y="3809"/>
                    <a:pt x="4010" y="2856"/>
                    <a:pt x="3827" y="1870"/>
                  </a:cubicBezTo>
                  <a:cubicBezTo>
                    <a:pt x="3743" y="1403"/>
                    <a:pt x="3542" y="985"/>
                    <a:pt x="3225" y="617"/>
                  </a:cubicBezTo>
                  <a:cubicBezTo>
                    <a:pt x="2851" y="194"/>
                    <a:pt x="2357" y="0"/>
                    <a:pt x="1869"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64"/>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Babies Communicate in LOTS of ways</a:t>
            </a:r>
            <a:endParaRPr sz="3000"/>
          </a:p>
        </p:txBody>
      </p:sp>
      <p:sp>
        <p:nvSpPr>
          <p:cNvPr id="643" name="Google Shape;643;p64"/>
          <p:cNvSpPr txBox="1"/>
          <p:nvPr>
            <p:ph idx="2" type="subTitle"/>
          </p:nvPr>
        </p:nvSpPr>
        <p:spPr>
          <a:xfrm>
            <a:off x="736725" y="3192850"/>
            <a:ext cx="2157600" cy="4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Newborn baby crying</a:t>
            </a:r>
            <a:endParaRPr/>
          </a:p>
        </p:txBody>
      </p:sp>
      <p:sp>
        <p:nvSpPr>
          <p:cNvPr id="644" name="Google Shape;644;p64"/>
          <p:cNvSpPr txBox="1"/>
          <p:nvPr>
            <p:ph idx="4" type="subTitle"/>
          </p:nvPr>
        </p:nvSpPr>
        <p:spPr>
          <a:xfrm>
            <a:off x="3509275" y="3157450"/>
            <a:ext cx="2157600" cy="49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Baby frowning and turning away from a </a:t>
            </a:r>
            <a:r>
              <a:rPr lang="en"/>
              <a:t>spoonful</a:t>
            </a:r>
            <a:r>
              <a:rPr lang="en"/>
              <a:t> of food</a:t>
            </a:r>
            <a:endParaRPr/>
          </a:p>
        </p:txBody>
      </p:sp>
      <p:sp>
        <p:nvSpPr>
          <p:cNvPr id="645" name="Google Shape;645;p64"/>
          <p:cNvSpPr txBox="1"/>
          <p:nvPr>
            <p:ph idx="6" type="subTitle"/>
          </p:nvPr>
        </p:nvSpPr>
        <p:spPr>
          <a:xfrm>
            <a:off x="6134850" y="3192850"/>
            <a:ext cx="2157600" cy="7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Baby with a big smile wearing sunglasses. . </a:t>
            </a:r>
            <a:endParaRPr/>
          </a:p>
        </p:txBody>
      </p:sp>
      <p:pic>
        <p:nvPicPr>
          <p:cNvPr id="646" name="Google Shape;646;p64"/>
          <p:cNvPicPr preferRelativeResize="0"/>
          <p:nvPr/>
        </p:nvPicPr>
        <p:blipFill rotWithShape="1">
          <a:blip r:embed="rId3">
            <a:alphaModFix/>
          </a:blip>
          <a:srcRect b="0" l="0" r="0" t="0"/>
          <a:stretch/>
        </p:blipFill>
        <p:spPr>
          <a:xfrm>
            <a:off x="838200" y="1715751"/>
            <a:ext cx="1943100" cy="1291200"/>
          </a:xfrm>
          <a:prstGeom prst="rect">
            <a:avLst/>
          </a:prstGeom>
          <a:noFill/>
          <a:ln>
            <a:noFill/>
          </a:ln>
        </p:spPr>
      </p:pic>
      <p:pic>
        <p:nvPicPr>
          <p:cNvPr id="647" name="Google Shape;647;p64"/>
          <p:cNvPicPr preferRelativeResize="0"/>
          <p:nvPr/>
        </p:nvPicPr>
        <p:blipFill rotWithShape="1">
          <a:blip r:embed="rId4">
            <a:alphaModFix/>
          </a:blip>
          <a:srcRect b="0" l="0" r="0" t="0"/>
          <a:stretch/>
        </p:blipFill>
        <p:spPr>
          <a:xfrm>
            <a:off x="3842449" y="1856400"/>
            <a:ext cx="1283400" cy="1231500"/>
          </a:xfrm>
          <a:prstGeom prst="rect">
            <a:avLst/>
          </a:prstGeom>
          <a:noFill/>
          <a:ln>
            <a:noFill/>
          </a:ln>
        </p:spPr>
      </p:pic>
      <p:pic>
        <p:nvPicPr>
          <p:cNvPr id="648" name="Google Shape;648;p64"/>
          <p:cNvPicPr preferRelativeResize="0"/>
          <p:nvPr/>
        </p:nvPicPr>
        <p:blipFill rotWithShape="1">
          <a:blip r:embed="rId5">
            <a:alphaModFix/>
          </a:blip>
          <a:srcRect b="0" l="0" r="0" t="0"/>
          <a:stretch/>
        </p:blipFill>
        <p:spPr>
          <a:xfrm>
            <a:off x="6366625" y="1830302"/>
            <a:ext cx="1497501" cy="1123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65"/>
          <p:cNvPicPr preferRelativeResize="0"/>
          <p:nvPr/>
        </p:nvPicPr>
        <p:blipFill rotWithShape="1">
          <a:blip r:embed="rId3">
            <a:alphaModFix/>
          </a:blip>
          <a:srcRect b="0" l="0" r="0" t="0"/>
          <a:stretch/>
        </p:blipFill>
        <p:spPr>
          <a:xfrm>
            <a:off x="1" y="400903"/>
            <a:ext cx="9236149" cy="49877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6"/>
          <p:cNvSpPr txBox="1"/>
          <p:nvPr>
            <p:ph type="title"/>
          </p:nvPr>
        </p:nvSpPr>
        <p:spPr>
          <a:xfrm>
            <a:off x="2030400" y="1766700"/>
            <a:ext cx="5076000" cy="90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659" name="Google Shape;659;p66"/>
          <p:cNvPicPr preferRelativeResize="0"/>
          <p:nvPr/>
        </p:nvPicPr>
        <p:blipFill rotWithShape="1">
          <a:blip r:embed="rId3">
            <a:alphaModFix/>
          </a:blip>
          <a:srcRect b="0" l="0" r="0" t="0"/>
          <a:stretch/>
        </p:blipFill>
        <p:spPr>
          <a:xfrm>
            <a:off x="0" y="80825"/>
            <a:ext cx="9028625" cy="5045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7"/>
          <p:cNvSpPr txBox="1"/>
          <p:nvPr>
            <p:ph type="title"/>
          </p:nvPr>
        </p:nvSpPr>
        <p:spPr>
          <a:xfrm>
            <a:off x="377125" y="130625"/>
            <a:ext cx="7704000" cy="32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How to Build a Dyad</a:t>
            </a:r>
            <a:endParaRPr sz="3100"/>
          </a:p>
        </p:txBody>
      </p:sp>
      <p:sp>
        <p:nvSpPr>
          <p:cNvPr id="665" name="Google Shape;665;p67"/>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66" name="Google Shape;666;p67"/>
          <p:cNvSpPr txBox="1"/>
          <p:nvPr/>
        </p:nvSpPr>
        <p:spPr>
          <a:xfrm>
            <a:off x="0" y="682650"/>
            <a:ext cx="8915400" cy="4351200"/>
          </a:xfrm>
          <a:prstGeom prst="rect">
            <a:avLst/>
          </a:prstGeom>
          <a:noFill/>
          <a:ln>
            <a:noFill/>
          </a:ln>
        </p:spPr>
        <p:txBody>
          <a:bodyPr anchorCtr="0" anchor="t" bIns="45700" lIns="91425" spcFirstLastPara="1" rIns="91425" wrap="square" tIns="45700">
            <a:normAutofit/>
          </a:bodyPr>
          <a:lstStyle/>
          <a:p>
            <a:pPr indent="-113030" lvl="0" marL="228600" rtl="0" algn="l">
              <a:lnSpc>
                <a:spcPct val="80000"/>
              </a:lnSpc>
              <a:spcBef>
                <a:spcPts val="0"/>
              </a:spcBef>
              <a:spcAft>
                <a:spcPts val="0"/>
              </a:spcAft>
              <a:buClr>
                <a:srgbClr val="000000"/>
              </a:buClr>
              <a:buSzPts val="660"/>
              <a:buChar char="•"/>
            </a:pPr>
            <a:r>
              <a:rPr b="1" lang="en" sz="2600">
                <a:solidFill>
                  <a:srgbClr val="000000"/>
                </a:solidFill>
                <a:latin typeface="Calibri"/>
                <a:ea typeface="Calibri"/>
                <a:cs typeface="Calibri"/>
                <a:sym typeface="Calibri"/>
              </a:rPr>
              <a:t>ACKNOWLEDGE AND REWARD NONVERBAL COMMUNICATION</a:t>
            </a:r>
            <a:endParaRPr b="1" sz="2600">
              <a:solidFill>
                <a:srgbClr val="000000"/>
              </a:solidFill>
              <a:latin typeface="Calibri"/>
              <a:ea typeface="Calibri"/>
              <a:cs typeface="Calibri"/>
              <a:sym typeface="Calibri"/>
            </a:endParaRPr>
          </a:p>
          <a:p>
            <a:pPr indent="-170180" lvl="1" marL="457200" rtl="0" algn="l">
              <a:lnSpc>
                <a:spcPct val="80000"/>
              </a:lnSpc>
              <a:spcBef>
                <a:spcPts val="200"/>
              </a:spcBef>
              <a:spcAft>
                <a:spcPts val="0"/>
              </a:spcAft>
              <a:buClr>
                <a:srgbClr val="000000"/>
              </a:buClr>
              <a:buSzPts val="1400"/>
              <a:buChar char="•"/>
            </a:pPr>
            <a:r>
              <a:rPr b="1" lang="en" sz="2200">
                <a:solidFill>
                  <a:srgbClr val="000000"/>
                </a:solidFill>
                <a:latin typeface="Calibri"/>
                <a:ea typeface="Calibri"/>
                <a:cs typeface="Calibri"/>
                <a:sym typeface="Calibri"/>
              </a:rPr>
              <a:t>CRYING, TURNING, OTHER CUES</a:t>
            </a:r>
            <a:endParaRPr b="1" sz="2200">
              <a:solidFill>
                <a:srgbClr val="000000"/>
              </a:solidFill>
              <a:latin typeface="Calibri"/>
              <a:ea typeface="Calibri"/>
              <a:cs typeface="Calibri"/>
              <a:sym typeface="Calibri"/>
            </a:endParaRPr>
          </a:p>
          <a:p>
            <a:pPr indent="-170180" lvl="0" marL="228600" rtl="0" algn="l">
              <a:lnSpc>
                <a:spcPct val="80000"/>
              </a:lnSpc>
              <a:spcBef>
                <a:spcPts val="1800"/>
              </a:spcBef>
              <a:spcAft>
                <a:spcPts val="0"/>
              </a:spcAft>
              <a:buClr>
                <a:srgbClr val="000000"/>
              </a:buClr>
              <a:buSzPts val="1560"/>
              <a:buChar char="•"/>
            </a:pPr>
            <a:r>
              <a:rPr b="1" lang="en" sz="2600">
                <a:solidFill>
                  <a:srgbClr val="000000"/>
                </a:solidFill>
                <a:latin typeface="Calibri"/>
                <a:ea typeface="Calibri"/>
                <a:cs typeface="Calibri"/>
                <a:sym typeface="Calibri"/>
              </a:rPr>
              <a:t>DEVELOP STOP AND GO GAMES</a:t>
            </a:r>
            <a:endParaRPr b="1" sz="2600">
              <a:solidFill>
                <a:srgbClr val="000000"/>
              </a:solidFill>
              <a:latin typeface="Calibri"/>
              <a:ea typeface="Calibri"/>
              <a:cs typeface="Calibri"/>
              <a:sym typeface="Calibri"/>
            </a:endParaRPr>
          </a:p>
          <a:p>
            <a:pPr indent="-170180" lvl="1" marL="457200" rtl="0" algn="l">
              <a:lnSpc>
                <a:spcPct val="80000"/>
              </a:lnSpc>
              <a:spcBef>
                <a:spcPts val="200"/>
              </a:spcBef>
              <a:spcAft>
                <a:spcPts val="0"/>
              </a:spcAft>
              <a:buClr>
                <a:srgbClr val="000000"/>
              </a:buClr>
              <a:buSzPts val="1400"/>
              <a:buChar char="•"/>
            </a:pPr>
            <a:r>
              <a:rPr b="1" lang="en" sz="2200">
                <a:solidFill>
                  <a:srgbClr val="000000"/>
                </a:solidFill>
                <a:latin typeface="Calibri"/>
                <a:ea typeface="Calibri"/>
                <a:cs typeface="Calibri"/>
                <a:sym typeface="Calibri"/>
              </a:rPr>
              <a:t>EXAMPLE: SWING BABY IN A BLANKET (OR PLAY A TICKLE GAME, ETC.)</a:t>
            </a:r>
            <a:r>
              <a:rPr b="1" lang="en" sz="2200">
                <a:latin typeface="Calibri"/>
                <a:ea typeface="Calibri"/>
                <a:cs typeface="Calibri"/>
                <a:sym typeface="Calibri"/>
              </a:rPr>
              <a:t> FO</a:t>
            </a:r>
            <a:r>
              <a:rPr b="1" lang="en" sz="2200">
                <a:solidFill>
                  <a:srgbClr val="000000"/>
                </a:solidFill>
                <a:latin typeface="Calibri"/>
                <a:ea typeface="Calibri"/>
                <a:cs typeface="Calibri"/>
                <a:sym typeface="Calibri"/>
              </a:rPr>
              <a:t>R 5 TO 10 SECONDS. STOP. WAIT FOR SOME SIGN FROM BABY THAT SHE’D LIKE THAT GAME TO CONTINUE. HONOR THE REQUEST. REPEAT. </a:t>
            </a:r>
            <a:endParaRPr b="1" sz="2200">
              <a:solidFill>
                <a:srgbClr val="000000"/>
              </a:solidFill>
              <a:latin typeface="Calibri"/>
              <a:ea typeface="Calibri"/>
              <a:cs typeface="Calibri"/>
              <a:sym typeface="Calibri"/>
            </a:endParaRPr>
          </a:p>
          <a:p>
            <a:pPr indent="-170180" lvl="0" marL="228600" rtl="0" algn="l">
              <a:lnSpc>
                <a:spcPct val="80000"/>
              </a:lnSpc>
              <a:spcBef>
                <a:spcPts val="1800"/>
              </a:spcBef>
              <a:spcAft>
                <a:spcPts val="0"/>
              </a:spcAft>
              <a:buClr>
                <a:srgbClr val="000000"/>
              </a:buClr>
              <a:buSzPts val="1560"/>
              <a:buChar char="•"/>
            </a:pPr>
            <a:r>
              <a:rPr b="1" lang="en" sz="2600">
                <a:solidFill>
                  <a:srgbClr val="000000"/>
                </a:solidFill>
                <a:latin typeface="Calibri"/>
                <a:ea typeface="Calibri"/>
                <a:cs typeface="Calibri"/>
                <a:sym typeface="Calibri"/>
              </a:rPr>
              <a:t>NOVEL INTERACTIONS (PLAY)</a:t>
            </a:r>
            <a:endParaRPr b="1" sz="2600">
              <a:solidFill>
                <a:srgbClr val="000000"/>
              </a:solidFill>
              <a:latin typeface="Calibri"/>
              <a:ea typeface="Calibri"/>
              <a:cs typeface="Calibri"/>
              <a:sym typeface="Calibri"/>
            </a:endParaRPr>
          </a:p>
          <a:p>
            <a:pPr indent="-170180" lvl="1" marL="457200" rtl="0" algn="l">
              <a:lnSpc>
                <a:spcPct val="80000"/>
              </a:lnSpc>
              <a:spcBef>
                <a:spcPts val="200"/>
              </a:spcBef>
              <a:spcAft>
                <a:spcPts val="0"/>
              </a:spcAft>
              <a:buClr>
                <a:srgbClr val="000000"/>
              </a:buClr>
              <a:buSzPts val="1400"/>
              <a:buChar char="•"/>
            </a:pPr>
            <a:r>
              <a:rPr b="1" lang="en" sz="2200">
                <a:solidFill>
                  <a:srgbClr val="000000"/>
                </a:solidFill>
                <a:latin typeface="Calibri"/>
                <a:ea typeface="Calibri"/>
                <a:cs typeface="Calibri"/>
                <a:sym typeface="Calibri"/>
              </a:rPr>
              <a:t>STAND ON A CHAIR; TURN BABY UPSIDE DOWN; WEAR A FUNNY HAT OR GLASSES. WATCH FOR CUES IN CHILD.  HONOR THE REQUEST. REPEAT. </a:t>
            </a:r>
            <a:endParaRPr b="1" sz="2200">
              <a:solidFill>
                <a:srgbClr val="000000"/>
              </a:solidFill>
              <a:latin typeface="Calibri"/>
              <a:ea typeface="Calibri"/>
              <a:cs typeface="Calibri"/>
              <a:sym typeface="Calibri"/>
            </a:endParaRPr>
          </a:p>
          <a:p>
            <a:pPr indent="-170180" lvl="0" marL="228600" rtl="0" algn="l">
              <a:lnSpc>
                <a:spcPct val="80000"/>
              </a:lnSpc>
              <a:spcBef>
                <a:spcPts val="1800"/>
              </a:spcBef>
              <a:spcAft>
                <a:spcPts val="0"/>
              </a:spcAft>
              <a:buClr>
                <a:srgbClr val="000000"/>
              </a:buClr>
              <a:buSzPts val="1560"/>
              <a:buChar char="•"/>
            </a:pPr>
            <a:r>
              <a:rPr b="1" lang="en" sz="2600">
                <a:solidFill>
                  <a:srgbClr val="000000"/>
                </a:solidFill>
                <a:latin typeface="Calibri"/>
                <a:ea typeface="Calibri"/>
                <a:cs typeface="Calibri"/>
                <a:sym typeface="Calibri"/>
              </a:rPr>
              <a:t>JAN VAN DIJK ON PERKINS OR YOU TUBE</a:t>
            </a:r>
            <a:endParaRPr b="1" sz="26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68"/>
          <p:cNvSpPr txBox="1"/>
          <p:nvPr>
            <p:ph type="title"/>
          </p:nvPr>
        </p:nvSpPr>
        <p:spPr>
          <a:xfrm>
            <a:off x="377125" y="130625"/>
            <a:ext cx="7704000" cy="32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How to Build a Dyad</a:t>
            </a:r>
            <a:endParaRPr sz="3100"/>
          </a:p>
        </p:txBody>
      </p:sp>
      <p:sp>
        <p:nvSpPr>
          <p:cNvPr id="672" name="Google Shape;672;p68"/>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73" name="Google Shape;673;p68"/>
          <p:cNvSpPr txBox="1"/>
          <p:nvPr/>
        </p:nvSpPr>
        <p:spPr>
          <a:xfrm>
            <a:off x="0" y="682650"/>
            <a:ext cx="8915400" cy="4351200"/>
          </a:xfrm>
          <a:prstGeom prst="rect">
            <a:avLst/>
          </a:prstGeom>
          <a:noFill/>
          <a:ln>
            <a:noFill/>
          </a:ln>
        </p:spPr>
        <p:txBody>
          <a:bodyPr anchorCtr="0" anchor="t" bIns="45700" lIns="91425" spcFirstLastPara="1" rIns="91425" wrap="square" tIns="45700">
            <a:noAutofit/>
          </a:bodyPr>
          <a:lstStyle/>
          <a:p>
            <a:pPr indent="-251459" lvl="0" marL="228600" rtl="0" algn="l">
              <a:lnSpc>
                <a:spcPct val="90000"/>
              </a:lnSpc>
              <a:spcBef>
                <a:spcPts val="0"/>
              </a:spcBef>
              <a:spcAft>
                <a:spcPts val="0"/>
              </a:spcAft>
              <a:buClr>
                <a:srgbClr val="000000"/>
              </a:buClr>
              <a:buSzPts val="2160"/>
              <a:buChar char="•"/>
            </a:pPr>
            <a:r>
              <a:rPr b="1" lang="en" sz="3200">
                <a:latin typeface="Calibri"/>
                <a:ea typeface="Calibri"/>
                <a:cs typeface="Calibri"/>
                <a:sym typeface="Calibri"/>
              </a:rPr>
              <a:t>Respond verbally to the sounds and expressions your child makes.  </a:t>
            </a:r>
            <a:endParaRPr b="1" sz="3200">
              <a:latin typeface="Calibri"/>
              <a:ea typeface="Calibri"/>
              <a:cs typeface="Calibri"/>
              <a:sym typeface="Calibri"/>
            </a:endParaRPr>
          </a:p>
          <a:p>
            <a:pPr indent="-241300" lvl="1" marL="685800" rtl="0" algn="l">
              <a:lnSpc>
                <a:spcPct val="90000"/>
              </a:lnSpc>
              <a:spcBef>
                <a:spcPts val="200"/>
              </a:spcBef>
              <a:spcAft>
                <a:spcPts val="0"/>
              </a:spcAft>
              <a:buClr>
                <a:srgbClr val="000000"/>
              </a:buClr>
              <a:buSzPts val="2000"/>
              <a:buChar char="•"/>
            </a:pPr>
            <a:r>
              <a:rPr b="1" lang="en" sz="2800">
                <a:latin typeface="Calibri"/>
                <a:ea typeface="Calibri"/>
                <a:cs typeface="Calibri"/>
                <a:sym typeface="Calibri"/>
              </a:rPr>
              <a:t>“Talk back and forth.”</a:t>
            </a:r>
            <a:endParaRPr b="1" sz="2800">
              <a:latin typeface="Calibri"/>
              <a:ea typeface="Calibri"/>
              <a:cs typeface="Calibri"/>
              <a:sym typeface="Calibri"/>
            </a:endParaRPr>
          </a:p>
          <a:p>
            <a:pPr indent="-251459" lvl="0" marL="228600" rtl="0" algn="l">
              <a:lnSpc>
                <a:spcPct val="90000"/>
              </a:lnSpc>
              <a:spcBef>
                <a:spcPts val="1800"/>
              </a:spcBef>
              <a:spcAft>
                <a:spcPts val="0"/>
              </a:spcAft>
              <a:buClr>
                <a:srgbClr val="000000"/>
              </a:buClr>
              <a:buSzPts val="2160"/>
              <a:buChar char="•"/>
            </a:pPr>
            <a:r>
              <a:rPr b="1" lang="en" sz="3200">
                <a:latin typeface="Calibri"/>
                <a:ea typeface="Calibri"/>
                <a:cs typeface="Calibri"/>
                <a:sym typeface="Calibri"/>
              </a:rPr>
              <a:t>You can add information by using your language to fill in missing pieces</a:t>
            </a:r>
            <a:endParaRPr b="1" sz="3200">
              <a:latin typeface="Calibri"/>
              <a:ea typeface="Calibri"/>
              <a:cs typeface="Calibri"/>
              <a:sym typeface="Calibri"/>
            </a:endParaRPr>
          </a:p>
          <a:p>
            <a:pPr indent="-241300" lvl="1" marL="685800" rtl="0" algn="l">
              <a:lnSpc>
                <a:spcPct val="90000"/>
              </a:lnSpc>
              <a:spcBef>
                <a:spcPts val="200"/>
              </a:spcBef>
              <a:spcAft>
                <a:spcPts val="0"/>
              </a:spcAft>
              <a:buClr>
                <a:srgbClr val="000000"/>
              </a:buClr>
              <a:buSzPts val="2000"/>
              <a:buChar char="•"/>
            </a:pPr>
            <a:r>
              <a:rPr b="1" lang="en" sz="2800">
                <a:latin typeface="Calibri"/>
                <a:ea typeface="Calibri"/>
                <a:cs typeface="Calibri"/>
                <a:sym typeface="Calibri"/>
              </a:rPr>
              <a:t>Think of answering “wh” questions</a:t>
            </a:r>
            <a:endParaRPr b="1" sz="2800">
              <a:latin typeface="Calibri"/>
              <a:ea typeface="Calibri"/>
              <a:cs typeface="Calibri"/>
              <a:sym typeface="Calibri"/>
            </a:endParaRPr>
          </a:p>
          <a:p>
            <a:pPr indent="-241300" lvl="1" marL="685800" rtl="0" algn="l">
              <a:lnSpc>
                <a:spcPct val="90000"/>
              </a:lnSpc>
              <a:spcBef>
                <a:spcPts val="600"/>
              </a:spcBef>
              <a:spcAft>
                <a:spcPts val="0"/>
              </a:spcAft>
              <a:buClr>
                <a:srgbClr val="000000"/>
              </a:buClr>
              <a:buSzPts val="2000"/>
              <a:buChar char="•"/>
            </a:pPr>
            <a:r>
              <a:rPr b="1" lang="en" sz="2800">
                <a:latin typeface="Calibri"/>
                <a:ea typeface="Calibri"/>
                <a:cs typeface="Calibri"/>
                <a:sym typeface="Calibri"/>
              </a:rPr>
              <a:t>There’s the kitty.  vs. The kitty is purring.  She is happy because you are petting her back.”</a:t>
            </a:r>
            <a:endParaRPr b="1" sz="2800">
              <a:latin typeface="Calibri"/>
              <a:ea typeface="Calibri"/>
              <a:cs typeface="Calibri"/>
              <a:sym typeface="Calibri"/>
            </a:endParaRPr>
          </a:p>
          <a:p>
            <a:pPr indent="-81278" lvl="0" marL="457200" rtl="0" algn="l">
              <a:lnSpc>
                <a:spcPct val="90000"/>
              </a:lnSpc>
              <a:spcBef>
                <a:spcPts val="600"/>
              </a:spcBef>
              <a:spcAft>
                <a:spcPts val="0"/>
              </a:spcAft>
              <a:buNone/>
            </a:pPr>
            <a:r>
              <a:t/>
            </a:r>
            <a:endParaRPr b="1" sz="2800">
              <a:latin typeface="Calibri"/>
              <a:ea typeface="Calibri"/>
              <a:cs typeface="Calibri"/>
              <a:sym typeface="Calibri"/>
            </a:endParaRPr>
          </a:p>
          <a:p>
            <a:pPr indent="-236220" lvl="0" marL="228600" rtl="0" algn="l">
              <a:lnSpc>
                <a:spcPct val="80000"/>
              </a:lnSpc>
              <a:spcBef>
                <a:spcPts val="1800"/>
              </a:spcBef>
              <a:spcAft>
                <a:spcPts val="0"/>
              </a:spcAft>
              <a:buClr>
                <a:srgbClr val="000000"/>
              </a:buClr>
              <a:buSzPts val="2600"/>
              <a:buFont typeface="Calibri"/>
              <a:buChar char="•"/>
            </a:pPr>
            <a:r>
              <a:t/>
            </a:r>
            <a:endParaRPr b="1" sz="26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grpSp>
        <p:nvGrpSpPr>
          <p:cNvPr id="678" name="Google Shape;678;p69"/>
          <p:cNvGrpSpPr/>
          <p:nvPr/>
        </p:nvGrpSpPr>
        <p:grpSpPr>
          <a:xfrm>
            <a:off x="38200" y="961891"/>
            <a:ext cx="3968002" cy="4281983"/>
            <a:chOff x="38200" y="961891"/>
            <a:chExt cx="3968002" cy="4281983"/>
          </a:xfrm>
        </p:grpSpPr>
        <p:sp>
          <p:nvSpPr>
            <p:cNvPr id="679" name="Google Shape;679;p69"/>
            <p:cNvSpPr/>
            <p:nvPr/>
          </p:nvSpPr>
          <p:spPr>
            <a:xfrm>
              <a:off x="38200" y="961891"/>
              <a:ext cx="3968002" cy="3814128"/>
            </a:xfrm>
            <a:custGeom>
              <a:rect b="b" l="l" r="r" t="t"/>
              <a:pathLst>
                <a:path extrusionOk="0" h="186624" w="194153">
                  <a:moveTo>
                    <a:pt x="91829" y="1"/>
                  </a:moveTo>
                  <a:cubicBezTo>
                    <a:pt x="87007" y="1"/>
                    <a:pt x="82206" y="374"/>
                    <a:pt x="77426" y="1140"/>
                  </a:cubicBezTo>
                  <a:cubicBezTo>
                    <a:pt x="73434" y="1767"/>
                    <a:pt x="69571" y="2915"/>
                    <a:pt x="65657" y="3932"/>
                  </a:cubicBezTo>
                  <a:cubicBezTo>
                    <a:pt x="55401" y="6646"/>
                    <a:pt x="45850" y="10874"/>
                    <a:pt x="37526" y="17581"/>
                  </a:cubicBezTo>
                  <a:cubicBezTo>
                    <a:pt x="30793" y="22930"/>
                    <a:pt x="24713" y="29037"/>
                    <a:pt x="19389" y="35769"/>
                  </a:cubicBezTo>
                  <a:cubicBezTo>
                    <a:pt x="9107" y="48948"/>
                    <a:pt x="3653" y="64110"/>
                    <a:pt x="1487" y="80550"/>
                  </a:cubicBezTo>
                  <a:cubicBezTo>
                    <a:pt x="1227" y="82533"/>
                    <a:pt x="1227" y="84569"/>
                    <a:pt x="913" y="86552"/>
                  </a:cubicBezTo>
                  <a:cubicBezTo>
                    <a:pt x="365" y="90466"/>
                    <a:pt x="52" y="94407"/>
                    <a:pt x="0" y="98374"/>
                  </a:cubicBezTo>
                  <a:cubicBezTo>
                    <a:pt x="0" y="101114"/>
                    <a:pt x="130" y="103828"/>
                    <a:pt x="444" y="106542"/>
                  </a:cubicBezTo>
                  <a:cubicBezTo>
                    <a:pt x="1174" y="113587"/>
                    <a:pt x="3001" y="120477"/>
                    <a:pt x="5898" y="126922"/>
                  </a:cubicBezTo>
                  <a:cubicBezTo>
                    <a:pt x="10334" y="136708"/>
                    <a:pt x="16179" y="145790"/>
                    <a:pt x="23304" y="153827"/>
                  </a:cubicBezTo>
                  <a:cubicBezTo>
                    <a:pt x="28731" y="160038"/>
                    <a:pt x="34734" y="165597"/>
                    <a:pt x="41623" y="170111"/>
                  </a:cubicBezTo>
                  <a:cubicBezTo>
                    <a:pt x="52165" y="177027"/>
                    <a:pt x="63595" y="181880"/>
                    <a:pt x="75991" y="184359"/>
                  </a:cubicBezTo>
                  <a:cubicBezTo>
                    <a:pt x="80401" y="185273"/>
                    <a:pt x="84864" y="185951"/>
                    <a:pt x="89326" y="186343"/>
                  </a:cubicBezTo>
                  <a:cubicBezTo>
                    <a:pt x="91873" y="186532"/>
                    <a:pt x="94428" y="186624"/>
                    <a:pt x="96982" y="186624"/>
                  </a:cubicBezTo>
                  <a:cubicBezTo>
                    <a:pt x="99347" y="186624"/>
                    <a:pt x="101712" y="186545"/>
                    <a:pt x="104070" y="186395"/>
                  </a:cubicBezTo>
                  <a:cubicBezTo>
                    <a:pt x="108898" y="186108"/>
                    <a:pt x="113725" y="185821"/>
                    <a:pt x="118475" y="184855"/>
                  </a:cubicBezTo>
                  <a:cubicBezTo>
                    <a:pt x="128548" y="182820"/>
                    <a:pt x="138256" y="179741"/>
                    <a:pt x="147232" y="174704"/>
                  </a:cubicBezTo>
                  <a:cubicBezTo>
                    <a:pt x="155479" y="170007"/>
                    <a:pt x="162890" y="163979"/>
                    <a:pt x="169127" y="156828"/>
                  </a:cubicBezTo>
                  <a:cubicBezTo>
                    <a:pt x="176303" y="148739"/>
                    <a:pt x="181757" y="139527"/>
                    <a:pt x="186193" y="129715"/>
                  </a:cubicBezTo>
                  <a:cubicBezTo>
                    <a:pt x="189482" y="122460"/>
                    <a:pt x="192169" y="114997"/>
                    <a:pt x="193161" y="107011"/>
                  </a:cubicBezTo>
                  <a:cubicBezTo>
                    <a:pt x="193683" y="102810"/>
                    <a:pt x="194153" y="98582"/>
                    <a:pt x="193474" y="94329"/>
                  </a:cubicBezTo>
                  <a:cubicBezTo>
                    <a:pt x="193422" y="93885"/>
                    <a:pt x="193396" y="93415"/>
                    <a:pt x="193422" y="92946"/>
                  </a:cubicBezTo>
                  <a:cubicBezTo>
                    <a:pt x="193422" y="89553"/>
                    <a:pt x="193083" y="86135"/>
                    <a:pt x="192404" y="82794"/>
                  </a:cubicBezTo>
                  <a:cubicBezTo>
                    <a:pt x="190212" y="71573"/>
                    <a:pt x="186663" y="60665"/>
                    <a:pt x="181835" y="50279"/>
                  </a:cubicBezTo>
                  <a:cubicBezTo>
                    <a:pt x="174633" y="34882"/>
                    <a:pt x="162603" y="22252"/>
                    <a:pt x="147546" y="14345"/>
                  </a:cubicBezTo>
                  <a:cubicBezTo>
                    <a:pt x="139926" y="10404"/>
                    <a:pt x="132175" y="6751"/>
                    <a:pt x="123877" y="4402"/>
                  </a:cubicBezTo>
                  <a:cubicBezTo>
                    <a:pt x="114039" y="1636"/>
                    <a:pt x="103861" y="149"/>
                    <a:pt x="93632" y="18"/>
                  </a:cubicBezTo>
                  <a:cubicBezTo>
                    <a:pt x="93030" y="7"/>
                    <a:pt x="92430" y="1"/>
                    <a:pt x="91829"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9"/>
            <p:cNvSpPr/>
            <p:nvPr/>
          </p:nvSpPr>
          <p:spPr>
            <a:xfrm>
              <a:off x="842457" y="4526681"/>
              <a:ext cx="2406945" cy="437526"/>
            </a:xfrm>
            <a:custGeom>
              <a:rect b="b" l="l" r="r" t="t"/>
              <a:pathLst>
                <a:path extrusionOk="0" h="21408" w="117771">
                  <a:moveTo>
                    <a:pt x="26325" y="1"/>
                  </a:moveTo>
                  <a:cubicBezTo>
                    <a:pt x="22846" y="1"/>
                    <a:pt x="19365" y="50"/>
                    <a:pt x="15893" y="123"/>
                  </a:cubicBezTo>
                  <a:cubicBezTo>
                    <a:pt x="15397" y="150"/>
                    <a:pt x="14901" y="176"/>
                    <a:pt x="14405" y="254"/>
                  </a:cubicBezTo>
                  <a:cubicBezTo>
                    <a:pt x="13362" y="384"/>
                    <a:pt x="12500" y="1063"/>
                    <a:pt x="12109" y="2028"/>
                  </a:cubicBezTo>
                  <a:cubicBezTo>
                    <a:pt x="11952" y="2368"/>
                    <a:pt x="11900" y="2785"/>
                    <a:pt x="11587" y="3020"/>
                  </a:cubicBezTo>
                  <a:cubicBezTo>
                    <a:pt x="10752" y="3672"/>
                    <a:pt x="10360" y="4612"/>
                    <a:pt x="9865" y="5473"/>
                  </a:cubicBezTo>
                  <a:cubicBezTo>
                    <a:pt x="8795" y="7378"/>
                    <a:pt x="7594" y="9205"/>
                    <a:pt x="6263" y="10927"/>
                  </a:cubicBezTo>
                  <a:cubicBezTo>
                    <a:pt x="4437" y="13276"/>
                    <a:pt x="2688" y="15624"/>
                    <a:pt x="653" y="17764"/>
                  </a:cubicBezTo>
                  <a:cubicBezTo>
                    <a:pt x="157" y="18234"/>
                    <a:pt x="0" y="18965"/>
                    <a:pt x="261" y="19591"/>
                  </a:cubicBezTo>
                  <a:cubicBezTo>
                    <a:pt x="470" y="20452"/>
                    <a:pt x="1227" y="21026"/>
                    <a:pt x="2114" y="21026"/>
                  </a:cubicBezTo>
                  <a:cubicBezTo>
                    <a:pt x="3406" y="21085"/>
                    <a:pt x="4698" y="21114"/>
                    <a:pt x="5989" y="21114"/>
                  </a:cubicBezTo>
                  <a:cubicBezTo>
                    <a:pt x="6420" y="21114"/>
                    <a:pt x="6851" y="21111"/>
                    <a:pt x="7281" y="21105"/>
                  </a:cubicBezTo>
                  <a:cubicBezTo>
                    <a:pt x="13701" y="21000"/>
                    <a:pt x="20146" y="20896"/>
                    <a:pt x="26566" y="20817"/>
                  </a:cubicBezTo>
                  <a:cubicBezTo>
                    <a:pt x="28308" y="20796"/>
                    <a:pt x="30049" y="20787"/>
                    <a:pt x="31789" y="20787"/>
                  </a:cubicBezTo>
                  <a:cubicBezTo>
                    <a:pt x="40689" y="20787"/>
                    <a:pt x="49576" y="21034"/>
                    <a:pt x="58481" y="21209"/>
                  </a:cubicBezTo>
                  <a:cubicBezTo>
                    <a:pt x="59708" y="21157"/>
                    <a:pt x="60908" y="21078"/>
                    <a:pt x="62135" y="21078"/>
                  </a:cubicBezTo>
                  <a:cubicBezTo>
                    <a:pt x="70120" y="21183"/>
                    <a:pt x="78105" y="21339"/>
                    <a:pt x="86090" y="21392"/>
                  </a:cubicBezTo>
                  <a:cubicBezTo>
                    <a:pt x="87118" y="21402"/>
                    <a:pt x="88145" y="21407"/>
                    <a:pt x="89172" y="21407"/>
                  </a:cubicBezTo>
                  <a:cubicBezTo>
                    <a:pt x="95713" y="21407"/>
                    <a:pt x="102253" y="21210"/>
                    <a:pt x="108794" y="21052"/>
                  </a:cubicBezTo>
                  <a:cubicBezTo>
                    <a:pt x="110125" y="21026"/>
                    <a:pt x="111482" y="20922"/>
                    <a:pt x="112813" y="20817"/>
                  </a:cubicBezTo>
                  <a:cubicBezTo>
                    <a:pt x="113909" y="20765"/>
                    <a:pt x="115005" y="20609"/>
                    <a:pt x="116048" y="20296"/>
                  </a:cubicBezTo>
                  <a:cubicBezTo>
                    <a:pt x="117405" y="19852"/>
                    <a:pt x="117771" y="18547"/>
                    <a:pt x="116779" y="17529"/>
                  </a:cubicBezTo>
                  <a:cubicBezTo>
                    <a:pt x="116336" y="17060"/>
                    <a:pt x="115918" y="16538"/>
                    <a:pt x="115527" y="15990"/>
                  </a:cubicBezTo>
                  <a:cubicBezTo>
                    <a:pt x="113204" y="12884"/>
                    <a:pt x="111299" y="9518"/>
                    <a:pt x="109368" y="6152"/>
                  </a:cubicBezTo>
                  <a:cubicBezTo>
                    <a:pt x="108611" y="4847"/>
                    <a:pt x="107828" y="3542"/>
                    <a:pt x="107385" y="2081"/>
                  </a:cubicBezTo>
                  <a:cubicBezTo>
                    <a:pt x="107045" y="932"/>
                    <a:pt x="106236" y="384"/>
                    <a:pt x="105062" y="332"/>
                  </a:cubicBezTo>
                  <a:cubicBezTo>
                    <a:pt x="104331" y="306"/>
                    <a:pt x="103627" y="254"/>
                    <a:pt x="102922" y="254"/>
                  </a:cubicBezTo>
                  <a:cubicBezTo>
                    <a:pt x="95816" y="235"/>
                    <a:pt x="88724" y="107"/>
                    <a:pt x="81636" y="107"/>
                  </a:cubicBezTo>
                  <a:cubicBezTo>
                    <a:pt x="78936" y="107"/>
                    <a:pt x="76237" y="125"/>
                    <a:pt x="73538" y="176"/>
                  </a:cubicBezTo>
                  <a:cubicBezTo>
                    <a:pt x="69115" y="254"/>
                    <a:pt x="64698" y="280"/>
                    <a:pt x="60285" y="280"/>
                  </a:cubicBezTo>
                  <a:cubicBezTo>
                    <a:pt x="55872" y="280"/>
                    <a:pt x="51461" y="254"/>
                    <a:pt x="47051" y="228"/>
                  </a:cubicBezTo>
                  <a:cubicBezTo>
                    <a:pt x="42798" y="202"/>
                    <a:pt x="38544" y="228"/>
                    <a:pt x="34316" y="97"/>
                  </a:cubicBezTo>
                  <a:cubicBezTo>
                    <a:pt x="31656" y="29"/>
                    <a:pt x="28991" y="1"/>
                    <a:pt x="26325"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9"/>
            <p:cNvSpPr/>
            <p:nvPr/>
          </p:nvSpPr>
          <p:spPr>
            <a:xfrm>
              <a:off x="751265" y="4888977"/>
              <a:ext cx="2537070" cy="354897"/>
            </a:xfrm>
            <a:custGeom>
              <a:rect b="b" l="l" r="r" t="t"/>
              <a:pathLst>
                <a:path extrusionOk="0" h="17365" w="124138">
                  <a:moveTo>
                    <a:pt x="40577" y="0"/>
                  </a:moveTo>
                  <a:cubicBezTo>
                    <a:pt x="39831" y="0"/>
                    <a:pt x="39084" y="4"/>
                    <a:pt x="38335" y="11"/>
                  </a:cubicBezTo>
                  <a:cubicBezTo>
                    <a:pt x="37448" y="11"/>
                    <a:pt x="36560" y="11"/>
                    <a:pt x="35673" y="37"/>
                  </a:cubicBezTo>
                  <a:cubicBezTo>
                    <a:pt x="32385" y="63"/>
                    <a:pt x="29097" y="89"/>
                    <a:pt x="25783" y="168"/>
                  </a:cubicBezTo>
                  <a:cubicBezTo>
                    <a:pt x="25365" y="168"/>
                    <a:pt x="24948" y="168"/>
                    <a:pt x="24504" y="194"/>
                  </a:cubicBezTo>
                  <a:lnTo>
                    <a:pt x="23121" y="220"/>
                  </a:lnTo>
                  <a:cubicBezTo>
                    <a:pt x="19259" y="298"/>
                    <a:pt x="15397" y="376"/>
                    <a:pt x="11508" y="481"/>
                  </a:cubicBezTo>
                  <a:cubicBezTo>
                    <a:pt x="10621" y="481"/>
                    <a:pt x="9734" y="507"/>
                    <a:pt x="8873" y="533"/>
                  </a:cubicBezTo>
                  <a:cubicBezTo>
                    <a:pt x="7359" y="585"/>
                    <a:pt x="5846" y="611"/>
                    <a:pt x="4332" y="664"/>
                  </a:cubicBezTo>
                  <a:cubicBezTo>
                    <a:pt x="1644" y="716"/>
                    <a:pt x="548" y="1760"/>
                    <a:pt x="235" y="4447"/>
                  </a:cubicBezTo>
                  <a:cubicBezTo>
                    <a:pt x="209" y="4656"/>
                    <a:pt x="209" y="4865"/>
                    <a:pt x="183" y="5048"/>
                  </a:cubicBezTo>
                  <a:cubicBezTo>
                    <a:pt x="0" y="7448"/>
                    <a:pt x="104" y="9849"/>
                    <a:pt x="444" y="12224"/>
                  </a:cubicBezTo>
                  <a:cubicBezTo>
                    <a:pt x="705" y="14181"/>
                    <a:pt x="1670" y="15277"/>
                    <a:pt x="3523" y="15695"/>
                  </a:cubicBezTo>
                  <a:cubicBezTo>
                    <a:pt x="3993" y="15799"/>
                    <a:pt x="4436" y="15904"/>
                    <a:pt x="4880" y="15982"/>
                  </a:cubicBezTo>
                  <a:cubicBezTo>
                    <a:pt x="6106" y="16165"/>
                    <a:pt x="7359" y="16295"/>
                    <a:pt x="8586" y="16373"/>
                  </a:cubicBezTo>
                  <a:cubicBezTo>
                    <a:pt x="9473" y="16425"/>
                    <a:pt x="10386" y="16452"/>
                    <a:pt x="11300" y="16452"/>
                  </a:cubicBezTo>
                  <a:lnTo>
                    <a:pt x="11456" y="16452"/>
                  </a:lnTo>
                  <a:cubicBezTo>
                    <a:pt x="15083" y="16504"/>
                    <a:pt x="18711" y="16530"/>
                    <a:pt x="22338" y="16608"/>
                  </a:cubicBezTo>
                  <a:cubicBezTo>
                    <a:pt x="23278" y="16634"/>
                    <a:pt x="24243" y="16660"/>
                    <a:pt x="25209" y="16713"/>
                  </a:cubicBezTo>
                  <a:cubicBezTo>
                    <a:pt x="25991" y="16713"/>
                    <a:pt x="26774" y="16765"/>
                    <a:pt x="27557" y="16791"/>
                  </a:cubicBezTo>
                  <a:cubicBezTo>
                    <a:pt x="29906" y="16921"/>
                    <a:pt x="32254" y="17000"/>
                    <a:pt x="34577" y="17078"/>
                  </a:cubicBezTo>
                  <a:cubicBezTo>
                    <a:pt x="35543" y="17130"/>
                    <a:pt x="36508" y="17156"/>
                    <a:pt x="37474" y="17182"/>
                  </a:cubicBezTo>
                  <a:cubicBezTo>
                    <a:pt x="40422" y="17261"/>
                    <a:pt x="43371" y="17313"/>
                    <a:pt x="46320" y="17339"/>
                  </a:cubicBezTo>
                  <a:cubicBezTo>
                    <a:pt x="47286" y="17365"/>
                    <a:pt x="48251" y="17365"/>
                    <a:pt x="49217" y="17365"/>
                  </a:cubicBezTo>
                  <a:lnTo>
                    <a:pt x="51513" y="17365"/>
                  </a:lnTo>
                  <a:cubicBezTo>
                    <a:pt x="54775" y="17339"/>
                    <a:pt x="58063" y="17313"/>
                    <a:pt x="61325" y="17287"/>
                  </a:cubicBezTo>
                  <a:cubicBezTo>
                    <a:pt x="62291" y="17287"/>
                    <a:pt x="63230" y="17261"/>
                    <a:pt x="64196" y="17261"/>
                  </a:cubicBezTo>
                  <a:cubicBezTo>
                    <a:pt x="67118" y="17208"/>
                    <a:pt x="70041" y="17156"/>
                    <a:pt x="72938" y="17104"/>
                  </a:cubicBezTo>
                  <a:cubicBezTo>
                    <a:pt x="73903" y="17104"/>
                    <a:pt x="74869" y="17078"/>
                    <a:pt x="75834" y="17026"/>
                  </a:cubicBezTo>
                  <a:cubicBezTo>
                    <a:pt x="76591" y="17026"/>
                    <a:pt x="77348" y="17026"/>
                    <a:pt x="78131" y="17000"/>
                  </a:cubicBezTo>
                  <a:cubicBezTo>
                    <a:pt x="80871" y="16921"/>
                    <a:pt x="83585" y="16843"/>
                    <a:pt x="86325" y="16765"/>
                  </a:cubicBezTo>
                  <a:cubicBezTo>
                    <a:pt x="87264" y="16739"/>
                    <a:pt x="88230" y="16713"/>
                    <a:pt x="89196" y="16686"/>
                  </a:cubicBezTo>
                  <a:cubicBezTo>
                    <a:pt x="92118" y="16582"/>
                    <a:pt x="95041" y="16478"/>
                    <a:pt x="97964" y="16373"/>
                  </a:cubicBezTo>
                  <a:cubicBezTo>
                    <a:pt x="98929" y="16321"/>
                    <a:pt x="99895" y="16295"/>
                    <a:pt x="100860" y="16243"/>
                  </a:cubicBezTo>
                  <a:cubicBezTo>
                    <a:pt x="103105" y="16165"/>
                    <a:pt x="105375" y="16060"/>
                    <a:pt x="107619" y="15930"/>
                  </a:cubicBezTo>
                  <a:cubicBezTo>
                    <a:pt x="108585" y="15904"/>
                    <a:pt x="109576" y="15851"/>
                    <a:pt x="110542" y="15799"/>
                  </a:cubicBezTo>
                  <a:cubicBezTo>
                    <a:pt x="110855" y="15773"/>
                    <a:pt x="111194" y="15773"/>
                    <a:pt x="111534" y="15747"/>
                  </a:cubicBezTo>
                  <a:cubicBezTo>
                    <a:pt x="113073" y="15669"/>
                    <a:pt x="114613" y="15538"/>
                    <a:pt x="116152" y="15356"/>
                  </a:cubicBezTo>
                  <a:cubicBezTo>
                    <a:pt x="117118" y="15251"/>
                    <a:pt x="118057" y="15121"/>
                    <a:pt x="119023" y="14990"/>
                  </a:cubicBezTo>
                  <a:cubicBezTo>
                    <a:pt x="119832" y="14860"/>
                    <a:pt x="120641" y="14755"/>
                    <a:pt x="121424" y="14625"/>
                  </a:cubicBezTo>
                  <a:cubicBezTo>
                    <a:pt x="122781" y="14390"/>
                    <a:pt x="123355" y="13920"/>
                    <a:pt x="123564" y="12511"/>
                  </a:cubicBezTo>
                  <a:cubicBezTo>
                    <a:pt x="124138" y="8884"/>
                    <a:pt x="123981" y="5178"/>
                    <a:pt x="123068" y="1629"/>
                  </a:cubicBezTo>
                  <a:cubicBezTo>
                    <a:pt x="122833" y="637"/>
                    <a:pt x="122285" y="246"/>
                    <a:pt x="121267" y="194"/>
                  </a:cubicBezTo>
                  <a:lnTo>
                    <a:pt x="119571" y="194"/>
                  </a:lnTo>
                  <a:cubicBezTo>
                    <a:pt x="118762" y="168"/>
                    <a:pt x="117927" y="168"/>
                    <a:pt x="117118" y="168"/>
                  </a:cubicBezTo>
                  <a:lnTo>
                    <a:pt x="117066" y="168"/>
                  </a:lnTo>
                  <a:cubicBezTo>
                    <a:pt x="115109" y="168"/>
                    <a:pt x="113178" y="194"/>
                    <a:pt x="111220" y="220"/>
                  </a:cubicBezTo>
                  <a:cubicBezTo>
                    <a:pt x="110359" y="246"/>
                    <a:pt x="109498" y="246"/>
                    <a:pt x="108637" y="246"/>
                  </a:cubicBezTo>
                  <a:cubicBezTo>
                    <a:pt x="107776" y="259"/>
                    <a:pt x="106915" y="266"/>
                    <a:pt x="106053" y="266"/>
                  </a:cubicBezTo>
                  <a:cubicBezTo>
                    <a:pt x="105192" y="266"/>
                    <a:pt x="104331" y="259"/>
                    <a:pt x="103470" y="246"/>
                  </a:cubicBezTo>
                  <a:cubicBezTo>
                    <a:pt x="102844" y="220"/>
                    <a:pt x="102191" y="220"/>
                    <a:pt x="101539" y="220"/>
                  </a:cubicBezTo>
                  <a:cubicBezTo>
                    <a:pt x="100652" y="194"/>
                    <a:pt x="99790" y="194"/>
                    <a:pt x="98929" y="194"/>
                  </a:cubicBezTo>
                  <a:cubicBezTo>
                    <a:pt x="95719" y="142"/>
                    <a:pt x="92510" y="142"/>
                    <a:pt x="89274" y="116"/>
                  </a:cubicBezTo>
                  <a:lnTo>
                    <a:pt x="76539" y="116"/>
                  </a:lnTo>
                  <a:cubicBezTo>
                    <a:pt x="75652" y="116"/>
                    <a:pt x="74765" y="142"/>
                    <a:pt x="73903" y="142"/>
                  </a:cubicBezTo>
                  <a:cubicBezTo>
                    <a:pt x="70433" y="194"/>
                    <a:pt x="67145" y="220"/>
                    <a:pt x="64274" y="246"/>
                  </a:cubicBezTo>
                  <a:lnTo>
                    <a:pt x="61664" y="246"/>
                  </a:lnTo>
                  <a:cubicBezTo>
                    <a:pt x="57333" y="168"/>
                    <a:pt x="53496" y="116"/>
                    <a:pt x="49817" y="63"/>
                  </a:cubicBezTo>
                  <a:cubicBezTo>
                    <a:pt x="48930" y="63"/>
                    <a:pt x="48069" y="63"/>
                    <a:pt x="47181" y="37"/>
                  </a:cubicBezTo>
                  <a:lnTo>
                    <a:pt x="45981" y="37"/>
                  </a:lnTo>
                  <a:cubicBezTo>
                    <a:pt x="44173" y="19"/>
                    <a:pt x="42377" y="0"/>
                    <a:pt x="40577"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9"/>
            <p:cNvSpPr/>
            <p:nvPr/>
          </p:nvSpPr>
          <p:spPr>
            <a:xfrm>
              <a:off x="2753383" y="4892921"/>
              <a:ext cx="73085" cy="330699"/>
            </a:xfrm>
            <a:custGeom>
              <a:rect b="b" l="l" r="r" t="t"/>
              <a:pathLst>
                <a:path extrusionOk="0" h="16181" w="3576">
                  <a:moveTo>
                    <a:pt x="966" y="1"/>
                  </a:moveTo>
                  <a:cubicBezTo>
                    <a:pt x="966" y="131"/>
                    <a:pt x="966" y="288"/>
                    <a:pt x="940" y="444"/>
                  </a:cubicBezTo>
                  <a:cubicBezTo>
                    <a:pt x="784" y="2924"/>
                    <a:pt x="653" y="5403"/>
                    <a:pt x="497" y="7856"/>
                  </a:cubicBezTo>
                  <a:cubicBezTo>
                    <a:pt x="314" y="10622"/>
                    <a:pt x="157" y="13388"/>
                    <a:pt x="1" y="16180"/>
                  </a:cubicBezTo>
                  <a:cubicBezTo>
                    <a:pt x="966" y="16128"/>
                    <a:pt x="1932" y="16102"/>
                    <a:pt x="2897" y="16050"/>
                  </a:cubicBezTo>
                  <a:cubicBezTo>
                    <a:pt x="3080" y="11848"/>
                    <a:pt x="3263" y="7647"/>
                    <a:pt x="3445" y="3445"/>
                  </a:cubicBezTo>
                  <a:cubicBezTo>
                    <a:pt x="3498" y="2297"/>
                    <a:pt x="3576" y="1175"/>
                    <a:pt x="3576" y="27"/>
                  </a:cubicBezTo>
                  <a:cubicBezTo>
                    <a:pt x="2689" y="1"/>
                    <a:pt x="1827" y="1"/>
                    <a:pt x="9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9"/>
            <p:cNvSpPr/>
            <p:nvPr/>
          </p:nvSpPr>
          <p:spPr>
            <a:xfrm>
              <a:off x="2950728" y="4893453"/>
              <a:ext cx="73616" cy="321094"/>
            </a:xfrm>
            <a:custGeom>
              <a:rect b="b" l="l" r="r" t="t"/>
              <a:pathLst>
                <a:path extrusionOk="0" h="15711" w="3602">
                  <a:moveTo>
                    <a:pt x="3601" y="1"/>
                  </a:moveTo>
                  <a:cubicBezTo>
                    <a:pt x="2740" y="27"/>
                    <a:pt x="1879" y="27"/>
                    <a:pt x="1018" y="27"/>
                  </a:cubicBezTo>
                  <a:cubicBezTo>
                    <a:pt x="966" y="366"/>
                    <a:pt x="966" y="706"/>
                    <a:pt x="940" y="1019"/>
                  </a:cubicBezTo>
                  <a:cubicBezTo>
                    <a:pt x="705" y="4646"/>
                    <a:pt x="470" y="8273"/>
                    <a:pt x="235" y="11901"/>
                  </a:cubicBezTo>
                  <a:cubicBezTo>
                    <a:pt x="157" y="13153"/>
                    <a:pt x="78" y="14432"/>
                    <a:pt x="0" y="15711"/>
                  </a:cubicBezTo>
                  <a:cubicBezTo>
                    <a:pt x="966" y="15685"/>
                    <a:pt x="1957" y="15632"/>
                    <a:pt x="2923" y="15580"/>
                  </a:cubicBezTo>
                  <a:cubicBezTo>
                    <a:pt x="3132" y="10752"/>
                    <a:pt x="3366" y="5951"/>
                    <a:pt x="3575" y="1149"/>
                  </a:cubicBezTo>
                  <a:cubicBezTo>
                    <a:pt x="3575" y="758"/>
                    <a:pt x="3601" y="366"/>
                    <a:pt x="36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9"/>
            <p:cNvSpPr/>
            <p:nvPr/>
          </p:nvSpPr>
          <p:spPr>
            <a:xfrm>
              <a:off x="2515511" y="4891327"/>
              <a:ext cx="61905" cy="340284"/>
            </a:xfrm>
            <a:custGeom>
              <a:rect b="b" l="l" r="r" t="t"/>
              <a:pathLst>
                <a:path extrusionOk="0" h="16650" w="3029">
                  <a:moveTo>
                    <a:pt x="366" y="1"/>
                  </a:moveTo>
                  <a:cubicBezTo>
                    <a:pt x="288" y="5350"/>
                    <a:pt x="184" y="10700"/>
                    <a:pt x="27" y="16023"/>
                  </a:cubicBezTo>
                  <a:cubicBezTo>
                    <a:pt x="1" y="16232"/>
                    <a:pt x="1" y="16441"/>
                    <a:pt x="1" y="16650"/>
                  </a:cubicBezTo>
                  <a:cubicBezTo>
                    <a:pt x="940" y="16624"/>
                    <a:pt x="1906" y="16598"/>
                    <a:pt x="2872" y="16571"/>
                  </a:cubicBezTo>
                  <a:cubicBezTo>
                    <a:pt x="2976" y="11483"/>
                    <a:pt x="3028" y="6394"/>
                    <a:pt x="3002" y="1279"/>
                  </a:cubicBezTo>
                  <a:cubicBezTo>
                    <a:pt x="2976" y="862"/>
                    <a:pt x="2976" y="444"/>
                    <a:pt x="29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9"/>
            <p:cNvSpPr/>
            <p:nvPr/>
          </p:nvSpPr>
          <p:spPr>
            <a:xfrm>
              <a:off x="3125121" y="4892390"/>
              <a:ext cx="70959" cy="310425"/>
            </a:xfrm>
            <a:custGeom>
              <a:rect b="b" l="l" r="r" t="t"/>
              <a:pathLst>
                <a:path extrusionOk="0" h="15189" w="3472">
                  <a:moveTo>
                    <a:pt x="914" y="1"/>
                  </a:moveTo>
                  <a:cubicBezTo>
                    <a:pt x="888" y="183"/>
                    <a:pt x="888" y="392"/>
                    <a:pt x="888" y="575"/>
                  </a:cubicBezTo>
                  <a:cubicBezTo>
                    <a:pt x="575" y="5455"/>
                    <a:pt x="288" y="10335"/>
                    <a:pt x="0" y="15189"/>
                  </a:cubicBezTo>
                  <a:cubicBezTo>
                    <a:pt x="966" y="15084"/>
                    <a:pt x="1905" y="14954"/>
                    <a:pt x="2871" y="14823"/>
                  </a:cubicBezTo>
                  <a:cubicBezTo>
                    <a:pt x="3080" y="10152"/>
                    <a:pt x="3289" y="5481"/>
                    <a:pt x="3471" y="1097"/>
                  </a:cubicBezTo>
                  <a:cubicBezTo>
                    <a:pt x="3445" y="575"/>
                    <a:pt x="3445" y="288"/>
                    <a:pt x="3445" y="27"/>
                  </a:cubicBezTo>
                  <a:cubicBezTo>
                    <a:pt x="2610" y="1"/>
                    <a:pt x="1775" y="1"/>
                    <a:pt x="9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9"/>
            <p:cNvSpPr/>
            <p:nvPr/>
          </p:nvSpPr>
          <p:spPr>
            <a:xfrm>
              <a:off x="926721" y="4898787"/>
              <a:ext cx="59759" cy="326428"/>
            </a:xfrm>
            <a:custGeom>
              <a:rect b="b" l="l" r="r" t="t"/>
              <a:pathLst>
                <a:path extrusionOk="0" h="15972" w="2924">
                  <a:moveTo>
                    <a:pt x="2923" y="1"/>
                  </a:moveTo>
                  <a:cubicBezTo>
                    <a:pt x="2036" y="1"/>
                    <a:pt x="1149" y="27"/>
                    <a:pt x="288" y="53"/>
                  </a:cubicBezTo>
                  <a:cubicBezTo>
                    <a:pt x="235" y="3498"/>
                    <a:pt x="131" y="6916"/>
                    <a:pt x="53" y="10335"/>
                  </a:cubicBezTo>
                  <a:cubicBezTo>
                    <a:pt x="27" y="12188"/>
                    <a:pt x="1" y="14040"/>
                    <a:pt x="1" y="15893"/>
                  </a:cubicBezTo>
                  <a:cubicBezTo>
                    <a:pt x="888" y="15945"/>
                    <a:pt x="1801" y="15972"/>
                    <a:pt x="2715" y="15972"/>
                  </a:cubicBezTo>
                  <a:lnTo>
                    <a:pt x="2871" y="15972"/>
                  </a:lnTo>
                  <a:cubicBezTo>
                    <a:pt x="2897" y="10648"/>
                    <a:pt x="2897" y="5324"/>
                    <a:pt x="29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69"/>
            <p:cNvSpPr/>
            <p:nvPr/>
          </p:nvSpPr>
          <p:spPr>
            <a:xfrm>
              <a:off x="1207246" y="4892390"/>
              <a:ext cx="70959" cy="338159"/>
            </a:xfrm>
            <a:custGeom>
              <a:rect b="b" l="l" r="r" t="t"/>
              <a:pathLst>
                <a:path extrusionOk="0" h="16546" w="3472">
                  <a:moveTo>
                    <a:pt x="3472" y="1"/>
                  </a:moveTo>
                  <a:cubicBezTo>
                    <a:pt x="3054" y="1"/>
                    <a:pt x="2637" y="1"/>
                    <a:pt x="2219" y="27"/>
                  </a:cubicBezTo>
                  <a:lnTo>
                    <a:pt x="810" y="53"/>
                  </a:lnTo>
                  <a:cubicBezTo>
                    <a:pt x="706" y="1697"/>
                    <a:pt x="627" y="3315"/>
                    <a:pt x="549" y="4959"/>
                  </a:cubicBezTo>
                  <a:cubicBezTo>
                    <a:pt x="366" y="8873"/>
                    <a:pt x="184" y="12762"/>
                    <a:pt x="1" y="16441"/>
                  </a:cubicBezTo>
                  <a:cubicBezTo>
                    <a:pt x="967" y="16467"/>
                    <a:pt x="1932" y="16493"/>
                    <a:pt x="2898" y="16546"/>
                  </a:cubicBezTo>
                  <a:cubicBezTo>
                    <a:pt x="3080" y="11013"/>
                    <a:pt x="3289" y="5507"/>
                    <a:pt x="34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69"/>
            <p:cNvSpPr/>
            <p:nvPr/>
          </p:nvSpPr>
          <p:spPr>
            <a:xfrm>
              <a:off x="1457932" y="4889202"/>
              <a:ext cx="76804" cy="350953"/>
            </a:xfrm>
            <a:custGeom>
              <a:rect b="b" l="l" r="r" t="t"/>
              <a:pathLst>
                <a:path extrusionOk="0" h="17172" w="3758">
                  <a:moveTo>
                    <a:pt x="3758" y="0"/>
                  </a:moveTo>
                  <a:cubicBezTo>
                    <a:pt x="2871" y="0"/>
                    <a:pt x="1983" y="0"/>
                    <a:pt x="1096" y="26"/>
                  </a:cubicBezTo>
                  <a:cubicBezTo>
                    <a:pt x="939" y="2427"/>
                    <a:pt x="783" y="4828"/>
                    <a:pt x="626" y="7255"/>
                  </a:cubicBezTo>
                  <a:cubicBezTo>
                    <a:pt x="391" y="10673"/>
                    <a:pt x="183" y="14118"/>
                    <a:pt x="0" y="17067"/>
                  </a:cubicBezTo>
                  <a:cubicBezTo>
                    <a:pt x="966" y="17119"/>
                    <a:pt x="1931" y="17145"/>
                    <a:pt x="2897" y="17171"/>
                  </a:cubicBezTo>
                  <a:cubicBezTo>
                    <a:pt x="3184" y="11456"/>
                    <a:pt x="3471" y="5741"/>
                    <a:pt x="37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69"/>
            <p:cNvSpPr/>
            <p:nvPr/>
          </p:nvSpPr>
          <p:spPr>
            <a:xfrm>
              <a:off x="1697930" y="4889733"/>
              <a:ext cx="71470" cy="354141"/>
            </a:xfrm>
            <a:custGeom>
              <a:rect b="b" l="l" r="r" t="t"/>
              <a:pathLst>
                <a:path extrusionOk="0" h="17328" w="3497">
                  <a:moveTo>
                    <a:pt x="861" y="0"/>
                  </a:moveTo>
                  <a:cubicBezTo>
                    <a:pt x="574" y="5767"/>
                    <a:pt x="287" y="11535"/>
                    <a:pt x="0" y="17302"/>
                  </a:cubicBezTo>
                  <a:cubicBezTo>
                    <a:pt x="966" y="17328"/>
                    <a:pt x="1931" y="17328"/>
                    <a:pt x="2897" y="17328"/>
                  </a:cubicBezTo>
                  <a:cubicBezTo>
                    <a:pt x="2975" y="15527"/>
                    <a:pt x="3001" y="13727"/>
                    <a:pt x="3079" y="11952"/>
                  </a:cubicBezTo>
                  <a:cubicBezTo>
                    <a:pt x="3210" y="7881"/>
                    <a:pt x="3366" y="3810"/>
                    <a:pt x="3497" y="26"/>
                  </a:cubicBezTo>
                  <a:cubicBezTo>
                    <a:pt x="2610" y="26"/>
                    <a:pt x="1749" y="26"/>
                    <a:pt x="8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69"/>
            <p:cNvSpPr/>
            <p:nvPr/>
          </p:nvSpPr>
          <p:spPr>
            <a:xfrm>
              <a:off x="2242446" y="4891327"/>
              <a:ext cx="73105" cy="347213"/>
            </a:xfrm>
            <a:custGeom>
              <a:rect b="b" l="l" r="r" t="t"/>
              <a:pathLst>
                <a:path extrusionOk="0" h="16989" w="3577">
                  <a:moveTo>
                    <a:pt x="3576" y="1"/>
                  </a:moveTo>
                  <a:cubicBezTo>
                    <a:pt x="2689" y="1"/>
                    <a:pt x="1802" y="27"/>
                    <a:pt x="940" y="27"/>
                  </a:cubicBezTo>
                  <a:cubicBezTo>
                    <a:pt x="627" y="5585"/>
                    <a:pt x="314" y="11117"/>
                    <a:pt x="1" y="16676"/>
                  </a:cubicBezTo>
                  <a:cubicBezTo>
                    <a:pt x="1" y="16780"/>
                    <a:pt x="1" y="16885"/>
                    <a:pt x="1" y="16989"/>
                  </a:cubicBezTo>
                  <a:cubicBezTo>
                    <a:pt x="940" y="16989"/>
                    <a:pt x="1906" y="16963"/>
                    <a:pt x="2871" y="16937"/>
                  </a:cubicBezTo>
                  <a:cubicBezTo>
                    <a:pt x="2950" y="14640"/>
                    <a:pt x="3080" y="12370"/>
                    <a:pt x="3185" y="10100"/>
                  </a:cubicBezTo>
                  <a:cubicBezTo>
                    <a:pt x="3315" y="6733"/>
                    <a:pt x="3446" y="3393"/>
                    <a:pt x="3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9"/>
            <p:cNvSpPr/>
            <p:nvPr/>
          </p:nvSpPr>
          <p:spPr>
            <a:xfrm>
              <a:off x="2004594" y="4894004"/>
              <a:ext cx="61353" cy="348275"/>
            </a:xfrm>
            <a:custGeom>
              <a:rect b="b" l="l" r="r" t="t"/>
              <a:pathLst>
                <a:path extrusionOk="0" h="17041" w="3002">
                  <a:moveTo>
                    <a:pt x="339" y="0"/>
                  </a:moveTo>
                  <a:cubicBezTo>
                    <a:pt x="339" y="5350"/>
                    <a:pt x="131" y="10673"/>
                    <a:pt x="26" y="16023"/>
                  </a:cubicBezTo>
                  <a:cubicBezTo>
                    <a:pt x="0" y="16362"/>
                    <a:pt x="0" y="16701"/>
                    <a:pt x="0" y="17041"/>
                  </a:cubicBezTo>
                  <a:cubicBezTo>
                    <a:pt x="966" y="17041"/>
                    <a:pt x="1905" y="17015"/>
                    <a:pt x="2871" y="17015"/>
                  </a:cubicBezTo>
                  <a:cubicBezTo>
                    <a:pt x="2923" y="11743"/>
                    <a:pt x="2975" y="6472"/>
                    <a:pt x="3001" y="1200"/>
                  </a:cubicBezTo>
                  <a:lnTo>
                    <a:pt x="2975" y="1200"/>
                  </a:lnTo>
                  <a:cubicBezTo>
                    <a:pt x="2975" y="809"/>
                    <a:pt x="2949" y="418"/>
                    <a:pt x="29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9"/>
            <p:cNvSpPr/>
            <p:nvPr/>
          </p:nvSpPr>
          <p:spPr>
            <a:xfrm>
              <a:off x="38200" y="961891"/>
              <a:ext cx="3968002" cy="3814128"/>
            </a:xfrm>
            <a:custGeom>
              <a:rect b="b" l="l" r="r" t="t"/>
              <a:pathLst>
                <a:path extrusionOk="0" h="186624" w="194153">
                  <a:moveTo>
                    <a:pt x="91829" y="1"/>
                  </a:moveTo>
                  <a:cubicBezTo>
                    <a:pt x="87007" y="1"/>
                    <a:pt x="82206" y="374"/>
                    <a:pt x="77426" y="1140"/>
                  </a:cubicBezTo>
                  <a:cubicBezTo>
                    <a:pt x="73434" y="1767"/>
                    <a:pt x="69571" y="2915"/>
                    <a:pt x="65657" y="3932"/>
                  </a:cubicBezTo>
                  <a:cubicBezTo>
                    <a:pt x="55401" y="6646"/>
                    <a:pt x="45850" y="10874"/>
                    <a:pt x="37526" y="17581"/>
                  </a:cubicBezTo>
                  <a:cubicBezTo>
                    <a:pt x="30793" y="22930"/>
                    <a:pt x="24713" y="29037"/>
                    <a:pt x="19389" y="35769"/>
                  </a:cubicBezTo>
                  <a:cubicBezTo>
                    <a:pt x="9107" y="48948"/>
                    <a:pt x="3653" y="64110"/>
                    <a:pt x="1487" y="80550"/>
                  </a:cubicBezTo>
                  <a:cubicBezTo>
                    <a:pt x="1227" y="82533"/>
                    <a:pt x="1227" y="84569"/>
                    <a:pt x="913" y="86552"/>
                  </a:cubicBezTo>
                  <a:cubicBezTo>
                    <a:pt x="365" y="90466"/>
                    <a:pt x="52" y="94407"/>
                    <a:pt x="0" y="98374"/>
                  </a:cubicBezTo>
                  <a:cubicBezTo>
                    <a:pt x="0" y="101114"/>
                    <a:pt x="130" y="103828"/>
                    <a:pt x="444" y="106542"/>
                  </a:cubicBezTo>
                  <a:cubicBezTo>
                    <a:pt x="1174" y="113587"/>
                    <a:pt x="3001" y="120477"/>
                    <a:pt x="5898" y="126922"/>
                  </a:cubicBezTo>
                  <a:cubicBezTo>
                    <a:pt x="10334" y="136708"/>
                    <a:pt x="16179" y="145790"/>
                    <a:pt x="23304" y="153827"/>
                  </a:cubicBezTo>
                  <a:cubicBezTo>
                    <a:pt x="28731" y="160038"/>
                    <a:pt x="34734" y="165597"/>
                    <a:pt x="41623" y="170111"/>
                  </a:cubicBezTo>
                  <a:cubicBezTo>
                    <a:pt x="52165" y="177027"/>
                    <a:pt x="63595" y="181880"/>
                    <a:pt x="75991" y="184359"/>
                  </a:cubicBezTo>
                  <a:cubicBezTo>
                    <a:pt x="80401" y="185273"/>
                    <a:pt x="84864" y="185951"/>
                    <a:pt x="89326" y="186343"/>
                  </a:cubicBezTo>
                  <a:cubicBezTo>
                    <a:pt x="91873" y="186532"/>
                    <a:pt x="94428" y="186624"/>
                    <a:pt x="96982" y="186624"/>
                  </a:cubicBezTo>
                  <a:cubicBezTo>
                    <a:pt x="99347" y="186624"/>
                    <a:pt x="101712" y="186545"/>
                    <a:pt x="104070" y="186395"/>
                  </a:cubicBezTo>
                  <a:cubicBezTo>
                    <a:pt x="108898" y="186108"/>
                    <a:pt x="113725" y="185821"/>
                    <a:pt x="118475" y="184855"/>
                  </a:cubicBezTo>
                  <a:cubicBezTo>
                    <a:pt x="128548" y="182820"/>
                    <a:pt x="138256" y="179741"/>
                    <a:pt x="147232" y="174704"/>
                  </a:cubicBezTo>
                  <a:cubicBezTo>
                    <a:pt x="155479" y="170007"/>
                    <a:pt x="162890" y="163979"/>
                    <a:pt x="169127" y="156828"/>
                  </a:cubicBezTo>
                  <a:cubicBezTo>
                    <a:pt x="176303" y="148739"/>
                    <a:pt x="181757" y="139527"/>
                    <a:pt x="186193" y="129715"/>
                  </a:cubicBezTo>
                  <a:cubicBezTo>
                    <a:pt x="189482" y="122460"/>
                    <a:pt x="192169" y="114997"/>
                    <a:pt x="193161" y="107011"/>
                  </a:cubicBezTo>
                  <a:cubicBezTo>
                    <a:pt x="193683" y="102810"/>
                    <a:pt x="194153" y="98582"/>
                    <a:pt x="193474" y="94329"/>
                  </a:cubicBezTo>
                  <a:cubicBezTo>
                    <a:pt x="193422" y="93885"/>
                    <a:pt x="193396" y="93415"/>
                    <a:pt x="193422" y="92946"/>
                  </a:cubicBezTo>
                  <a:cubicBezTo>
                    <a:pt x="193422" y="89553"/>
                    <a:pt x="193083" y="86135"/>
                    <a:pt x="192404" y="82794"/>
                  </a:cubicBezTo>
                  <a:cubicBezTo>
                    <a:pt x="190212" y="71573"/>
                    <a:pt x="186663" y="60665"/>
                    <a:pt x="181835" y="50279"/>
                  </a:cubicBezTo>
                  <a:cubicBezTo>
                    <a:pt x="174633" y="34882"/>
                    <a:pt x="162603" y="22252"/>
                    <a:pt x="147546" y="14345"/>
                  </a:cubicBezTo>
                  <a:cubicBezTo>
                    <a:pt x="139926" y="10404"/>
                    <a:pt x="132175" y="6751"/>
                    <a:pt x="123877" y="4402"/>
                  </a:cubicBezTo>
                  <a:cubicBezTo>
                    <a:pt x="114039" y="1636"/>
                    <a:pt x="103861" y="149"/>
                    <a:pt x="93632" y="18"/>
                  </a:cubicBezTo>
                  <a:cubicBezTo>
                    <a:pt x="93030" y="7"/>
                    <a:pt x="92430" y="1"/>
                    <a:pt x="91829" y="1"/>
                  </a:cubicBezTo>
                  <a:close/>
                </a:path>
              </a:pathLst>
            </a:custGeom>
            <a:solidFill>
              <a:srgbClr val="000000">
                <a:alpha val="2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69"/>
            <p:cNvSpPr/>
            <p:nvPr/>
          </p:nvSpPr>
          <p:spPr>
            <a:xfrm>
              <a:off x="1378451" y="1528398"/>
              <a:ext cx="1401093" cy="2682994"/>
            </a:xfrm>
            <a:custGeom>
              <a:rect b="b" l="l" r="r" t="t"/>
              <a:pathLst>
                <a:path extrusionOk="0" h="131278" w="68555">
                  <a:moveTo>
                    <a:pt x="34469" y="0"/>
                  </a:moveTo>
                  <a:cubicBezTo>
                    <a:pt x="33844" y="0"/>
                    <a:pt x="33217" y="39"/>
                    <a:pt x="32594" y="117"/>
                  </a:cubicBezTo>
                  <a:cubicBezTo>
                    <a:pt x="26149" y="874"/>
                    <a:pt x="21999" y="4006"/>
                    <a:pt x="20042" y="10321"/>
                  </a:cubicBezTo>
                  <a:cubicBezTo>
                    <a:pt x="18477" y="15410"/>
                    <a:pt x="19651" y="21203"/>
                    <a:pt x="24583" y="24700"/>
                  </a:cubicBezTo>
                  <a:cubicBezTo>
                    <a:pt x="25183" y="25143"/>
                    <a:pt x="25757" y="25639"/>
                    <a:pt x="26436" y="26161"/>
                  </a:cubicBezTo>
                  <a:cubicBezTo>
                    <a:pt x="18242" y="30128"/>
                    <a:pt x="13466" y="36365"/>
                    <a:pt x="12866" y="45341"/>
                  </a:cubicBezTo>
                  <a:cubicBezTo>
                    <a:pt x="12266" y="54318"/>
                    <a:pt x="16232" y="61130"/>
                    <a:pt x="23826" y="66218"/>
                  </a:cubicBezTo>
                  <a:cubicBezTo>
                    <a:pt x="15867" y="69037"/>
                    <a:pt x="9708" y="73890"/>
                    <a:pt x="5533" y="81093"/>
                  </a:cubicBezTo>
                  <a:cubicBezTo>
                    <a:pt x="1332" y="88269"/>
                    <a:pt x="1" y="96020"/>
                    <a:pt x="1566" y="104188"/>
                  </a:cubicBezTo>
                  <a:cubicBezTo>
                    <a:pt x="4280" y="118436"/>
                    <a:pt x="15919" y="129292"/>
                    <a:pt x="30350" y="131040"/>
                  </a:cubicBezTo>
                  <a:cubicBezTo>
                    <a:pt x="31679" y="131199"/>
                    <a:pt x="33003" y="131277"/>
                    <a:pt x="34318" y="131277"/>
                  </a:cubicBezTo>
                  <a:cubicBezTo>
                    <a:pt x="47250" y="131277"/>
                    <a:pt x="59194" y="123742"/>
                    <a:pt x="64666" y="111756"/>
                  </a:cubicBezTo>
                  <a:cubicBezTo>
                    <a:pt x="67667" y="105153"/>
                    <a:pt x="68554" y="98264"/>
                    <a:pt x="66989" y="91192"/>
                  </a:cubicBezTo>
                  <a:cubicBezTo>
                    <a:pt x="64379" y="79266"/>
                    <a:pt x="57124" y="71176"/>
                    <a:pt x="45903" y="66505"/>
                  </a:cubicBezTo>
                  <a:cubicBezTo>
                    <a:pt x="53915" y="61364"/>
                    <a:pt x="58142" y="54292"/>
                    <a:pt x="57281" y="44846"/>
                  </a:cubicBezTo>
                  <a:cubicBezTo>
                    <a:pt x="56446" y="35321"/>
                    <a:pt x="50992" y="29084"/>
                    <a:pt x="42224" y="25535"/>
                  </a:cubicBezTo>
                  <a:cubicBezTo>
                    <a:pt x="43059" y="24830"/>
                    <a:pt x="43868" y="24073"/>
                    <a:pt x="44651" y="23290"/>
                  </a:cubicBezTo>
                  <a:cubicBezTo>
                    <a:pt x="51879" y="15305"/>
                    <a:pt x="47913" y="4397"/>
                    <a:pt x="40006" y="1083"/>
                  </a:cubicBezTo>
                  <a:cubicBezTo>
                    <a:pt x="38241" y="357"/>
                    <a:pt x="36359" y="0"/>
                    <a:pt x="344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9"/>
            <p:cNvSpPr/>
            <p:nvPr/>
          </p:nvSpPr>
          <p:spPr>
            <a:xfrm>
              <a:off x="288314" y="1647773"/>
              <a:ext cx="539754" cy="1439842"/>
            </a:xfrm>
            <a:custGeom>
              <a:rect b="b" l="l" r="r" t="t"/>
              <a:pathLst>
                <a:path extrusionOk="0" h="70451" w="26410">
                  <a:moveTo>
                    <a:pt x="25867" y="1"/>
                  </a:moveTo>
                  <a:cubicBezTo>
                    <a:pt x="25711" y="1"/>
                    <a:pt x="25559" y="112"/>
                    <a:pt x="25418" y="200"/>
                  </a:cubicBezTo>
                  <a:cubicBezTo>
                    <a:pt x="24453" y="879"/>
                    <a:pt x="23487" y="1531"/>
                    <a:pt x="22574" y="2288"/>
                  </a:cubicBezTo>
                  <a:cubicBezTo>
                    <a:pt x="7856" y="14396"/>
                    <a:pt x="471" y="30028"/>
                    <a:pt x="1" y="48999"/>
                  </a:cubicBezTo>
                  <a:cubicBezTo>
                    <a:pt x="27" y="50904"/>
                    <a:pt x="131" y="52809"/>
                    <a:pt x="288" y="54688"/>
                  </a:cubicBezTo>
                  <a:cubicBezTo>
                    <a:pt x="653" y="59647"/>
                    <a:pt x="1775" y="64500"/>
                    <a:pt x="3576" y="69119"/>
                  </a:cubicBezTo>
                  <a:cubicBezTo>
                    <a:pt x="3782" y="69659"/>
                    <a:pt x="3835" y="70451"/>
                    <a:pt x="4509" y="70451"/>
                  </a:cubicBezTo>
                  <a:cubicBezTo>
                    <a:pt x="4520" y="70451"/>
                    <a:pt x="4530" y="70451"/>
                    <a:pt x="4542" y="70450"/>
                  </a:cubicBezTo>
                  <a:cubicBezTo>
                    <a:pt x="5377" y="70424"/>
                    <a:pt x="5272" y="69511"/>
                    <a:pt x="5351" y="68963"/>
                  </a:cubicBezTo>
                  <a:cubicBezTo>
                    <a:pt x="5820" y="65831"/>
                    <a:pt x="6238" y="62726"/>
                    <a:pt x="6655" y="59594"/>
                  </a:cubicBezTo>
                  <a:cubicBezTo>
                    <a:pt x="7308" y="54714"/>
                    <a:pt x="7804" y="49834"/>
                    <a:pt x="8900" y="45033"/>
                  </a:cubicBezTo>
                  <a:cubicBezTo>
                    <a:pt x="9865" y="40857"/>
                    <a:pt x="11092" y="36760"/>
                    <a:pt x="12344" y="32663"/>
                  </a:cubicBezTo>
                  <a:cubicBezTo>
                    <a:pt x="15345" y="22643"/>
                    <a:pt x="19129" y="12987"/>
                    <a:pt x="24505" y="3984"/>
                  </a:cubicBezTo>
                  <a:cubicBezTo>
                    <a:pt x="25105" y="2966"/>
                    <a:pt x="25627" y="1896"/>
                    <a:pt x="26175" y="879"/>
                  </a:cubicBezTo>
                  <a:cubicBezTo>
                    <a:pt x="26332" y="592"/>
                    <a:pt x="26410" y="304"/>
                    <a:pt x="26097" y="96"/>
                  </a:cubicBezTo>
                  <a:cubicBezTo>
                    <a:pt x="26020" y="27"/>
                    <a:pt x="25943" y="1"/>
                    <a:pt x="258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9"/>
            <p:cNvSpPr/>
            <p:nvPr/>
          </p:nvSpPr>
          <p:spPr>
            <a:xfrm>
              <a:off x="908061" y="1155066"/>
              <a:ext cx="994141" cy="408382"/>
            </a:xfrm>
            <a:custGeom>
              <a:rect b="b" l="l" r="r" t="t"/>
              <a:pathLst>
                <a:path extrusionOk="0" h="19982" w="48643">
                  <a:moveTo>
                    <a:pt x="39071" y="1"/>
                  </a:moveTo>
                  <a:cubicBezTo>
                    <a:pt x="36858" y="1"/>
                    <a:pt x="34645" y="155"/>
                    <a:pt x="32437" y="509"/>
                  </a:cubicBezTo>
                  <a:cubicBezTo>
                    <a:pt x="23199" y="1970"/>
                    <a:pt x="14744" y="5310"/>
                    <a:pt x="7411" y="11286"/>
                  </a:cubicBezTo>
                  <a:cubicBezTo>
                    <a:pt x="4802" y="13452"/>
                    <a:pt x="2453" y="15957"/>
                    <a:pt x="418" y="18671"/>
                  </a:cubicBezTo>
                  <a:cubicBezTo>
                    <a:pt x="339" y="18776"/>
                    <a:pt x="261" y="18880"/>
                    <a:pt x="209" y="18985"/>
                  </a:cubicBezTo>
                  <a:cubicBezTo>
                    <a:pt x="26" y="19193"/>
                    <a:pt x="0" y="19454"/>
                    <a:pt x="105" y="19689"/>
                  </a:cubicBezTo>
                  <a:cubicBezTo>
                    <a:pt x="228" y="19919"/>
                    <a:pt x="412" y="19981"/>
                    <a:pt x="607" y="19981"/>
                  </a:cubicBezTo>
                  <a:cubicBezTo>
                    <a:pt x="699" y="19981"/>
                    <a:pt x="795" y="19967"/>
                    <a:pt x="887" y="19950"/>
                  </a:cubicBezTo>
                  <a:cubicBezTo>
                    <a:pt x="1540" y="19767"/>
                    <a:pt x="2166" y="19506"/>
                    <a:pt x="2740" y="19167"/>
                  </a:cubicBezTo>
                  <a:cubicBezTo>
                    <a:pt x="8873" y="16114"/>
                    <a:pt x="15031" y="13139"/>
                    <a:pt x="21373" y="10582"/>
                  </a:cubicBezTo>
                  <a:cubicBezTo>
                    <a:pt x="29697" y="7320"/>
                    <a:pt x="38204" y="4527"/>
                    <a:pt x="46842" y="2257"/>
                  </a:cubicBezTo>
                  <a:cubicBezTo>
                    <a:pt x="47338" y="2127"/>
                    <a:pt x="47808" y="1970"/>
                    <a:pt x="48277" y="1813"/>
                  </a:cubicBezTo>
                  <a:cubicBezTo>
                    <a:pt x="48486" y="1735"/>
                    <a:pt x="48643" y="1552"/>
                    <a:pt x="48617" y="1318"/>
                  </a:cubicBezTo>
                  <a:cubicBezTo>
                    <a:pt x="48591" y="1083"/>
                    <a:pt x="48382" y="874"/>
                    <a:pt x="48121" y="822"/>
                  </a:cubicBezTo>
                  <a:cubicBezTo>
                    <a:pt x="47625" y="691"/>
                    <a:pt x="47129" y="587"/>
                    <a:pt x="46633" y="535"/>
                  </a:cubicBezTo>
                  <a:cubicBezTo>
                    <a:pt x="44117" y="201"/>
                    <a:pt x="41594" y="1"/>
                    <a:pt x="390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69"/>
            <p:cNvSpPr/>
            <p:nvPr/>
          </p:nvSpPr>
          <p:spPr>
            <a:xfrm>
              <a:off x="615253" y="3991239"/>
              <a:ext cx="2784017" cy="801048"/>
            </a:xfrm>
            <a:custGeom>
              <a:rect b="b" l="l" r="r" t="t"/>
              <a:pathLst>
                <a:path extrusionOk="0" h="39195" w="136221">
                  <a:moveTo>
                    <a:pt x="64108" y="1"/>
                  </a:moveTo>
                  <a:cubicBezTo>
                    <a:pt x="63174" y="1"/>
                    <a:pt x="62239" y="10"/>
                    <a:pt x="61300" y="44"/>
                  </a:cubicBezTo>
                  <a:cubicBezTo>
                    <a:pt x="54619" y="227"/>
                    <a:pt x="47939" y="748"/>
                    <a:pt x="41310" y="1531"/>
                  </a:cubicBezTo>
                  <a:cubicBezTo>
                    <a:pt x="36430" y="2132"/>
                    <a:pt x="31550" y="2810"/>
                    <a:pt x="26749" y="3958"/>
                  </a:cubicBezTo>
                  <a:cubicBezTo>
                    <a:pt x="19103" y="5759"/>
                    <a:pt x="11692" y="8368"/>
                    <a:pt x="4280" y="11004"/>
                  </a:cubicBezTo>
                  <a:cubicBezTo>
                    <a:pt x="3367" y="11317"/>
                    <a:pt x="2480" y="11709"/>
                    <a:pt x="1619" y="12100"/>
                  </a:cubicBezTo>
                  <a:cubicBezTo>
                    <a:pt x="157" y="12753"/>
                    <a:pt x="1" y="13770"/>
                    <a:pt x="1201" y="14788"/>
                  </a:cubicBezTo>
                  <a:cubicBezTo>
                    <a:pt x="2610" y="16067"/>
                    <a:pt x="4098" y="17215"/>
                    <a:pt x="5690" y="18259"/>
                  </a:cubicBezTo>
                  <a:cubicBezTo>
                    <a:pt x="9917" y="20921"/>
                    <a:pt x="14197" y="23530"/>
                    <a:pt x="18581" y="25931"/>
                  </a:cubicBezTo>
                  <a:cubicBezTo>
                    <a:pt x="24244" y="29010"/>
                    <a:pt x="30037" y="31829"/>
                    <a:pt x="36169" y="33812"/>
                  </a:cubicBezTo>
                  <a:cubicBezTo>
                    <a:pt x="47041" y="37369"/>
                    <a:pt x="58401" y="39194"/>
                    <a:pt x="69848" y="39194"/>
                  </a:cubicBezTo>
                  <a:cubicBezTo>
                    <a:pt x="70243" y="39194"/>
                    <a:pt x="70638" y="39192"/>
                    <a:pt x="71033" y="39188"/>
                  </a:cubicBezTo>
                  <a:cubicBezTo>
                    <a:pt x="74295" y="39162"/>
                    <a:pt x="77583" y="38927"/>
                    <a:pt x="80819" y="38457"/>
                  </a:cubicBezTo>
                  <a:cubicBezTo>
                    <a:pt x="85882" y="37648"/>
                    <a:pt x="90918" y="36604"/>
                    <a:pt x="95851" y="35273"/>
                  </a:cubicBezTo>
                  <a:cubicBezTo>
                    <a:pt x="100939" y="33942"/>
                    <a:pt x="106028" y="32664"/>
                    <a:pt x="110934" y="30733"/>
                  </a:cubicBezTo>
                  <a:cubicBezTo>
                    <a:pt x="116571" y="28488"/>
                    <a:pt x="121842" y="25540"/>
                    <a:pt x="127139" y="22565"/>
                  </a:cubicBezTo>
                  <a:cubicBezTo>
                    <a:pt x="129384" y="21338"/>
                    <a:pt x="131497" y="19877"/>
                    <a:pt x="133481" y="18259"/>
                  </a:cubicBezTo>
                  <a:cubicBezTo>
                    <a:pt x="134211" y="17659"/>
                    <a:pt x="134864" y="17006"/>
                    <a:pt x="135438" y="16276"/>
                  </a:cubicBezTo>
                  <a:cubicBezTo>
                    <a:pt x="136221" y="15258"/>
                    <a:pt x="136090" y="14710"/>
                    <a:pt x="134942" y="14110"/>
                  </a:cubicBezTo>
                  <a:cubicBezTo>
                    <a:pt x="132515" y="12857"/>
                    <a:pt x="130010" y="11761"/>
                    <a:pt x="127426" y="10848"/>
                  </a:cubicBezTo>
                  <a:cubicBezTo>
                    <a:pt x="121503" y="8708"/>
                    <a:pt x="115422" y="7064"/>
                    <a:pt x="109342" y="5367"/>
                  </a:cubicBezTo>
                  <a:cubicBezTo>
                    <a:pt x="101931" y="3280"/>
                    <a:pt x="94389" y="1766"/>
                    <a:pt x="86743" y="827"/>
                  </a:cubicBezTo>
                  <a:cubicBezTo>
                    <a:pt x="81263" y="187"/>
                    <a:pt x="75743" y="8"/>
                    <a:pt x="70218" y="8"/>
                  </a:cubicBezTo>
                  <a:cubicBezTo>
                    <a:pt x="69429" y="8"/>
                    <a:pt x="68639" y="11"/>
                    <a:pt x="67850" y="18"/>
                  </a:cubicBezTo>
                  <a:cubicBezTo>
                    <a:pt x="66597" y="18"/>
                    <a:pt x="65353" y="1"/>
                    <a:pt x="641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9"/>
            <p:cNvSpPr/>
            <p:nvPr/>
          </p:nvSpPr>
          <p:spPr>
            <a:xfrm>
              <a:off x="2503249" y="2006492"/>
              <a:ext cx="505624" cy="448521"/>
            </a:xfrm>
            <a:custGeom>
              <a:rect b="b" l="l" r="r" t="t"/>
              <a:pathLst>
                <a:path extrusionOk="0" h="21946" w="24740">
                  <a:moveTo>
                    <a:pt x="13042" y="1"/>
                  </a:moveTo>
                  <a:cubicBezTo>
                    <a:pt x="12282" y="1"/>
                    <a:pt x="11583" y="491"/>
                    <a:pt x="11405" y="1254"/>
                  </a:cubicBezTo>
                  <a:cubicBezTo>
                    <a:pt x="11352" y="1437"/>
                    <a:pt x="11326" y="1646"/>
                    <a:pt x="11300" y="1855"/>
                  </a:cubicBezTo>
                  <a:cubicBezTo>
                    <a:pt x="10778" y="4621"/>
                    <a:pt x="10256" y="7387"/>
                    <a:pt x="9969" y="10205"/>
                  </a:cubicBezTo>
                  <a:cubicBezTo>
                    <a:pt x="9917" y="10832"/>
                    <a:pt x="9578" y="11406"/>
                    <a:pt x="9056" y="11745"/>
                  </a:cubicBezTo>
                  <a:cubicBezTo>
                    <a:pt x="6316" y="13911"/>
                    <a:pt x="3759" y="16286"/>
                    <a:pt x="1149" y="18608"/>
                  </a:cubicBezTo>
                  <a:cubicBezTo>
                    <a:pt x="914" y="18817"/>
                    <a:pt x="679" y="19052"/>
                    <a:pt x="470" y="19339"/>
                  </a:cubicBezTo>
                  <a:cubicBezTo>
                    <a:pt x="1" y="19913"/>
                    <a:pt x="1" y="20748"/>
                    <a:pt x="470" y="21322"/>
                  </a:cubicBezTo>
                  <a:cubicBezTo>
                    <a:pt x="773" y="21726"/>
                    <a:pt x="1250" y="21945"/>
                    <a:pt x="1732" y="21945"/>
                  </a:cubicBezTo>
                  <a:cubicBezTo>
                    <a:pt x="1998" y="21945"/>
                    <a:pt x="2265" y="21879"/>
                    <a:pt x="2506" y="21740"/>
                  </a:cubicBezTo>
                  <a:cubicBezTo>
                    <a:pt x="2871" y="21531"/>
                    <a:pt x="3211" y="21296"/>
                    <a:pt x="3524" y="21009"/>
                  </a:cubicBezTo>
                  <a:cubicBezTo>
                    <a:pt x="5925" y="19078"/>
                    <a:pt x="8351" y="17199"/>
                    <a:pt x="10674" y="15216"/>
                  </a:cubicBezTo>
                  <a:cubicBezTo>
                    <a:pt x="11181" y="14779"/>
                    <a:pt x="11664" y="14553"/>
                    <a:pt x="12202" y="14553"/>
                  </a:cubicBezTo>
                  <a:cubicBezTo>
                    <a:pt x="12468" y="14553"/>
                    <a:pt x="12747" y="14608"/>
                    <a:pt x="13049" y="14720"/>
                  </a:cubicBezTo>
                  <a:cubicBezTo>
                    <a:pt x="13362" y="14824"/>
                    <a:pt x="13701" y="14877"/>
                    <a:pt x="14040" y="14903"/>
                  </a:cubicBezTo>
                  <a:cubicBezTo>
                    <a:pt x="15684" y="15059"/>
                    <a:pt x="17302" y="15190"/>
                    <a:pt x="18920" y="15372"/>
                  </a:cubicBezTo>
                  <a:cubicBezTo>
                    <a:pt x="20068" y="15503"/>
                    <a:pt x="21164" y="15712"/>
                    <a:pt x="22313" y="15842"/>
                  </a:cubicBezTo>
                  <a:cubicBezTo>
                    <a:pt x="22437" y="15859"/>
                    <a:pt x="22558" y="15867"/>
                    <a:pt x="22675" y="15867"/>
                  </a:cubicBezTo>
                  <a:cubicBezTo>
                    <a:pt x="23667" y="15867"/>
                    <a:pt x="24394" y="15288"/>
                    <a:pt x="24557" y="14355"/>
                  </a:cubicBezTo>
                  <a:cubicBezTo>
                    <a:pt x="24740" y="13363"/>
                    <a:pt x="24165" y="12476"/>
                    <a:pt x="23069" y="12215"/>
                  </a:cubicBezTo>
                  <a:cubicBezTo>
                    <a:pt x="22339" y="12032"/>
                    <a:pt x="21582" y="11928"/>
                    <a:pt x="20825" y="11849"/>
                  </a:cubicBezTo>
                  <a:cubicBezTo>
                    <a:pt x="19233" y="11641"/>
                    <a:pt x="17615" y="11458"/>
                    <a:pt x="15997" y="11275"/>
                  </a:cubicBezTo>
                  <a:cubicBezTo>
                    <a:pt x="16154" y="10779"/>
                    <a:pt x="16519" y="10623"/>
                    <a:pt x="16806" y="10414"/>
                  </a:cubicBezTo>
                  <a:cubicBezTo>
                    <a:pt x="18659" y="8953"/>
                    <a:pt x="20512" y="7517"/>
                    <a:pt x="22365" y="6056"/>
                  </a:cubicBezTo>
                  <a:cubicBezTo>
                    <a:pt x="22730" y="5795"/>
                    <a:pt x="23069" y="5482"/>
                    <a:pt x="23383" y="5143"/>
                  </a:cubicBezTo>
                  <a:cubicBezTo>
                    <a:pt x="24443" y="3884"/>
                    <a:pt x="23428" y="2139"/>
                    <a:pt x="22015" y="2139"/>
                  </a:cubicBezTo>
                  <a:cubicBezTo>
                    <a:pt x="21759" y="2139"/>
                    <a:pt x="21489" y="2196"/>
                    <a:pt x="21217" y="2324"/>
                  </a:cubicBezTo>
                  <a:cubicBezTo>
                    <a:pt x="20930" y="2455"/>
                    <a:pt x="20643" y="2638"/>
                    <a:pt x="20382" y="2872"/>
                  </a:cubicBezTo>
                  <a:cubicBezTo>
                    <a:pt x="18633" y="4229"/>
                    <a:pt x="16885" y="5612"/>
                    <a:pt x="15110" y="6969"/>
                  </a:cubicBezTo>
                  <a:cubicBezTo>
                    <a:pt x="14797" y="7204"/>
                    <a:pt x="14536" y="7570"/>
                    <a:pt x="13936" y="7674"/>
                  </a:cubicBezTo>
                  <a:lnTo>
                    <a:pt x="13936" y="7648"/>
                  </a:lnTo>
                  <a:cubicBezTo>
                    <a:pt x="14040" y="6682"/>
                    <a:pt x="14197" y="5821"/>
                    <a:pt x="14275" y="4934"/>
                  </a:cubicBezTo>
                  <a:cubicBezTo>
                    <a:pt x="14380" y="3812"/>
                    <a:pt x="14719" y="2716"/>
                    <a:pt x="14614" y="1568"/>
                  </a:cubicBezTo>
                  <a:cubicBezTo>
                    <a:pt x="14588" y="733"/>
                    <a:pt x="13936" y="54"/>
                    <a:pt x="13101" y="2"/>
                  </a:cubicBezTo>
                  <a:cubicBezTo>
                    <a:pt x="13081" y="1"/>
                    <a:pt x="13062" y="1"/>
                    <a:pt x="13042"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9"/>
            <p:cNvSpPr/>
            <p:nvPr/>
          </p:nvSpPr>
          <p:spPr>
            <a:xfrm>
              <a:off x="1161915" y="1933857"/>
              <a:ext cx="529086" cy="480751"/>
            </a:xfrm>
            <a:custGeom>
              <a:rect b="b" l="l" r="r" t="t"/>
              <a:pathLst>
                <a:path extrusionOk="0" h="23523" w="25888">
                  <a:moveTo>
                    <a:pt x="11456" y="0"/>
                  </a:moveTo>
                  <a:cubicBezTo>
                    <a:pt x="11405" y="0"/>
                    <a:pt x="11353" y="2"/>
                    <a:pt x="11300" y="7"/>
                  </a:cubicBezTo>
                  <a:cubicBezTo>
                    <a:pt x="10413" y="111"/>
                    <a:pt x="9839" y="816"/>
                    <a:pt x="9839" y="1912"/>
                  </a:cubicBezTo>
                  <a:cubicBezTo>
                    <a:pt x="9839" y="2669"/>
                    <a:pt x="9917" y="3425"/>
                    <a:pt x="9996" y="4156"/>
                  </a:cubicBezTo>
                  <a:cubicBezTo>
                    <a:pt x="10125" y="5531"/>
                    <a:pt x="10255" y="6906"/>
                    <a:pt x="10410" y="8281"/>
                  </a:cubicBezTo>
                  <a:lnTo>
                    <a:pt x="10410" y="8281"/>
                  </a:lnTo>
                  <a:lnTo>
                    <a:pt x="10152" y="8436"/>
                  </a:lnTo>
                  <a:cubicBezTo>
                    <a:pt x="9448" y="7940"/>
                    <a:pt x="8743" y="7418"/>
                    <a:pt x="8012" y="6922"/>
                  </a:cubicBezTo>
                  <a:cubicBezTo>
                    <a:pt x="7229" y="6374"/>
                    <a:pt x="6473" y="5774"/>
                    <a:pt x="5638" y="5278"/>
                  </a:cubicBezTo>
                  <a:cubicBezTo>
                    <a:pt x="5392" y="5127"/>
                    <a:pt x="5119" y="5055"/>
                    <a:pt x="4848" y="5055"/>
                  </a:cubicBezTo>
                  <a:cubicBezTo>
                    <a:pt x="4371" y="5055"/>
                    <a:pt x="3902" y="5280"/>
                    <a:pt x="3602" y="5696"/>
                  </a:cubicBezTo>
                  <a:cubicBezTo>
                    <a:pt x="3080" y="6348"/>
                    <a:pt x="3132" y="7288"/>
                    <a:pt x="3733" y="7862"/>
                  </a:cubicBezTo>
                  <a:cubicBezTo>
                    <a:pt x="3967" y="8149"/>
                    <a:pt x="4307" y="8357"/>
                    <a:pt x="4594" y="8592"/>
                  </a:cubicBezTo>
                  <a:cubicBezTo>
                    <a:pt x="5429" y="9375"/>
                    <a:pt x="6473" y="9949"/>
                    <a:pt x="7360" y="10993"/>
                  </a:cubicBezTo>
                  <a:cubicBezTo>
                    <a:pt x="5690" y="11202"/>
                    <a:pt x="4202" y="11411"/>
                    <a:pt x="2715" y="11619"/>
                  </a:cubicBezTo>
                  <a:cubicBezTo>
                    <a:pt x="2219" y="11646"/>
                    <a:pt x="1723" y="11750"/>
                    <a:pt x="1253" y="11959"/>
                  </a:cubicBezTo>
                  <a:cubicBezTo>
                    <a:pt x="444" y="12298"/>
                    <a:pt x="1" y="13159"/>
                    <a:pt x="210" y="14020"/>
                  </a:cubicBezTo>
                  <a:cubicBezTo>
                    <a:pt x="340" y="14829"/>
                    <a:pt x="1071" y="15429"/>
                    <a:pt x="1906" y="15429"/>
                  </a:cubicBezTo>
                  <a:cubicBezTo>
                    <a:pt x="2402" y="15429"/>
                    <a:pt x="2897" y="15377"/>
                    <a:pt x="3393" y="15299"/>
                  </a:cubicBezTo>
                  <a:cubicBezTo>
                    <a:pt x="5246" y="15064"/>
                    <a:pt x="7073" y="14777"/>
                    <a:pt x="8900" y="14594"/>
                  </a:cubicBezTo>
                  <a:cubicBezTo>
                    <a:pt x="9717" y="14514"/>
                    <a:pt x="10308" y="14456"/>
                    <a:pt x="10784" y="14456"/>
                  </a:cubicBezTo>
                  <a:cubicBezTo>
                    <a:pt x="12010" y="14456"/>
                    <a:pt x="12476" y="14840"/>
                    <a:pt x="14093" y="16212"/>
                  </a:cubicBezTo>
                  <a:cubicBezTo>
                    <a:pt x="16885" y="18535"/>
                    <a:pt x="19886" y="20544"/>
                    <a:pt x="22574" y="22971"/>
                  </a:cubicBezTo>
                  <a:cubicBezTo>
                    <a:pt x="22930" y="23340"/>
                    <a:pt x="23391" y="23523"/>
                    <a:pt x="23852" y="23523"/>
                  </a:cubicBezTo>
                  <a:cubicBezTo>
                    <a:pt x="24337" y="23523"/>
                    <a:pt x="24822" y="23320"/>
                    <a:pt x="25183" y="22919"/>
                  </a:cubicBezTo>
                  <a:cubicBezTo>
                    <a:pt x="25888" y="22162"/>
                    <a:pt x="25888" y="21171"/>
                    <a:pt x="25105" y="20309"/>
                  </a:cubicBezTo>
                  <a:cubicBezTo>
                    <a:pt x="24609" y="19787"/>
                    <a:pt x="24087" y="19318"/>
                    <a:pt x="23513" y="18874"/>
                  </a:cubicBezTo>
                  <a:cubicBezTo>
                    <a:pt x="20982" y="16839"/>
                    <a:pt x="18477" y="14829"/>
                    <a:pt x="15893" y="12872"/>
                  </a:cubicBezTo>
                  <a:cubicBezTo>
                    <a:pt x="15032" y="12272"/>
                    <a:pt x="14458" y="11332"/>
                    <a:pt x="14354" y="10289"/>
                  </a:cubicBezTo>
                  <a:cubicBezTo>
                    <a:pt x="14014" y="7418"/>
                    <a:pt x="13571" y="4547"/>
                    <a:pt x="13127" y="1677"/>
                  </a:cubicBezTo>
                  <a:cubicBezTo>
                    <a:pt x="12979" y="618"/>
                    <a:pt x="12320" y="0"/>
                    <a:pt x="11456"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9"/>
            <p:cNvSpPr/>
            <p:nvPr/>
          </p:nvSpPr>
          <p:spPr>
            <a:xfrm>
              <a:off x="2091515" y="1739088"/>
              <a:ext cx="433622" cy="155059"/>
            </a:xfrm>
            <a:custGeom>
              <a:rect b="b" l="l" r="r" t="t"/>
              <a:pathLst>
                <a:path extrusionOk="0" h="7587" w="21217">
                  <a:moveTo>
                    <a:pt x="3993" y="0"/>
                  </a:moveTo>
                  <a:cubicBezTo>
                    <a:pt x="3489" y="0"/>
                    <a:pt x="2984" y="3"/>
                    <a:pt x="2480" y="12"/>
                  </a:cubicBezTo>
                  <a:cubicBezTo>
                    <a:pt x="1149" y="64"/>
                    <a:pt x="444" y="612"/>
                    <a:pt x="262" y="1943"/>
                  </a:cubicBezTo>
                  <a:cubicBezTo>
                    <a:pt x="79" y="3300"/>
                    <a:pt x="1" y="4709"/>
                    <a:pt x="418" y="6066"/>
                  </a:cubicBezTo>
                  <a:cubicBezTo>
                    <a:pt x="782" y="7216"/>
                    <a:pt x="1036" y="7586"/>
                    <a:pt x="1820" y="7586"/>
                  </a:cubicBezTo>
                  <a:cubicBezTo>
                    <a:pt x="2050" y="7586"/>
                    <a:pt x="2325" y="7555"/>
                    <a:pt x="2663" y="7501"/>
                  </a:cubicBezTo>
                  <a:cubicBezTo>
                    <a:pt x="8404" y="6614"/>
                    <a:pt x="13988" y="5022"/>
                    <a:pt x="19573" y="3509"/>
                  </a:cubicBezTo>
                  <a:cubicBezTo>
                    <a:pt x="19912" y="3430"/>
                    <a:pt x="20225" y="3300"/>
                    <a:pt x="20512" y="3143"/>
                  </a:cubicBezTo>
                  <a:cubicBezTo>
                    <a:pt x="21217" y="2700"/>
                    <a:pt x="21164" y="1891"/>
                    <a:pt x="20382" y="1578"/>
                  </a:cubicBezTo>
                  <a:cubicBezTo>
                    <a:pt x="19912" y="1421"/>
                    <a:pt x="19416" y="1291"/>
                    <a:pt x="18920" y="1238"/>
                  </a:cubicBezTo>
                  <a:cubicBezTo>
                    <a:pt x="15006" y="455"/>
                    <a:pt x="11013" y="168"/>
                    <a:pt x="7021" y="12"/>
                  </a:cubicBezTo>
                  <a:cubicBezTo>
                    <a:pt x="6012" y="12"/>
                    <a:pt x="5003" y="0"/>
                    <a:pt x="3993"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69"/>
            <p:cNvSpPr/>
            <p:nvPr/>
          </p:nvSpPr>
          <p:spPr>
            <a:xfrm>
              <a:off x="2978993" y="2774533"/>
              <a:ext cx="318948" cy="319132"/>
            </a:xfrm>
            <a:custGeom>
              <a:rect b="b" l="l" r="r" t="t"/>
              <a:pathLst>
                <a:path extrusionOk="0" h="15615" w="15606">
                  <a:moveTo>
                    <a:pt x="8956" y="0"/>
                  </a:moveTo>
                  <a:cubicBezTo>
                    <a:pt x="8635" y="0"/>
                    <a:pt x="8342" y="198"/>
                    <a:pt x="8220" y="522"/>
                  </a:cubicBezTo>
                  <a:cubicBezTo>
                    <a:pt x="8038" y="913"/>
                    <a:pt x="7881" y="1305"/>
                    <a:pt x="7751" y="1696"/>
                  </a:cubicBezTo>
                  <a:cubicBezTo>
                    <a:pt x="7281" y="3053"/>
                    <a:pt x="6811" y="4436"/>
                    <a:pt x="6263" y="6028"/>
                  </a:cubicBezTo>
                  <a:cubicBezTo>
                    <a:pt x="5559" y="5193"/>
                    <a:pt x="5011" y="4515"/>
                    <a:pt x="4436" y="3862"/>
                  </a:cubicBezTo>
                  <a:cubicBezTo>
                    <a:pt x="3810" y="3131"/>
                    <a:pt x="3158" y="2427"/>
                    <a:pt x="2479" y="1722"/>
                  </a:cubicBezTo>
                  <a:cubicBezTo>
                    <a:pt x="2308" y="1523"/>
                    <a:pt x="2060" y="1417"/>
                    <a:pt x="1809" y="1417"/>
                  </a:cubicBezTo>
                  <a:cubicBezTo>
                    <a:pt x="1601" y="1417"/>
                    <a:pt x="1393" y="1490"/>
                    <a:pt x="1227" y="1644"/>
                  </a:cubicBezTo>
                  <a:cubicBezTo>
                    <a:pt x="809" y="2009"/>
                    <a:pt x="861" y="2479"/>
                    <a:pt x="1175" y="2897"/>
                  </a:cubicBezTo>
                  <a:cubicBezTo>
                    <a:pt x="1383" y="3158"/>
                    <a:pt x="1592" y="3418"/>
                    <a:pt x="1827" y="3653"/>
                  </a:cubicBezTo>
                  <a:cubicBezTo>
                    <a:pt x="2845" y="4802"/>
                    <a:pt x="3810" y="5976"/>
                    <a:pt x="4697" y="7228"/>
                  </a:cubicBezTo>
                  <a:cubicBezTo>
                    <a:pt x="3967" y="7698"/>
                    <a:pt x="3158" y="7803"/>
                    <a:pt x="2427" y="8090"/>
                  </a:cubicBezTo>
                  <a:cubicBezTo>
                    <a:pt x="1879" y="8298"/>
                    <a:pt x="1305" y="8429"/>
                    <a:pt x="757" y="8638"/>
                  </a:cubicBezTo>
                  <a:cubicBezTo>
                    <a:pt x="287" y="8768"/>
                    <a:pt x="0" y="9264"/>
                    <a:pt x="131" y="9734"/>
                  </a:cubicBezTo>
                  <a:cubicBezTo>
                    <a:pt x="257" y="10177"/>
                    <a:pt x="572" y="10364"/>
                    <a:pt x="950" y="10364"/>
                  </a:cubicBezTo>
                  <a:cubicBezTo>
                    <a:pt x="1039" y="10364"/>
                    <a:pt x="1132" y="10354"/>
                    <a:pt x="1227" y="10334"/>
                  </a:cubicBezTo>
                  <a:cubicBezTo>
                    <a:pt x="1749" y="10230"/>
                    <a:pt x="2271" y="10021"/>
                    <a:pt x="2792" y="9890"/>
                  </a:cubicBezTo>
                  <a:cubicBezTo>
                    <a:pt x="3601" y="9708"/>
                    <a:pt x="4332" y="9316"/>
                    <a:pt x="5324" y="9238"/>
                  </a:cubicBezTo>
                  <a:lnTo>
                    <a:pt x="5324" y="9238"/>
                  </a:lnTo>
                  <a:cubicBezTo>
                    <a:pt x="5037" y="10203"/>
                    <a:pt x="4802" y="10986"/>
                    <a:pt x="4541" y="11795"/>
                  </a:cubicBezTo>
                  <a:cubicBezTo>
                    <a:pt x="4280" y="12630"/>
                    <a:pt x="3993" y="13465"/>
                    <a:pt x="3784" y="14327"/>
                  </a:cubicBezTo>
                  <a:cubicBezTo>
                    <a:pt x="3601" y="14822"/>
                    <a:pt x="3888" y="15370"/>
                    <a:pt x="4384" y="15553"/>
                  </a:cubicBezTo>
                  <a:cubicBezTo>
                    <a:pt x="4490" y="15594"/>
                    <a:pt x="4596" y="15614"/>
                    <a:pt x="4699" y="15614"/>
                  </a:cubicBezTo>
                  <a:cubicBezTo>
                    <a:pt x="5056" y="15614"/>
                    <a:pt x="5388" y="15378"/>
                    <a:pt x="5611" y="14953"/>
                  </a:cubicBezTo>
                  <a:cubicBezTo>
                    <a:pt x="5741" y="14692"/>
                    <a:pt x="5846" y="14405"/>
                    <a:pt x="5924" y="14118"/>
                  </a:cubicBezTo>
                  <a:cubicBezTo>
                    <a:pt x="6315" y="12917"/>
                    <a:pt x="6681" y="11717"/>
                    <a:pt x="7072" y="10438"/>
                  </a:cubicBezTo>
                  <a:cubicBezTo>
                    <a:pt x="7672" y="10673"/>
                    <a:pt x="7855" y="11117"/>
                    <a:pt x="8142" y="11456"/>
                  </a:cubicBezTo>
                  <a:cubicBezTo>
                    <a:pt x="8873" y="12317"/>
                    <a:pt x="9551" y="13231"/>
                    <a:pt x="10308" y="14092"/>
                  </a:cubicBezTo>
                  <a:cubicBezTo>
                    <a:pt x="10563" y="14391"/>
                    <a:pt x="10860" y="14536"/>
                    <a:pt x="11146" y="14536"/>
                  </a:cubicBezTo>
                  <a:cubicBezTo>
                    <a:pt x="11359" y="14536"/>
                    <a:pt x="11565" y="14456"/>
                    <a:pt x="11743" y="14300"/>
                  </a:cubicBezTo>
                  <a:cubicBezTo>
                    <a:pt x="12161" y="13961"/>
                    <a:pt x="12213" y="13335"/>
                    <a:pt x="11874" y="12917"/>
                  </a:cubicBezTo>
                  <a:cubicBezTo>
                    <a:pt x="11561" y="12474"/>
                    <a:pt x="11247" y="12030"/>
                    <a:pt x="10882" y="11613"/>
                  </a:cubicBezTo>
                  <a:cubicBezTo>
                    <a:pt x="9995" y="10517"/>
                    <a:pt x="9108" y="9421"/>
                    <a:pt x="8220" y="8351"/>
                  </a:cubicBezTo>
                  <a:cubicBezTo>
                    <a:pt x="8429" y="8090"/>
                    <a:pt x="8742" y="7933"/>
                    <a:pt x="9082" y="7907"/>
                  </a:cubicBezTo>
                  <a:cubicBezTo>
                    <a:pt x="10830" y="7385"/>
                    <a:pt x="12604" y="6863"/>
                    <a:pt x="14379" y="6341"/>
                  </a:cubicBezTo>
                  <a:cubicBezTo>
                    <a:pt x="15240" y="6080"/>
                    <a:pt x="15605" y="5637"/>
                    <a:pt x="15475" y="5063"/>
                  </a:cubicBezTo>
                  <a:cubicBezTo>
                    <a:pt x="15358" y="4596"/>
                    <a:pt x="15010" y="4347"/>
                    <a:pt x="14463" y="4347"/>
                  </a:cubicBezTo>
                  <a:cubicBezTo>
                    <a:pt x="14275" y="4347"/>
                    <a:pt x="14064" y="4376"/>
                    <a:pt x="13831" y="4436"/>
                  </a:cubicBezTo>
                  <a:cubicBezTo>
                    <a:pt x="13126" y="4593"/>
                    <a:pt x="12448" y="4802"/>
                    <a:pt x="11769" y="5010"/>
                  </a:cubicBezTo>
                  <a:cubicBezTo>
                    <a:pt x="10699" y="5323"/>
                    <a:pt x="9630" y="5663"/>
                    <a:pt x="8455" y="6002"/>
                  </a:cubicBezTo>
                  <a:cubicBezTo>
                    <a:pt x="8534" y="4958"/>
                    <a:pt x="8925" y="4175"/>
                    <a:pt x="9160" y="3340"/>
                  </a:cubicBezTo>
                  <a:cubicBezTo>
                    <a:pt x="9369" y="2583"/>
                    <a:pt x="9630" y="1801"/>
                    <a:pt x="9812" y="1044"/>
                  </a:cubicBezTo>
                  <a:cubicBezTo>
                    <a:pt x="9943" y="600"/>
                    <a:pt x="9682" y="157"/>
                    <a:pt x="9238" y="52"/>
                  </a:cubicBezTo>
                  <a:cubicBezTo>
                    <a:pt x="9144" y="17"/>
                    <a:pt x="9049" y="0"/>
                    <a:pt x="89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9"/>
            <p:cNvSpPr/>
            <p:nvPr/>
          </p:nvSpPr>
          <p:spPr>
            <a:xfrm>
              <a:off x="833914" y="2752216"/>
              <a:ext cx="274700" cy="278931"/>
            </a:xfrm>
            <a:custGeom>
              <a:rect b="b" l="l" r="r" t="t"/>
              <a:pathLst>
                <a:path extrusionOk="0" h="13648" w="13441">
                  <a:moveTo>
                    <a:pt x="7936" y="1"/>
                  </a:moveTo>
                  <a:cubicBezTo>
                    <a:pt x="7524" y="1"/>
                    <a:pt x="7230" y="273"/>
                    <a:pt x="7073" y="700"/>
                  </a:cubicBezTo>
                  <a:cubicBezTo>
                    <a:pt x="6969" y="961"/>
                    <a:pt x="6890" y="1249"/>
                    <a:pt x="6812" y="1536"/>
                  </a:cubicBezTo>
                  <a:cubicBezTo>
                    <a:pt x="6499" y="2710"/>
                    <a:pt x="6186" y="3858"/>
                    <a:pt x="5820" y="5137"/>
                  </a:cubicBezTo>
                  <a:cubicBezTo>
                    <a:pt x="5116" y="4824"/>
                    <a:pt x="4776" y="4328"/>
                    <a:pt x="4359" y="3910"/>
                  </a:cubicBezTo>
                  <a:cubicBezTo>
                    <a:pt x="3915" y="3467"/>
                    <a:pt x="3524" y="2971"/>
                    <a:pt x="3054" y="2553"/>
                  </a:cubicBezTo>
                  <a:cubicBezTo>
                    <a:pt x="2868" y="2354"/>
                    <a:pt x="2653" y="2270"/>
                    <a:pt x="2445" y="2270"/>
                  </a:cubicBezTo>
                  <a:cubicBezTo>
                    <a:pt x="1810" y="2270"/>
                    <a:pt x="1244" y="3053"/>
                    <a:pt x="1775" y="3702"/>
                  </a:cubicBezTo>
                  <a:cubicBezTo>
                    <a:pt x="1984" y="4015"/>
                    <a:pt x="2245" y="4302"/>
                    <a:pt x="2480" y="4589"/>
                  </a:cubicBezTo>
                  <a:cubicBezTo>
                    <a:pt x="3080" y="5241"/>
                    <a:pt x="3680" y="5920"/>
                    <a:pt x="4411" y="6703"/>
                  </a:cubicBezTo>
                  <a:cubicBezTo>
                    <a:pt x="3132" y="7094"/>
                    <a:pt x="2062" y="7407"/>
                    <a:pt x="993" y="7772"/>
                  </a:cubicBezTo>
                  <a:cubicBezTo>
                    <a:pt x="262" y="8033"/>
                    <a:pt x="1" y="8425"/>
                    <a:pt x="158" y="8947"/>
                  </a:cubicBezTo>
                  <a:cubicBezTo>
                    <a:pt x="259" y="9334"/>
                    <a:pt x="568" y="9546"/>
                    <a:pt x="1046" y="9546"/>
                  </a:cubicBezTo>
                  <a:cubicBezTo>
                    <a:pt x="1180" y="9546"/>
                    <a:pt x="1328" y="9529"/>
                    <a:pt x="1488" y="9495"/>
                  </a:cubicBezTo>
                  <a:cubicBezTo>
                    <a:pt x="2167" y="9338"/>
                    <a:pt x="2793" y="9103"/>
                    <a:pt x="3446" y="8947"/>
                  </a:cubicBezTo>
                  <a:cubicBezTo>
                    <a:pt x="3795" y="8889"/>
                    <a:pt x="4130" y="8672"/>
                    <a:pt x="4493" y="8672"/>
                  </a:cubicBezTo>
                  <a:cubicBezTo>
                    <a:pt x="4619" y="8672"/>
                    <a:pt x="4747" y="8697"/>
                    <a:pt x="4881" y="8764"/>
                  </a:cubicBezTo>
                  <a:cubicBezTo>
                    <a:pt x="4829" y="9051"/>
                    <a:pt x="4776" y="9312"/>
                    <a:pt x="4724" y="9547"/>
                  </a:cubicBezTo>
                  <a:cubicBezTo>
                    <a:pt x="4437" y="10460"/>
                    <a:pt x="4150" y="11400"/>
                    <a:pt x="3915" y="12339"/>
                  </a:cubicBezTo>
                  <a:cubicBezTo>
                    <a:pt x="3759" y="13018"/>
                    <a:pt x="4072" y="13514"/>
                    <a:pt x="4594" y="13618"/>
                  </a:cubicBezTo>
                  <a:cubicBezTo>
                    <a:pt x="4685" y="13638"/>
                    <a:pt x="4772" y="13647"/>
                    <a:pt x="4854" y="13647"/>
                  </a:cubicBezTo>
                  <a:cubicBezTo>
                    <a:pt x="5309" y="13647"/>
                    <a:pt x="5613" y="13352"/>
                    <a:pt x="5768" y="12887"/>
                  </a:cubicBezTo>
                  <a:cubicBezTo>
                    <a:pt x="6003" y="12313"/>
                    <a:pt x="6160" y="11687"/>
                    <a:pt x="6368" y="11113"/>
                  </a:cubicBezTo>
                  <a:cubicBezTo>
                    <a:pt x="6603" y="10460"/>
                    <a:pt x="6603" y="9730"/>
                    <a:pt x="7047" y="9156"/>
                  </a:cubicBezTo>
                  <a:cubicBezTo>
                    <a:pt x="7464" y="9390"/>
                    <a:pt x="7830" y="9704"/>
                    <a:pt x="8169" y="10069"/>
                  </a:cubicBezTo>
                  <a:cubicBezTo>
                    <a:pt x="8743" y="10617"/>
                    <a:pt x="9317" y="11165"/>
                    <a:pt x="9943" y="11687"/>
                  </a:cubicBezTo>
                  <a:cubicBezTo>
                    <a:pt x="10123" y="11866"/>
                    <a:pt x="10365" y="11958"/>
                    <a:pt x="10609" y="11958"/>
                  </a:cubicBezTo>
                  <a:cubicBezTo>
                    <a:pt x="10861" y="11958"/>
                    <a:pt x="11115" y="11860"/>
                    <a:pt x="11300" y="11661"/>
                  </a:cubicBezTo>
                  <a:cubicBezTo>
                    <a:pt x="11666" y="11269"/>
                    <a:pt x="11666" y="10669"/>
                    <a:pt x="11300" y="10278"/>
                  </a:cubicBezTo>
                  <a:cubicBezTo>
                    <a:pt x="10935" y="9886"/>
                    <a:pt x="10491" y="9547"/>
                    <a:pt x="10126" y="9156"/>
                  </a:cubicBezTo>
                  <a:cubicBezTo>
                    <a:pt x="9552" y="8581"/>
                    <a:pt x="8847" y="8112"/>
                    <a:pt x="8352" y="7433"/>
                  </a:cubicBezTo>
                  <a:cubicBezTo>
                    <a:pt x="8717" y="7172"/>
                    <a:pt x="9134" y="6964"/>
                    <a:pt x="9604" y="6885"/>
                  </a:cubicBezTo>
                  <a:cubicBezTo>
                    <a:pt x="10544" y="6546"/>
                    <a:pt x="11509" y="6233"/>
                    <a:pt x="12449" y="5894"/>
                  </a:cubicBezTo>
                  <a:cubicBezTo>
                    <a:pt x="13179" y="5607"/>
                    <a:pt x="13440" y="5111"/>
                    <a:pt x="13231" y="4537"/>
                  </a:cubicBezTo>
                  <a:cubicBezTo>
                    <a:pt x="13094" y="4164"/>
                    <a:pt x="12765" y="3938"/>
                    <a:pt x="12333" y="3938"/>
                  </a:cubicBezTo>
                  <a:cubicBezTo>
                    <a:pt x="12190" y="3938"/>
                    <a:pt x="12036" y="3963"/>
                    <a:pt x="11875" y="4015"/>
                  </a:cubicBezTo>
                  <a:cubicBezTo>
                    <a:pt x="10831" y="4328"/>
                    <a:pt x="9813" y="4719"/>
                    <a:pt x="8769" y="5059"/>
                  </a:cubicBezTo>
                  <a:cubicBezTo>
                    <a:pt x="8574" y="5112"/>
                    <a:pt x="8379" y="5262"/>
                    <a:pt x="8159" y="5262"/>
                  </a:cubicBezTo>
                  <a:cubicBezTo>
                    <a:pt x="8055" y="5262"/>
                    <a:pt x="7946" y="5229"/>
                    <a:pt x="7830" y="5137"/>
                  </a:cubicBezTo>
                  <a:cubicBezTo>
                    <a:pt x="7986" y="4484"/>
                    <a:pt x="8117" y="3832"/>
                    <a:pt x="8273" y="3180"/>
                  </a:cubicBezTo>
                  <a:cubicBezTo>
                    <a:pt x="8456" y="2475"/>
                    <a:pt x="8639" y="1797"/>
                    <a:pt x="8769" y="1092"/>
                  </a:cubicBezTo>
                  <a:cubicBezTo>
                    <a:pt x="8873" y="596"/>
                    <a:pt x="8717" y="152"/>
                    <a:pt x="8143" y="22"/>
                  </a:cubicBezTo>
                  <a:cubicBezTo>
                    <a:pt x="8071" y="8"/>
                    <a:pt x="8002" y="1"/>
                    <a:pt x="79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9"/>
            <p:cNvSpPr/>
            <p:nvPr/>
          </p:nvSpPr>
          <p:spPr>
            <a:xfrm>
              <a:off x="2688862" y="1449979"/>
              <a:ext cx="268283" cy="223627"/>
            </a:xfrm>
            <a:custGeom>
              <a:rect b="b" l="l" r="r" t="t"/>
              <a:pathLst>
                <a:path extrusionOk="0" h="10942" w="13127">
                  <a:moveTo>
                    <a:pt x="7829" y="0"/>
                  </a:moveTo>
                  <a:cubicBezTo>
                    <a:pt x="7537" y="0"/>
                    <a:pt x="7293" y="200"/>
                    <a:pt x="7098" y="484"/>
                  </a:cubicBezTo>
                  <a:cubicBezTo>
                    <a:pt x="6915" y="718"/>
                    <a:pt x="6785" y="1005"/>
                    <a:pt x="6655" y="1240"/>
                  </a:cubicBezTo>
                  <a:cubicBezTo>
                    <a:pt x="6341" y="1788"/>
                    <a:pt x="6107" y="2389"/>
                    <a:pt x="5663" y="2884"/>
                  </a:cubicBezTo>
                  <a:cubicBezTo>
                    <a:pt x="5245" y="2650"/>
                    <a:pt x="5037" y="2206"/>
                    <a:pt x="4723" y="1893"/>
                  </a:cubicBezTo>
                  <a:cubicBezTo>
                    <a:pt x="4228" y="1371"/>
                    <a:pt x="3732" y="849"/>
                    <a:pt x="3184" y="379"/>
                  </a:cubicBezTo>
                  <a:cubicBezTo>
                    <a:pt x="3044" y="252"/>
                    <a:pt x="2866" y="187"/>
                    <a:pt x="2685" y="187"/>
                  </a:cubicBezTo>
                  <a:cubicBezTo>
                    <a:pt x="2495" y="187"/>
                    <a:pt x="2300" y="258"/>
                    <a:pt x="2140" y="405"/>
                  </a:cubicBezTo>
                  <a:cubicBezTo>
                    <a:pt x="1775" y="666"/>
                    <a:pt x="1696" y="1162"/>
                    <a:pt x="1983" y="1527"/>
                  </a:cubicBezTo>
                  <a:cubicBezTo>
                    <a:pt x="2218" y="1867"/>
                    <a:pt x="2505" y="2154"/>
                    <a:pt x="2792" y="2493"/>
                  </a:cubicBezTo>
                  <a:cubicBezTo>
                    <a:pt x="3366" y="3171"/>
                    <a:pt x="4045" y="3798"/>
                    <a:pt x="4436" y="4842"/>
                  </a:cubicBezTo>
                  <a:cubicBezTo>
                    <a:pt x="4036" y="4842"/>
                    <a:pt x="3706" y="4830"/>
                    <a:pt x="3391" y="4830"/>
                  </a:cubicBezTo>
                  <a:cubicBezTo>
                    <a:pt x="3233" y="4830"/>
                    <a:pt x="3079" y="4833"/>
                    <a:pt x="2923" y="4842"/>
                  </a:cubicBezTo>
                  <a:cubicBezTo>
                    <a:pt x="2218" y="4894"/>
                    <a:pt x="1514" y="4946"/>
                    <a:pt x="809" y="5024"/>
                  </a:cubicBezTo>
                  <a:cubicBezTo>
                    <a:pt x="339" y="5024"/>
                    <a:pt x="0" y="5390"/>
                    <a:pt x="26" y="5859"/>
                  </a:cubicBezTo>
                  <a:cubicBezTo>
                    <a:pt x="0" y="6303"/>
                    <a:pt x="339" y="6668"/>
                    <a:pt x="783" y="6720"/>
                  </a:cubicBezTo>
                  <a:cubicBezTo>
                    <a:pt x="1148" y="6747"/>
                    <a:pt x="1540" y="6747"/>
                    <a:pt x="1905" y="6747"/>
                  </a:cubicBezTo>
                  <a:cubicBezTo>
                    <a:pt x="1957" y="6749"/>
                    <a:pt x="2010" y="6750"/>
                    <a:pt x="2062" y="6750"/>
                  </a:cubicBezTo>
                  <a:cubicBezTo>
                    <a:pt x="2273" y="6750"/>
                    <a:pt x="2489" y="6734"/>
                    <a:pt x="2711" y="6734"/>
                  </a:cubicBezTo>
                  <a:cubicBezTo>
                    <a:pt x="2988" y="6734"/>
                    <a:pt x="3275" y="6760"/>
                    <a:pt x="3575" y="6877"/>
                  </a:cubicBezTo>
                  <a:cubicBezTo>
                    <a:pt x="3158" y="7712"/>
                    <a:pt x="2766" y="8443"/>
                    <a:pt x="2401" y="9200"/>
                  </a:cubicBezTo>
                  <a:cubicBezTo>
                    <a:pt x="2009" y="9982"/>
                    <a:pt x="2114" y="10557"/>
                    <a:pt x="2662" y="10844"/>
                  </a:cubicBezTo>
                  <a:cubicBezTo>
                    <a:pt x="2806" y="10909"/>
                    <a:pt x="2947" y="10942"/>
                    <a:pt x="3084" y="10942"/>
                  </a:cubicBezTo>
                  <a:cubicBezTo>
                    <a:pt x="3492" y="10942"/>
                    <a:pt x="3863" y="10653"/>
                    <a:pt x="4175" y="10087"/>
                  </a:cubicBezTo>
                  <a:cubicBezTo>
                    <a:pt x="4462" y="9617"/>
                    <a:pt x="4671" y="9095"/>
                    <a:pt x="4932" y="8625"/>
                  </a:cubicBezTo>
                  <a:cubicBezTo>
                    <a:pt x="5245" y="8025"/>
                    <a:pt x="5454" y="7347"/>
                    <a:pt x="5976" y="6747"/>
                  </a:cubicBezTo>
                  <a:cubicBezTo>
                    <a:pt x="6602" y="7582"/>
                    <a:pt x="7150" y="8338"/>
                    <a:pt x="7698" y="9069"/>
                  </a:cubicBezTo>
                  <a:cubicBezTo>
                    <a:pt x="7933" y="9408"/>
                    <a:pt x="8220" y="9722"/>
                    <a:pt x="8507" y="10035"/>
                  </a:cubicBezTo>
                  <a:cubicBezTo>
                    <a:pt x="8678" y="10205"/>
                    <a:pt x="8903" y="10291"/>
                    <a:pt x="9128" y="10291"/>
                  </a:cubicBezTo>
                  <a:cubicBezTo>
                    <a:pt x="9315" y="10291"/>
                    <a:pt x="9501" y="10232"/>
                    <a:pt x="9656" y="10113"/>
                  </a:cubicBezTo>
                  <a:cubicBezTo>
                    <a:pt x="10099" y="9878"/>
                    <a:pt x="10230" y="9330"/>
                    <a:pt x="9995" y="8886"/>
                  </a:cubicBezTo>
                  <a:cubicBezTo>
                    <a:pt x="9760" y="8495"/>
                    <a:pt x="9499" y="8130"/>
                    <a:pt x="9212" y="7764"/>
                  </a:cubicBezTo>
                  <a:cubicBezTo>
                    <a:pt x="8977" y="7399"/>
                    <a:pt x="8560" y="7138"/>
                    <a:pt x="8612" y="6616"/>
                  </a:cubicBezTo>
                  <a:cubicBezTo>
                    <a:pt x="8664" y="6616"/>
                    <a:pt x="8716" y="6590"/>
                    <a:pt x="8794" y="6564"/>
                  </a:cubicBezTo>
                  <a:cubicBezTo>
                    <a:pt x="9160" y="6564"/>
                    <a:pt x="9525" y="6576"/>
                    <a:pt x="9890" y="6576"/>
                  </a:cubicBezTo>
                  <a:cubicBezTo>
                    <a:pt x="10073" y="6576"/>
                    <a:pt x="10256" y="6573"/>
                    <a:pt x="10438" y="6564"/>
                  </a:cubicBezTo>
                  <a:cubicBezTo>
                    <a:pt x="10934" y="6564"/>
                    <a:pt x="11430" y="6512"/>
                    <a:pt x="11926" y="6433"/>
                  </a:cubicBezTo>
                  <a:cubicBezTo>
                    <a:pt x="13126" y="6277"/>
                    <a:pt x="13022" y="4502"/>
                    <a:pt x="11795" y="4502"/>
                  </a:cubicBezTo>
                  <a:cubicBezTo>
                    <a:pt x="11482" y="4502"/>
                    <a:pt x="11143" y="4528"/>
                    <a:pt x="10804" y="4528"/>
                  </a:cubicBezTo>
                  <a:lnTo>
                    <a:pt x="7046" y="4528"/>
                  </a:lnTo>
                  <a:cubicBezTo>
                    <a:pt x="7333" y="3954"/>
                    <a:pt x="7594" y="3432"/>
                    <a:pt x="7829" y="2937"/>
                  </a:cubicBezTo>
                  <a:cubicBezTo>
                    <a:pt x="8090" y="2389"/>
                    <a:pt x="8377" y="1867"/>
                    <a:pt x="8612" y="1345"/>
                  </a:cubicBezTo>
                  <a:cubicBezTo>
                    <a:pt x="8873" y="927"/>
                    <a:pt x="8716" y="379"/>
                    <a:pt x="8272" y="144"/>
                  </a:cubicBezTo>
                  <a:cubicBezTo>
                    <a:pt x="8114" y="44"/>
                    <a:pt x="7966" y="0"/>
                    <a:pt x="78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69"/>
            <p:cNvSpPr/>
            <p:nvPr/>
          </p:nvSpPr>
          <p:spPr>
            <a:xfrm>
              <a:off x="897924" y="1572298"/>
              <a:ext cx="247478" cy="244044"/>
            </a:xfrm>
            <a:custGeom>
              <a:rect b="b" l="l" r="r" t="t"/>
              <a:pathLst>
                <a:path extrusionOk="0" h="11941" w="12109">
                  <a:moveTo>
                    <a:pt x="8312" y="1"/>
                  </a:moveTo>
                  <a:cubicBezTo>
                    <a:pt x="8008" y="1"/>
                    <a:pt x="7711" y="146"/>
                    <a:pt x="7516" y="422"/>
                  </a:cubicBezTo>
                  <a:cubicBezTo>
                    <a:pt x="7281" y="762"/>
                    <a:pt x="7046" y="1127"/>
                    <a:pt x="6864" y="1518"/>
                  </a:cubicBezTo>
                  <a:cubicBezTo>
                    <a:pt x="6446" y="2301"/>
                    <a:pt x="6029" y="3136"/>
                    <a:pt x="5507" y="4076"/>
                  </a:cubicBezTo>
                  <a:cubicBezTo>
                    <a:pt x="5141" y="3345"/>
                    <a:pt x="4880" y="2745"/>
                    <a:pt x="4541" y="2171"/>
                  </a:cubicBezTo>
                  <a:cubicBezTo>
                    <a:pt x="4360" y="1828"/>
                    <a:pt x="4101" y="1579"/>
                    <a:pt x="3752" y="1579"/>
                  </a:cubicBezTo>
                  <a:cubicBezTo>
                    <a:pt x="3649" y="1579"/>
                    <a:pt x="3538" y="1601"/>
                    <a:pt x="3419" y="1649"/>
                  </a:cubicBezTo>
                  <a:cubicBezTo>
                    <a:pt x="2923" y="1832"/>
                    <a:pt x="2740" y="2301"/>
                    <a:pt x="2949" y="2901"/>
                  </a:cubicBezTo>
                  <a:cubicBezTo>
                    <a:pt x="3132" y="3423"/>
                    <a:pt x="3393" y="3893"/>
                    <a:pt x="3602" y="4415"/>
                  </a:cubicBezTo>
                  <a:cubicBezTo>
                    <a:pt x="3680" y="4676"/>
                    <a:pt x="3941" y="4911"/>
                    <a:pt x="3654" y="5224"/>
                  </a:cubicBezTo>
                  <a:lnTo>
                    <a:pt x="1905" y="5224"/>
                  </a:lnTo>
                  <a:cubicBezTo>
                    <a:pt x="1540" y="5224"/>
                    <a:pt x="1175" y="5250"/>
                    <a:pt x="783" y="5328"/>
                  </a:cubicBezTo>
                  <a:cubicBezTo>
                    <a:pt x="340" y="5354"/>
                    <a:pt x="0" y="5720"/>
                    <a:pt x="27" y="6163"/>
                  </a:cubicBezTo>
                  <a:cubicBezTo>
                    <a:pt x="27" y="6738"/>
                    <a:pt x="392" y="6998"/>
                    <a:pt x="914" y="7051"/>
                  </a:cubicBezTo>
                  <a:cubicBezTo>
                    <a:pt x="1009" y="7059"/>
                    <a:pt x="1105" y="7062"/>
                    <a:pt x="1202" y="7062"/>
                  </a:cubicBezTo>
                  <a:cubicBezTo>
                    <a:pt x="1395" y="7062"/>
                    <a:pt x="1592" y="7051"/>
                    <a:pt x="1801" y="7051"/>
                  </a:cubicBezTo>
                  <a:cubicBezTo>
                    <a:pt x="2480" y="7077"/>
                    <a:pt x="3184" y="7103"/>
                    <a:pt x="3967" y="7129"/>
                  </a:cubicBezTo>
                  <a:cubicBezTo>
                    <a:pt x="3837" y="7677"/>
                    <a:pt x="3628" y="8173"/>
                    <a:pt x="3367" y="8643"/>
                  </a:cubicBezTo>
                  <a:cubicBezTo>
                    <a:pt x="3080" y="9243"/>
                    <a:pt x="2740" y="9817"/>
                    <a:pt x="2506" y="10443"/>
                  </a:cubicBezTo>
                  <a:cubicBezTo>
                    <a:pt x="2219" y="11148"/>
                    <a:pt x="2375" y="11644"/>
                    <a:pt x="2871" y="11852"/>
                  </a:cubicBezTo>
                  <a:cubicBezTo>
                    <a:pt x="2996" y="11911"/>
                    <a:pt x="3116" y="11941"/>
                    <a:pt x="3231" y="11941"/>
                  </a:cubicBezTo>
                  <a:cubicBezTo>
                    <a:pt x="3572" y="11941"/>
                    <a:pt x="3870" y="11682"/>
                    <a:pt x="4124" y="11174"/>
                  </a:cubicBezTo>
                  <a:cubicBezTo>
                    <a:pt x="4515" y="10339"/>
                    <a:pt x="4959" y="9530"/>
                    <a:pt x="5454" y="8773"/>
                  </a:cubicBezTo>
                  <a:cubicBezTo>
                    <a:pt x="5846" y="9112"/>
                    <a:pt x="5924" y="9530"/>
                    <a:pt x="6107" y="9895"/>
                  </a:cubicBezTo>
                  <a:cubicBezTo>
                    <a:pt x="6237" y="10182"/>
                    <a:pt x="6368" y="10443"/>
                    <a:pt x="6524" y="10678"/>
                  </a:cubicBezTo>
                  <a:cubicBezTo>
                    <a:pt x="6686" y="10983"/>
                    <a:pt x="6982" y="11152"/>
                    <a:pt x="7296" y="11152"/>
                  </a:cubicBezTo>
                  <a:cubicBezTo>
                    <a:pt x="7439" y="11152"/>
                    <a:pt x="7586" y="11117"/>
                    <a:pt x="7725" y="11043"/>
                  </a:cubicBezTo>
                  <a:cubicBezTo>
                    <a:pt x="8142" y="10861"/>
                    <a:pt x="8351" y="10417"/>
                    <a:pt x="8221" y="9973"/>
                  </a:cubicBezTo>
                  <a:cubicBezTo>
                    <a:pt x="8116" y="9634"/>
                    <a:pt x="7986" y="9269"/>
                    <a:pt x="7829" y="8930"/>
                  </a:cubicBezTo>
                  <a:cubicBezTo>
                    <a:pt x="7620" y="8434"/>
                    <a:pt x="7386" y="7938"/>
                    <a:pt x="7151" y="7416"/>
                  </a:cubicBezTo>
                  <a:cubicBezTo>
                    <a:pt x="7447" y="7317"/>
                    <a:pt x="7720" y="7289"/>
                    <a:pt x="7984" y="7289"/>
                  </a:cubicBezTo>
                  <a:cubicBezTo>
                    <a:pt x="8277" y="7289"/>
                    <a:pt x="8558" y="7324"/>
                    <a:pt x="8847" y="7338"/>
                  </a:cubicBezTo>
                  <a:cubicBezTo>
                    <a:pt x="9551" y="7364"/>
                    <a:pt x="10256" y="7442"/>
                    <a:pt x="10961" y="7442"/>
                  </a:cubicBezTo>
                  <a:cubicBezTo>
                    <a:pt x="11665" y="7442"/>
                    <a:pt x="12109" y="7025"/>
                    <a:pt x="12083" y="6503"/>
                  </a:cubicBezTo>
                  <a:cubicBezTo>
                    <a:pt x="12109" y="5955"/>
                    <a:pt x="11665" y="5537"/>
                    <a:pt x="11143" y="5511"/>
                  </a:cubicBezTo>
                  <a:cubicBezTo>
                    <a:pt x="10856" y="5459"/>
                    <a:pt x="10569" y="5433"/>
                    <a:pt x="10256" y="5407"/>
                  </a:cubicBezTo>
                  <a:cubicBezTo>
                    <a:pt x="9317" y="5354"/>
                    <a:pt x="8351" y="5328"/>
                    <a:pt x="7307" y="5276"/>
                  </a:cubicBezTo>
                  <a:cubicBezTo>
                    <a:pt x="7359" y="4702"/>
                    <a:pt x="7673" y="4285"/>
                    <a:pt x="7881" y="3841"/>
                  </a:cubicBezTo>
                  <a:cubicBezTo>
                    <a:pt x="8325" y="3032"/>
                    <a:pt x="8769" y="2223"/>
                    <a:pt x="9186" y="1388"/>
                  </a:cubicBezTo>
                  <a:cubicBezTo>
                    <a:pt x="9421" y="970"/>
                    <a:pt x="9264" y="422"/>
                    <a:pt x="8847" y="161"/>
                  </a:cubicBezTo>
                  <a:cubicBezTo>
                    <a:pt x="8680" y="53"/>
                    <a:pt x="8495" y="1"/>
                    <a:pt x="83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69"/>
            <p:cNvSpPr/>
            <p:nvPr/>
          </p:nvSpPr>
          <p:spPr>
            <a:xfrm>
              <a:off x="3403521" y="3553120"/>
              <a:ext cx="227756" cy="209852"/>
            </a:xfrm>
            <a:custGeom>
              <a:rect b="b" l="l" r="r" t="t"/>
              <a:pathLst>
                <a:path extrusionOk="0" h="10268" w="11144">
                  <a:moveTo>
                    <a:pt x="6957" y="0"/>
                  </a:moveTo>
                  <a:cubicBezTo>
                    <a:pt x="6580" y="0"/>
                    <a:pt x="6239" y="307"/>
                    <a:pt x="5898" y="969"/>
                  </a:cubicBezTo>
                  <a:cubicBezTo>
                    <a:pt x="5481" y="1831"/>
                    <a:pt x="5037" y="2692"/>
                    <a:pt x="4646" y="3501"/>
                  </a:cubicBezTo>
                  <a:cubicBezTo>
                    <a:pt x="4358" y="3501"/>
                    <a:pt x="4071" y="3396"/>
                    <a:pt x="3863" y="3214"/>
                  </a:cubicBezTo>
                  <a:cubicBezTo>
                    <a:pt x="3236" y="2822"/>
                    <a:pt x="2688" y="2405"/>
                    <a:pt x="2140" y="1909"/>
                  </a:cubicBezTo>
                  <a:cubicBezTo>
                    <a:pt x="1928" y="1712"/>
                    <a:pt x="1698" y="1585"/>
                    <a:pt x="1456" y="1585"/>
                  </a:cubicBezTo>
                  <a:cubicBezTo>
                    <a:pt x="1281" y="1585"/>
                    <a:pt x="1100" y="1651"/>
                    <a:pt x="914" y="1805"/>
                  </a:cubicBezTo>
                  <a:cubicBezTo>
                    <a:pt x="522" y="2144"/>
                    <a:pt x="496" y="2640"/>
                    <a:pt x="888" y="3162"/>
                  </a:cubicBezTo>
                  <a:cubicBezTo>
                    <a:pt x="1201" y="3449"/>
                    <a:pt x="1488" y="3736"/>
                    <a:pt x="1827" y="3997"/>
                  </a:cubicBezTo>
                  <a:cubicBezTo>
                    <a:pt x="2010" y="4205"/>
                    <a:pt x="2375" y="4284"/>
                    <a:pt x="2297" y="4701"/>
                  </a:cubicBezTo>
                  <a:cubicBezTo>
                    <a:pt x="1749" y="4988"/>
                    <a:pt x="1175" y="5249"/>
                    <a:pt x="653" y="5562"/>
                  </a:cubicBezTo>
                  <a:cubicBezTo>
                    <a:pt x="183" y="5771"/>
                    <a:pt x="0" y="6293"/>
                    <a:pt x="183" y="6737"/>
                  </a:cubicBezTo>
                  <a:cubicBezTo>
                    <a:pt x="328" y="7062"/>
                    <a:pt x="597" y="7224"/>
                    <a:pt x="957" y="7224"/>
                  </a:cubicBezTo>
                  <a:cubicBezTo>
                    <a:pt x="1117" y="7224"/>
                    <a:pt x="1295" y="7192"/>
                    <a:pt x="1488" y="7128"/>
                  </a:cubicBezTo>
                  <a:cubicBezTo>
                    <a:pt x="2010" y="6919"/>
                    <a:pt x="2480" y="6554"/>
                    <a:pt x="3054" y="6502"/>
                  </a:cubicBezTo>
                  <a:lnTo>
                    <a:pt x="3054" y="6502"/>
                  </a:lnTo>
                  <a:cubicBezTo>
                    <a:pt x="3236" y="6815"/>
                    <a:pt x="3080" y="7024"/>
                    <a:pt x="3001" y="7259"/>
                  </a:cubicBezTo>
                  <a:cubicBezTo>
                    <a:pt x="2793" y="7859"/>
                    <a:pt x="2584" y="8459"/>
                    <a:pt x="2427" y="9059"/>
                  </a:cubicBezTo>
                  <a:cubicBezTo>
                    <a:pt x="2271" y="9529"/>
                    <a:pt x="2532" y="10025"/>
                    <a:pt x="3001" y="10181"/>
                  </a:cubicBezTo>
                  <a:cubicBezTo>
                    <a:pt x="3126" y="10240"/>
                    <a:pt x="3256" y="10267"/>
                    <a:pt x="3384" y="10267"/>
                  </a:cubicBezTo>
                  <a:cubicBezTo>
                    <a:pt x="3713" y="10267"/>
                    <a:pt x="4025" y="10083"/>
                    <a:pt x="4176" y="9764"/>
                  </a:cubicBezTo>
                  <a:cubicBezTo>
                    <a:pt x="4358" y="9425"/>
                    <a:pt x="4489" y="9085"/>
                    <a:pt x="4619" y="8720"/>
                  </a:cubicBezTo>
                  <a:cubicBezTo>
                    <a:pt x="4827" y="8045"/>
                    <a:pt x="4957" y="7344"/>
                    <a:pt x="5421" y="6618"/>
                  </a:cubicBezTo>
                  <a:lnTo>
                    <a:pt x="5421" y="6618"/>
                  </a:lnTo>
                  <a:cubicBezTo>
                    <a:pt x="6274" y="7162"/>
                    <a:pt x="7026" y="7706"/>
                    <a:pt x="7803" y="8172"/>
                  </a:cubicBezTo>
                  <a:cubicBezTo>
                    <a:pt x="8096" y="8341"/>
                    <a:pt x="8375" y="8423"/>
                    <a:pt x="8620" y="8423"/>
                  </a:cubicBezTo>
                  <a:cubicBezTo>
                    <a:pt x="8942" y="8423"/>
                    <a:pt x="9206" y="8282"/>
                    <a:pt x="9369" y="8015"/>
                  </a:cubicBezTo>
                  <a:cubicBezTo>
                    <a:pt x="9682" y="7520"/>
                    <a:pt x="9499" y="6972"/>
                    <a:pt x="8873" y="6528"/>
                  </a:cubicBezTo>
                  <a:cubicBezTo>
                    <a:pt x="8560" y="6293"/>
                    <a:pt x="8247" y="6110"/>
                    <a:pt x="7934" y="5902"/>
                  </a:cubicBezTo>
                  <a:cubicBezTo>
                    <a:pt x="7568" y="5641"/>
                    <a:pt x="7125" y="5510"/>
                    <a:pt x="6864" y="5014"/>
                  </a:cubicBezTo>
                  <a:cubicBezTo>
                    <a:pt x="7803" y="4623"/>
                    <a:pt x="8664" y="4310"/>
                    <a:pt x="9499" y="3944"/>
                  </a:cubicBezTo>
                  <a:cubicBezTo>
                    <a:pt x="9891" y="3788"/>
                    <a:pt x="10256" y="3579"/>
                    <a:pt x="10621" y="3344"/>
                  </a:cubicBezTo>
                  <a:cubicBezTo>
                    <a:pt x="11013" y="3083"/>
                    <a:pt x="11143" y="2509"/>
                    <a:pt x="10856" y="2118"/>
                  </a:cubicBezTo>
                  <a:cubicBezTo>
                    <a:pt x="10717" y="1800"/>
                    <a:pt x="10413" y="1619"/>
                    <a:pt x="10091" y="1619"/>
                  </a:cubicBezTo>
                  <a:cubicBezTo>
                    <a:pt x="9989" y="1619"/>
                    <a:pt x="9886" y="1637"/>
                    <a:pt x="9786" y="1674"/>
                  </a:cubicBezTo>
                  <a:cubicBezTo>
                    <a:pt x="9473" y="1778"/>
                    <a:pt x="9160" y="1935"/>
                    <a:pt x="8847" y="2066"/>
                  </a:cubicBezTo>
                  <a:cubicBezTo>
                    <a:pt x="8351" y="2248"/>
                    <a:pt x="7907" y="2587"/>
                    <a:pt x="7359" y="2614"/>
                  </a:cubicBezTo>
                  <a:cubicBezTo>
                    <a:pt x="7203" y="2248"/>
                    <a:pt x="7464" y="2013"/>
                    <a:pt x="7542" y="1752"/>
                  </a:cubicBezTo>
                  <a:cubicBezTo>
                    <a:pt x="7881" y="865"/>
                    <a:pt x="7829" y="317"/>
                    <a:pt x="7307" y="82"/>
                  </a:cubicBezTo>
                  <a:cubicBezTo>
                    <a:pt x="7187" y="28"/>
                    <a:pt x="7070" y="0"/>
                    <a:pt x="69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69"/>
            <p:cNvSpPr/>
            <p:nvPr/>
          </p:nvSpPr>
          <p:spPr>
            <a:xfrm>
              <a:off x="2012585" y="3738264"/>
              <a:ext cx="120561" cy="123218"/>
            </a:xfrm>
            <a:custGeom>
              <a:rect b="b" l="l" r="r" t="t"/>
              <a:pathLst>
                <a:path extrusionOk="0" h="6029" w="5899">
                  <a:moveTo>
                    <a:pt x="2897" y="0"/>
                  </a:moveTo>
                  <a:cubicBezTo>
                    <a:pt x="1253" y="0"/>
                    <a:pt x="1" y="1331"/>
                    <a:pt x="1" y="3158"/>
                  </a:cubicBezTo>
                  <a:cubicBezTo>
                    <a:pt x="27" y="4750"/>
                    <a:pt x="1305" y="6028"/>
                    <a:pt x="2897" y="6028"/>
                  </a:cubicBezTo>
                  <a:cubicBezTo>
                    <a:pt x="4567" y="6002"/>
                    <a:pt x="5898" y="4541"/>
                    <a:pt x="5898" y="2766"/>
                  </a:cubicBezTo>
                  <a:cubicBezTo>
                    <a:pt x="5872" y="1227"/>
                    <a:pt x="4567" y="0"/>
                    <a:pt x="28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69"/>
            <p:cNvSpPr/>
            <p:nvPr/>
          </p:nvSpPr>
          <p:spPr>
            <a:xfrm>
              <a:off x="2040319" y="3136114"/>
              <a:ext cx="108298" cy="109361"/>
            </a:xfrm>
            <a:custGeom>
              <a:rect b="b" l="l" r="r" t="t"/>
              <a:pathLst>
                <a:path extrusionOk="0" h="5351" w="5299">
                  <a:moveTo>
                    <a:pt x="2688" y="1"/>
                  </a:moveTo>
                  <a:cubicBezTo>
                    <a:pt x="1175" y="27"/>
                    <a:pt x="1" y="1280"/>
                    <a:pt x="53" y="2767"/>
                  </a:cubicBezTo>
                  <a:cubicBezTo>
                    <a:pt x="79" y="4085"/>
                    <a:pt x="1434" y="5351"/>
                    <a:pt x="2778" y="5351"/>
                  </a:cubicBezTo>
                  <a:cubicBezTo>
                    <a:pt x="2792" y="5351"/>
                    <a:pt x="2805" y="5351"/>
                    <a:pt x="2819" y="5351"/>
                  </a:cubicBezTo>
                  <a:cubicBezTo>
                    <a:pt x="4176" y="5351"/>
                    <a:pt x="5298" y="4072"/>
                    <a:pt x="5272" y="2532"/>
                  </a:cubicBezTo>
                  <a:cubicBezTo>
                    <a:pt x="5246" y="1123"/>
                    <a:pt x="4098" y="1"/>
                    <a:pt x="26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69"/>
            <p:cNvSpPr/>
            <p:nvPr/>
          </p:nvSpPr>
          <p:spPr>
            <a:xfrm>
              <a:off x="2017940" y="3430332"/>
              <a:ext cx="108789" cy="104231"/>
            </a:xfrm>
            <a:custGeom>
              <a:rect b="b" l="l" r="r" t="t"/>
              <a:pathLst>
                <a:path extrusionOk="0" h="5100" w="5323">
                  <a:moveTo>
                    <a:pt x="3035" y="1"/>
                  </a:moveTo>
                  <a:cubicBezTo>
                    <a:pt x="2972" y="1"/>
                    <a:pt x="2908" y="4"/>
                    <a:pt x="2844" y="10"/>
                  </a:cubicBezTo>
                  <a:cubicBezTo>
                    <a:pt x="1200" y="193"/>
                    <a:pt x="78" y="949"/>
                    <a:pt x="52" y="2646"/>
                  </a:cubicBezTo>
                  <a:cubicBezTo>
                    <a:pt x="0" y="3987"/>
                    <a:pt x="1198" y="5099"/>
                    <a:pt x="2612" y="5099"/>
                  </a:cubicBezTo>
                  <a:cubicBezTo>
                    <a:pt x="2629" y="5099"/>
                    <a:pt x="2645" y="5099"/>
                    <a:pt x="2661" y="5099"/>
                  </a:cubicBezTo>
                  <a:cubicBezTo>
                    <a:pt x="2677" y="5099"/>
                    <a:pt x="2693" y="5099"/>
                    <a:pt x="2709" y="5099"/>
                  </a:cubicBezTo>
                  <a:cubicBezTo>
                    <a:pt x="4149" y="5099"/>
                    <a:pt x="5323" y="3934"/>
                    <a:pt x="5297" y="2489"/>
                  </a:cubicBezTo>
                  <a:cubicBezTo>
                    <a:pt x="5322" y="1197"/>
                    <a:pt x="4283" y="1"/>
                    <a:pt x="30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69"/>
            <p:cNvSpPr/>
            <p:nvPr/>
          </p:nvSpPr>
          <p:spPr>
            <a:xfrm>
              <a:off x="2025931" y="2749927"/>
              <a:ext cx="111487" cy="102515"/>
            </a:xfrm>
            <a:custGeom>
              <a:rect b="b" l="l" r="r" t="t"/>
              <a:pathLst>
                <a:path extrusionOk="0" h="5016" w="5455">
                  <a:moveTo>
                    <a:pt x="2717" y="0"/>
                  </a:moveTo>
                  <a:cubicBezTo>
                    <a:pt x="1334" y="0"/>
                    <a:pt x="128" y="1223"/>
                    <a:pt x="52" y="2691"/>
                  </a:cubicBezTo>
                  <a:cubicBezTo>
                    <a:pt x="0" y="4048"/>
                    <a:pt x="966" y="4962"/>
                    <a:pt x="2584" y="5014"/>
                  </a:cubicBezTo>
                  <a:cubicBezTo>
                    <a:pt x="2619" y="5015"/>
                    <a:pt x="2654" y="5016"/>
                    <a:pt x="2689" y="5016"/>
                  </a:cubicBezTo>
                  <a:cubicBezTo>
                    <a:pt x="4179" y="5016"/>
                    <a:pt x="5351" y="3938"/>
                    <a:pt x="5402" y="2561"/>
                  </a:cubicBezTo>
                  <a:cubicBezTo>
                    <a:pt x="5454" y="1230"/>
                    <a:pt x="4280" y="56"/>
                    <a:pt x="2844" y="4"/>
                  </a:cubicBezTo>
                  <a:cubicBezTo>
                    <a:pt x="2802" y="1"/>
                    <a:pt x="2759" y="0"/>
                    <a:pt x="27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69"/>
            <p:cNvSpPr/>
            <p:nvPr/>
          </p:nvSpPr>
          <p:spPr>
            <a:xfrm>
              <a:off x="2045122" y="2209191"/>
              <a:ext cx="102944" cy="101350"/>
            </a:xfrm>
            <a:custGeom>
              <a:rect b="b" l="l" r="r" t="t"/>
              <a:pathLst>
                <a:path extrusionOk="0" h="4959" w="5037">
                  <a:moveTo>
                    <a:pt x="2636" y="0"/>
                  </a:moveTo>
                  <a:cubicBezTo>
                    <a:pt x="1410" y="0"/>
                    <a:pt x="0" y="1383"/>
                    <a:pt x="27" y="2558"/>
                  </a:cubicBezTo>
                  <a:cubicBezTo>
                    <a:pt x="53" y="3889"/>
                    <a:pt x="1123" y="4959"/>
                    <a:pt x="2427" y="4959"/>
                  </a:cubicBezTo>
                  <a:cubicBezTo>
                    <a:pt x="3837" y="4959"/>
                    <a:pt x="4985" y="3836"/>
                    <a:pt x="5037" y="2427"/>
                  </a:cubicBezTo>
                  <a:cubicBezTo>
                    <a:pt x="5011" y="1122"/>
                    <a:pt x="3967" y="52"/>
                    <a:pt x="26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69"/>
            <p:cNvSpPr/>
            <p:nvPr/>
          </p:nvSpPr>
          <p:spPr>
            <a:xfrm>
              <a:off x="2040850" y="2476923"/>
              <a:ext cx="93890" cy="96547"/>
            </a:xfrm>
            <a:custGeom>
              <a:rect b="b" l="l" r="r" t="t"/>
              <a:pathLst>
                <a:path extrusionOk="0" h="4724" w="4594">
                  <a:moveTo>
                    <a:pt x="2245" y="0"/>
                  </a:moveTo>
                  <a:cubicBezTo>
                    <a:pt x="1227" y="0"/>
                    <a:pt x="1" y="1357"/>
                    <a:pt x="1" y="2480"/>
                  </a:cubicBezTo>
                  <a:cubicBezTo>
                    <a:pt x="1" y="3706"/>
                    <a:pt x="1018" y="4698"/>
                    <a:pt x="2245" y="4724"/>
                  </a:cubicBezTo>
                  <a:cubicBezTo>
                    <a:pt x="3498" y="4619"/>
                    <a:pt x="4489" y="3602"/>
                    <a:pt x="4594" y="2349"/>
                  </a:cubicBezTo>
                  <a:cubicBezTo>
                    <a:pt x="4567" y="1070"/>
                    <a:pt x="3524" y="27"/>
                    <a:pt x="22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69"/>
            <p:cNvSpPr/>
            <p:nvPr/>
          </p:nvSpPr>
          <p:spPr>
            <a:xfrm>
              <a:off x="1876594" y="1619242"/>
              <a:ext cx="111671" cy="94994"/>
            </a:xfrm>
            <a:custGeom>
              <a:rect b="b" l="l" r="r" t="t"/>
              <a:pathLst>
                <a:path extrusionOk="0" h="4648" w="5464">
                  <a:moveTo>
                    <a:pt x="3217" y="0"/>
                  </a:moveTo>
                  <a:cubicBezTo>
                    <a:pt x="3172" y="0"/>
                    <a:pt x="3126" y="1"/>
                    <a:pt x="3080" y="4"/>
                  </a:cubicBezTo>
                  <a:cubicBezTo>
                    <a:pt x="1018" y="4"/>
                    <a:pt x="0" y="2536"/>
                    <a:pt x="1514" y="3997"/>
                  </a:cubicBezTo>
                  <a:cubicBezTo>
                    <a:pt x="1980" y="4447"/>
                    <a:pt x="2543" y="4648"/>
                    <a:pt x="3096" y="4648"/>
                  </a:cubicBezTo>
                  <a:cubicBezTo>
                    <a:pt x="4306" y="4648"/>
                    <a:pt x="5464" y="3682"/>
                    <a:pt x="5428" y="2248"/>
                  </a:cubicBezTo>
                  <a:cubicBezTo>
                    <a:pt x="5453" y="1015"/>
                    <a:pt x="4459" y="0"/>
                    <a:pt x="3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9"/>
            <p:cNvSpPr/>
            <p:nvPr/>
          </p:nvSpPr>
          <p:spPr>
            <a:xfrm>
              <a:off x="2162985" y="1615584"/>
              <a:ext cx="86430" cy="81627"/>
            </a:xfrm>
            <a:custGeom>
              <a:rect b="b" l="l" r="r" t="t"/>
              <a:pathLst>
                <a:path extrusionOk="0" h="3994" w="4229">
                  <a:moveTo>
                    <a:pt x="2088" y="1"/>
                  </a:moveTo>
                  <a:cubicBezTo>
                    <a:pt x="940" y="53"/>
                    <a:pt x="27" y="966"/>
                    <a:pt x="1" y="2088"/>
                  </a:cubicBezTo>
                  <a:cubicBezTo>
                    <a:pt x="27" y="3132"/>
                    <a:pt x="1044" y="3993"/>
                    <a:pt x="2271" y="3993"/>
                  </a:cubicBezTo>
                  <a:cubicBezTo>
                    <a:pt x="2287" y="3994"/>
                    <a:pt x="2303" y="3994"/>
                    <a:pt x="2318" y="3994"/>
                  </a:cubicBezTo>
                  <a:cubicBezTo>
                    <a:pt x="3367" y="3994"/>
                    <a:pt x="4228" y="3142"/>
                    <a:pt x="4202" y="2088"/>
                  </a:cubicBezTo>
                  <a:cubicBezTo>
                    <a:pt x="4228" y="1070"/>
                    <a:pt x="3158" y="1"/>
                    <a:pt x="20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69"/>
            <p:cNvSpPr/>
            <p:nvPr/>
          </p:nvSpPr>
          <p:spPr>
            <a:xfrm>
              <a:off x="3474991" y="3068915"/>
              <a:ext cx="70959" cy="71490"/>
            </a:xfrm>
            <a:custGeom>
              <a:rect b="b" l="l" r="r" t="t"/>
              <a:pathLst>
                <a:path extrusionOk="0" h="3498" w="3472">
                  <a:moveTo>
                    <a:pt x="1978" y="0"/>
                  </a:moveTo>
                  <a:cubicBezTo>
                    <a:pt x="1962" y="0"/>
                    <a:pt x="1947" y="0"/>
                    <a:pt x="1931" y="1"/>
                  </a:cubicBezTo>
                  <a:cubicBezTo>
                    <a:pt x="888" y="79"/>
                    <a:pt x="79" y="914"/>
                    <a:pt x="0" y="1958"/>
                  </a:cubicBezTo>
                  <a:cubicBezTo>
                    <a:pt x="26" y="2793"/>
                    <a:pt x="705" y="3472"/>
                    <a:pt x="1540" y="3498"/>
                  </a:cubicBezTo>
                  <a:cubicBezTo>
                    <a:pt x="2427" y="3472"/>
                    <a:pt x="3471" y="2402"/>
                    <a:pt x="3471" y="1488"/>
                  </a:cubicBezTo>
                  <a:cubicBezTo>
                    <a:pt x="3471" y="669"/>
                    <a:pt x="2792" y="0"/>
                    <a:pt x="19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69"/>
            <p:cNvSpPr/>
            <p:nvPr/>
          </p:nvSpPr>
          <p:spPr>
            <a:xfrm>
              <a:off x="2394072" y="1415051"/>
              <a:ext cx="82363" cy="70203"/>
            </a:xfrm>
            <a:custGeom>
              <a:rect b="b" l="l" r="r" t="t"/>
              <a:pathLst>
                <a:path extrusionOk="0" h="3435" w="4030">
                  <a:moveTo>
                    <a:pt x="2310" y="0"/>
                  </a:moveTo>
                  <a:cubicBezTo>
                    <a:pt x="791" y="0"/>
                    <a:pt x="1" y="1835"/>
                    <a:pt x="1089" y="2923"/>
                  </a:cubicBezTo>
                  <a:cubicBezTo>
                    <a:pt x="1442" y="3276"/>
                    <a:pt x="1873" y="3434"/>
                    <a:pt x="2295" y="3434"/>
                  </a:cubicBezTo>
                  <a:cubicBezTo>
                    <a:pt x="3183" y="3434"/>
                    <a:pt x="4030" y="2732"/>
                    <a:pt x="4012" y="1671"/>
                  </a:cubicBezTo>
                  <a:cubicBezTo>
                    <a:pt x="3986" y="757"/>
                    <a:pt x="3255" y="27"/>
                    <a:pt x="2342" y="1"/>
                  </a:cubicBezTo>
                  <a:cubicBezTo>
                    <a:pt x="2331" y="0"/>
                    <a:pt x="2320" y="0"/>
                    <a:pt x="23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69"/>
            <p:cNvSpPr/>
            <p:nvPr/>
          </p:nvSpPr>
          <p:spPr>
            <a:xfrm>
              <a:off x="3154980" y="2567052"/>
              <a:ext cx="70428" cy="69365"/>
            </a:xfrm>
            <a:custGeom>
              <a:rect b="b" l="l" r="r" t="t"/>
              <a:pathLst>
                <a:path extrusionOk="0" h="3394" w="3446">
                  <a:moveTo>
                    <a:pt x="1723" y="1"/>
                  </a:moveTo>
                  <a:cubicBezTo>
                    <a:pt x="758" y="1"/>
                    <a:pt x="1" y="784"/>
                    <a:pt x="27" y="1723"/>
                  </a:cubicBezTo>
                  <a:cubicBezTo>
                    <a:pt x="27" y="2672"/>
                    <a:pt x="808" y="3394"/>
                    <a:pt x="1727" y="3394"/>
                  </a:cubicBezTo>
                  <a:cubicBezTo>
                    <a:pt x="1743" y="3394"/>
                    <a:pt x="1759" y="3394"/>
                    <a:pt x="1775" y="3393"/>
                  </a:cubicBezTo>
                  <a:cubicBezTo>
                    <a:pt x="2715" y="3367"/>
                    <a:pt x="3445" y="2584"/>
                    <a:pt x="3419" y="1671"/>
                  </a:cubicBezTo>
                  <a:cubicBezTo>
                    <a:pt x="3419" y="731"/>
                    <a:pt x="2663" y="1"/>
                    <a:pt x="17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69"/>
            <p:cNvSpPr/>
            <p:nvPr/>
          </p:nvSpPr>
          <p:spPr>
            <a:xfrm>
              <a:off x="1313398" y="2692334"/>
              <a:ext cx="82138" cy="70469"/>
            </a:xfrm>
            <a:custGeom>
              <a:rect b="b" l="l" r="r" t="t"/>
              <a:pathLst>
                <a:path extrusionOk="0" h="3448" w="4019">
                  <a:moveTo>
                    <a:pt x="2289" y="1"/>
                  </a:moveTo>
                  <a:cubicBezTo>
                    <a:pt x="2257" y="1"/>
                    <a:pt x="2224" y="1"/>
                    <a:pt x="2192" y="3"/>
                  </a:cubicBezTo>
                  <a:cubicBezTo>
                    <a:pt x="0" y="212"/>
                    <a:pt x="183" y="3448"/>
                    <a:pt x="2375" y="3448"/>
                  </a:cubicBezTo>
                  <a:cubicBezTo>
                    <a:pt x="3288" y="3396"/>
                    <a:pt x="4019" y="2639"/>
                    <a:pt x="3993" y="1699"/>
                  </a:cubicBezTo>
                  <a:cubicBezTo>
                    <a:pt x="3993" y="740"/>
                    <a:pt x="3236" y="1"/>
                    <a:pt x="22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69"/>
            <p:cNvSpPr/>
            <p:nvPr/>
          </p:nvSpPr>
          <p:spPr>
            <a:xfrm>
              <a:off x="3238181" y="1672646"/>
              <a:ext cx="66156" cy="68833"/>
            </a:xfrm>
            <a:custGeom>
              <a:rect b="b" l="l" r="r" t="t"/>
              <a:pathLst>
                <a:path extrusionOk="0" h="3368" w="3237">
                  <a:moveTo>
                    <a:pt x="1645" y="1"/>
                  </a:moveTo>
                  <a:cubicBezTo>
                    <a:pt x="731" y="53"/>
                    <a:pt x="1" y="836"/>
                    <a:pt x="53" y="1775"/>
                  </a:cubicBezTo>
                  <a:cubicBezTo>
                    <a:pt x="27" y="2610"/>
                    <a:pt x="679" y="3315"/>
                    <a:pt x="1514" y="3367"/>
                  </a:cubicBezTo>
                  <a:cubicBezTo>
                    <a:pt x="2428" y="3367"/>
                    <a:pt x="3184" y="2610"/>
                    <a:pt x="3158" y="1671"/>
                  </a:cubicBezTo>
                  <a:cubicBezTo>
                    <a:pt x="3237" y="784"/>
                    <a:pt x="2532" y="27"/>
                    <a:pt x="164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9"/>
            <p:cNvSpPr/>
            <p:nvPr/>
          </p:nvSpPr>
          <p:spPr>
            <a:xfrm>
              <a:off x="2919254" y="3344127"/>
              <a:ext cx="67219" cy="66688"/>
            </a:xfrm>
            <a:custGeom>
              <a:rect b="b" l="l" r="r" t="t"/>
              <a:pathLst>
                <a:path extrusionOk="0" h="3263" w="3289">
                  <a:moveTo>
                    <a:pt x="1723" y="0"/>
                  </a:moveTo>
                  <a:cubicBezTo>
                    <a:pt x="809" y="79"/>
                    <a:pt x="105" y="809"/>
                    <a:pt x="53" y="1723"/>
                  </a:cubicBezTo>
                  <a:cubicBezTo>
                    <a:pt x="0" y="2558"/>
                    <a:pt x="679" y="3262"/>
                    <a:pt x="1514" y="3262"/>
                  </a:cubicBezTo>
                  <a:cubicBezTo>
                    <a:pt x="2480" y="3236"/>
                    <a:pt x="3262" y="2453"/>
                    <a:pt x="3289" y="1488"/>
                  </a:cubicBezTo>
                  <a:cubicBezTo>
                    <a:pt x="3236" y="653"/>
                    <a:pt x="2558" y="0"/>
                    <a:pt x="17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69"/>
            <p:cNvSpPr/>
            <p:nvPr/>
          </p:nvSpPr>
          <p:spPr>
            <a:xfrm>
              <a:off x="3587867" y="2409172"/>
              <a:ext cx="80749" cy="60842"/>
            </a:xfrm>
            <a:custGeom>
              <a:rect b="b" l="l" r="r" t="t"/>
              <a:pathLst>
                <a:path extrusionOk="0" h="2977" w="3951">
                  <a:moveTo>
                    <a:pt x="1968" y="1"/>
                  </a:moveTo>
                  <a:cubicBezTo>
                    <a:pt x="0" y="1"/>
                    <a:pt x="0" y="2977"/>
                    <a:pt x="1968" y="2977"/>
                  </a:cubicBezTo>
                  <a:cubicBezTo>
                    <a:pt x="1985" y="2977"/>
                    <a:pt x="2002" y="2977"/>
                    <a:pt x="2019" y="2976"/>
                  </a:cubicBezTo>
                  <a:cubicBezTo>
                    <a:pt x="3950" y="2924"/>
                    <a:pt x="3950" y="53"/>
                    <a:pt x="2019" y="1"/>
                  </a:cubicBezTo>
                  <a:cubicBezTo>
                    <a:pt x="2002" y="1"/>
                    <a:pt x="1985" y="1"/>
                    <a:pt x="19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69"/>
            <p:cNvSpPr/>
            <p:nvPr/>
          </p:nvSpPr>
          <p:spPr>
            <a:xfrm>
              <a:off x="1134202" y="3356369"/>
              <a:ext cx="62416" cy="61905"/>
            </a:xfrm>
            <a:custGeom>
              <a:rect b="b" l="l" r="r" t="t"/>
              <a:pathLst>
                <a:path extrusionOk="0" h="3029" w="3054">
                  <a:moveTo>
                    <a:pt x="1560" y="1"/>
                  </a:moveTo>
                  <a:cubicBezTo>
                    <a:pt x="1545" y="1"/>
                    <a:pt x="1529" y="1"/>
                    <a:pt x="1513" y="2"/>
                  </a:cubicBezTo>
                  <a:cubicBezTo>
                    <a:pt x="1498" y="1"/>
                    <a:pt x="1482" y="1"/>
                    <a:pt x="1467" y="1"/>
                  </a:cubicBezTo>
                  <a:cubicBezTo>
                    <a:pt x="653" y="1"/>
                    <a:pt x="0" y="670"/>
                    <a:pt x="26" y="1515"/>
                  </a:cubicBezTo>
                  <a:cubicBezTo>
                    <a:pt x="26" y="2324"/>
                    <a:pt x="704" y="3003"/>
                    <a:pt x="1540" y="3029"/>
                  </a:cubicBezTo>
                  <a:cubicBezTo>
                    <a:pt x="2375" y="2976"/>
                    <a:pt x="3027" y="2298"/>
                    <a:pt x="3053" y="1489"/>
                  </a:cubicBezTo>
                  <a:cubicBezTo>
                    <a:pt x="3027" y="670"/>
                    <a:pt x="2374" y="1"/>
                    <a:pt x="15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69"/>
            <p:cNvSpPr/>
            <p:nvPr/>
          </p:nvSpPr>
          <p:spPr>
            <a:xfrm>
              <a:off x="791792" y="2238499"/>
              <a:ext cx="61353" cy="61374"/>
            </a:xfrm>
            <a:custGeom>
              <a:rect b="b" l="l" r="r" t="t"/>
              <a:pathLst>
                <a:path extrusionOk="0" h="3003" w="3002">
                  <a:moveTo>
                    <a:pt x="1484" y="1"/>
                  </a:moveTo>
                  <a:cubicBezTo>
                    <a:pt x="1468" y="1"/>
                    <a:pt x="1452" y="1"/>
                    <a:pt x="1436" y="2"/>
                  </a:cubicBezTo>
                  <a:cubicBezTo>
                    <a:pt x="653" y="54"/>
                    <a:pt x="26" y="680"/>
                    <a:pt x="0" y="1463"/>
                  </a:cubicBezTo>
                  <a:cubicBezTo>
                    <a:pt x="0" y="2298"/>
                    <a:pt x="679" y="2976"/>
                    <a:pt x="1488" y="3003"/>
                  </a:cubicBezTo>
                  <a:cubicBezTo>
                    <a:pt x="2323" y="2976"/>
                    <a:pt x="3001" y="2298"/>
                    <a:pt x="2975" y="1463"/>
                  </a:cubicBezTo>
                  <a:cubicBezTo>
                    <a:pt x="2975" y="644"/>
                    <a:pt x="2298" y="1"/>
                    <a:pt x="148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9"/>
            <p:cNvSpPr/>
            <p:nvPr/>
          </p:nvSpPr>
          <p:spPr>
            <a:xfrm>
              <a:off x="2148045" y="1224124"/>
              <a:ext cx="61905" cy="60822"/>
            </a:xfrm>
            <a:custGeom>
              <a:rect b="b" l="l" r="r" t="t"/>
              <a:pathLst>
                <a:path extrusionOk="0" h="2976" w="3029">
                  <a:moveTo>
                    <a:pt x="1541" y="0"/>
                  </a:moveTo>
                  <a:cubicBezTo>
                    <a:pt x="706" y="0"/>
                    <a:pt x="27" y="679"/>
                    <a:pt x="1" y="1514"/>
                  </a:cubicBezTo>
                  <a:cubicBezTo>
                    <a:pt x="1" y="2333"/>
                    <a:pt x="679" y="2976"/>
                    <a:pt x="1492" y="2976"/>
                  </a:cubicBezTo>
                  <a:cubicBezTo>
                    <a:pt x="1508" y="2976"/>
                    <a:pt x="1524" y="2976"/>
                    <a:pt x="1541" y="2975"/>
                  </a:cubicBezTo>
                  <a:cubicBezTo>
                    <a:pt x="2376" y="2975"/>
                    <a:pt x="3028" y="2297"/>
                    <a:pt x="3002" y="1462"/>
                  </a:cubicBezTo>
                  <a:cubicBezTo>
                    <a:pt x="2950" y="679"/>
                    <a:pt x="2323" y="26"/>
                    <a:pt x="15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3" name="Google Shape;723;p69"/>
          <p:cNvSpPr txBox="1"/>
          <p:nvPr>
            <p:ph type="title"/>
          </p:nvPr>
        </p:nvSpPr>
        <p:spPr>
          <a:xfrm>
            <a:off x="4572000" y="1512800"/>
            <a:ext cx="3865200" cy="24513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2"/>
              </a:buClr>
              <a:buFont typeface="Arial"/>
              <a:buNone/>
            </a:pPr>
            <a:r>
              <a:rPr b="1" lang="en" sz="2500">
                <a:solidFill>
                  <a:schemeClr val="dk2"/>
                </a:solidFill>
                <a:latin typeface="Arial"/>
                <a:ea typeface="Arial"/>
                <a:cs typeface="Arial"/>
                <a:sym typeface="Arial"/>
              </a:rPr>
              <a:t>Attachment, communication, and literacy are enhanced by using all of the baby’s senses. </a:t>
            </a:r>
            <a:endParaRPr b="1" sz="2500">
              <a:solidFill>
                <a:schemeClr val="dk2"/>
              </a:solidFill>
              <a:latin typeface="Calibri"/>
              <a:ea typeface="Calibri"/>
              <a:cs typeface="Calibri"/>
              <a:sym typeface="Calibri"/>
            </a:endParaRPr>
          </a:p>
          <a:p>
            <a:pPr indent="0" lvl="0" marL="0" rtl="0" algn="l">
              <a:spcBef>
                <a:spcPts val="0"/>
              </a:spcBef>
              <a:spcAft>
                <a:spcPts val="0"/>
              </a:spcAft>
              <a:buNone/>
            </a:pPr>
            <a:r>
              <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7" name="Shape 727"/>
        <p:cNvGrpSpPr/>
        <p:nvPr/>
      </p:nvGrpSpPr>
      <p:grpSpPr>
        <a:xfrm>
          <a:off x="0" y="0"/>
          <a:ext cx="0" cy="0"/>
          <a:chOff x="0" y="0"/>
          <a:chExt cx="0" cy="0"/>
        </a:xfrm>
      </p:grpSpPr>
      <p:grpSp>
        <p:nvGrpSpPr>
          <p:cNvPr id="728" name="Google Shape;728;p70"/>
          <p:cNvGrpSpPr/>
          <p:nvPr/>
        </p:nvGrpSpPr>
        <p:grpSpPr>
          <a:xfrm rot="5400000">
            <a:off x="-309402" y="-215950"/>
            <a:ext cx="2045252" cy="1769202"/>
            <a:chOff x="-377452" y="3532912"/>
            <a:chExt cx="2045252" cy="1769202"/>
          </a:xfrm>
        </p:grpSpPr>
        <p:sp>
          <p:nvSpPr>
            <p:cNvPr id="729" name="Google Shape;729;p70"/>
            <p:cNvSpPr/>
            <p:nvPr/>
          </p:nvSpPr>
          <p:spPr>
            <a:xfrm rot="514235">
              <a:off x="-197639" y="3666725"/>
              <a:ext cx="1658280" cy="1437953"/>
            </a:xfrm>
            <a:custGeom>
              <a:rect b="b" l="l" r="r" t="t"/>
              <a:pathLst>
                <a:path extrusionOk="0" h="50841" w="58631">
                  <a:moveTo>
                    <a:pt x="38296" y="2909"/>
                  </a:moveTo>
                  <a:cubicBezTo>
                    <a:pt x="40000" y="2909"/>
                    <a:pt x="41621" y="3611"/>
                    <a:pt x="42791" y="4831"/>
                  </a:cubicBezTo>
                  <a:cubicBezTo>
                    <a:pt x="44194" y="6268"/>
                    <a:pt x="44913" y="8022"/>
                    <a:pt x="45163" y="9994"/>
                  </a:cubicBezTo>
                  <a:cubicBezTo>
                    <a:pt x="45330" y="11381"/>
                    <a:pt x="45046" y="12734"/>
                    <a:pt x="44679" y="14087"/>
                  </a:cubicBezTo>
                  <a:cubicBezTo>
                    <a:pt x="43960" y="16727"/>
                    <a:pt x="42390" y="18816"/>
                    <a:pt x="40335" y="20570"/>
                  </a:cubicBezTo>
                  <a:cubicBezTo>
                    <a:pt x="39883" y="20954"/>
                    <a:pt x="39399" y="21305"/>
                    <a:pt x="38898" y="21623"/>
                  </a:cubicBezTo>
                  <a:cubicBezTo>
                    <a:pt x="38820" y="21692"/>
                    <a:pt x="38724" y="21725"/>
                    <a:pt x="38629" y="21725"/>
                  </a:cubicBezTo>
                  <a:cubicBezTo>
                    <a:pt x="38541" y="21725"/>
                    <a:pt x="38452" y="21696"/>
                    <a:pt x="38380" y="21640"/>
                  </a:cubicBezTo>
                  <a:cubicBezTo>
                    <a:pt x="34954" y="19451"/>
                    <a:pt x="32649" y="16426"/>
                    <a:pt x="31680" y="12450"/>
                  </a:cubicBezTo>
                  <a:cubicBezTo>
                    <a:pt x="31212" y="10645"/>
                    <a:pt x="31279" y="8741"/>
                    <a:pt x="31897" y="6986"/>
                  </a:cubicBezTo>
                  <a:cubicBezTo>
                    <a:pt x="32615" y="4981"/>
                    <a:pt x="34035" y="3761"/>
                    <a:pt x="36041" y="3210"/>
                  </a:cubicBezTo>
                  <a:cubicBezTo>
                    <a:pt x="36408" y="3110"/>
                    <a:pt x="36776" y="3026"/>
                    <a:pt x="37143" y="2993"/>
                  </a:cubicBezTo>
                  <a:cubicBezTo>
                    <a:pt x="37528" y="2926"/>
                    <a:pt x="37912" y="2909"/>
                    <a:pt x="38296" y="2909"/>
                  </a:cubicBezTo>
                  <a:close/>
                  <a:moveTo>
                    <a:pt x="832" y="1"/>
                  </a:moveTo>
                  <a:cubicBezTo>
                    <a:pt x="737" y="1"/>
                    <a:pt x="642" y="18"/>
                    <a:pt x="552" y="52"/>
                  </a:cubicBezTo>
                  <a:cubicBezTo>
                    <a:pt x="201" y="203"/>
                    <a:pt x="0" y="570"/>
                    <a:pt x="50" y="938"/>
                  </a:cubicBezTo>
                  <a:cubicBezTo>
                    <a:pt x="67" y="1021"/>
                    <a:pt x="100" y="1121"/>
                    <a:pt x="134" y="1205"/>
                  </a:cubicBezTo>
                  <a:cubicBezTo>
                    <a:pt x="869" y="3678"/>
                    <a:pt x="1838" y="6067"/>
                    <a:pt x="2974" y="8373"/>
                  </a:cubicBezTo>
                  <a:cubicBezTo>
                    <a:pt x="5698" y="13853"/>
                    <a:pt x="9958" y="18432"/>
                    <a:pt x="15255" y="21506"/>
                  </a:cubicBezTo>
                  <a:cubicBezTo>
                    <a:pt x="16558" y="22274"/>
                    <a:pt x="17928" y="22926"/>
                    <a:pt x="19365" y="23444"/>
                  </a:cubicBezTo>
                  <a:cubicBezTo>
                    <a:pt x="20852" y="23979"/>
                    <a:pt x="22373" y="24430"/>
                    <a:pt x="23910" y="24781"/>
                  </a:cubicBezTo>
                  <a:cubicBezTo>
                    <a:pt x="25514" y="25165"/>
                    <a:pt x="27118" y="25499"/>
                    <a:pt x="28772" y="25533"/>
                  </a:cubicBezTo>
                  <a:cubicBezTo>
                    <a:pt x="29026" y="25539"/>
                    <a:pt x="29281" y="25543"/>
                    <a:pt x="29536" y="25543"/>
                  </a:cubicBezTo>
                  <a:cubicBezTo>
                    <a:pt x="30555" y="25543"/>
                    <a:pt x="31579" y="25489"/>
                    <a:pt x="32582" y="25382"/>
                  </a:cubicBezTo>
                  <a:cubicBezTo>
                    <a:pt x="34570" y="25198"/>
                    <a:pt x="36492" y="24664"/>
                    <a:pt x="38263" y="23795"/>
                  </a:cubicBezTo>
                  <a:cubicBezTo>
                    <a:pt x="38360" y="23738"/>
                    <a:pt x="38464" y="23709"/>
                    <a:pt x="38567" y="23709"/>
                  </a:cubicBezTo>
                  <a:cubicBezTo>
                    <a:pt x="38678" y="23709"/>
                    <a:pt x="38786" y="23743"/>
                    <a:pt x="38881" y="23812"/>
                  </a:cubicBezTo>
                  <a:cubicBezTo>
                    <a:pt x="39716" y="24279"/>
                    <a:pt x="40569" y="24714"/>
                    <a:pt x="41437" y="25081"/>
                  </a:cubicBezTo>
                  <a:cubicBezTo>
                    <a:pt x="42941" y="25750"/>
                    <a:pt x="44412" y="26518"/>
                    <a:pt x="45848" y="27287"/>
                  </a:cubicBezTo>
                  <a:cubicBezTo>
                    <a:pt x="48956" y="28958"/>
                    <a:pt x="51596" y="31147"/>
                    <a:pt x="53618" y="34037"/>
                  </a:cubicBezTo>
                  <a:cubicBezTo>
                    <a:pt x="54052" y="34622"/>
                    <a:pt x="54453" y="35240"/>
                    <a:pt x="54804" y="35892"/>
                  </a:cubicBezTo>
                  <a:cubicBezTo>
                    <a:pt x="56057" y="38265"/>
                    <a:pt x="56592" y="40821"/>
                    <a:pt x="56843" y="43444"/>
                  </a:cubicBezTo>
                  <a:cubicBezTo>
                    <a:pt x="56960" y="44647"/>
                    <a:pt x="56893" y="45833"/>
                    <a:pt x="56876" y="47020"/>
                  </a:cubicBezTo>
                  <a:cubicBezTo>
                    <a:pt x="56893" y="47939"/>
                    <a:pt x="56826" y="48841"/>
                    <a:pt x="56676" y="49743"/>
                  </a:cubicBezTo>
                  <a:cubicBezTo>
                    <a:pt x="56625" y="49944"/>
                    <a:pt x="56625" y="50144"/>
                    <a:pt x="56676" y="50328"/>
                  </a:cubicBezTo>
                  <a:cubicBezTo>
                    <a:pt x="56768" y="50661"/>
                    <a:pt x="57061" y="50841"/>
                    <a:pt x="57354" y="50841"/>
                  </a:cubicBezTo>
                  <a:cubicBezTo>
                    <a:pt x="57591" y="50841"/>
                    <a:pt x="57828" y="50724"/>
                    <a:pt x="57962" y="50478"/>
                  </a:cubicBezTo>
                  <a:cubicBezTo>
                    <a:pt x="58012" y="50378"/>
                    <a:pt x="58046" y="50278"/>
                    <a:pt x="58062" y="50161"/>
                  </a:cubicBezTo>
                  <a:cubicBezTo>
                    <a:pt x="58280" y="49275"/>
                    <a:pt x="58413" y="48373"/>
                    <a:pt x="58463" y="47454"/>
                  </a:cubicBezTo>
                  <a:cubicBezTo>
                    <a:pt x="58631" y="45065"/>
                    <a:pt x="58480" y="42659"/>
                    <a:pt x="58012" y="40320"/>
                  </a:cubicBezTo>
                  <a:cubicBezTo>
                    <a:pt x="57444" y="37613"/>
                    <a:pt x="56475" y="35107"/>
                    <a:pt x="54771" y="32884"/>
                  </a:cubicBezTo>
                  <a:cubicBezTo>
                    <a:pt x="53317" y="30996"/>
                    <a:pt x="51730" y="29225"/>
                    <a:pt x="49758" y="27838"/>
                  </a:cubicBezTo>
                  <a:cubicBezTo>
                    <a:pt x="47753" y="26468"/>
                    <a:pt x="45631" y="25265"/>
                    <a:pt x="43426" y="24229"/>
                  </a:cubicBezTo>
                  <a:cubicBezTo>
                    <a:pt x="42507" y="23795"/>
                    <a:pt x="41571" y="23361"/>
                    <a:pt x="40652" y="22926"/>
                  </a:cubicBezTo>
                  <a:cubicBezTo>
                    <a:pt x="40502" y="22876"/>
                    <a:pt x="40368" y="22809"/>
                    <a:pt x="40268" y="22692"/>
                  </a:cubicBezTo>
                  <a:cubicBezTo>
                    <a:pt x="40368" y="22575"/>
                    <a:pt x="40502" y="22475"/>
                    <a:pt x="40635" y="22391"/>
                  </a:cubicBezTo>
                  <a:cubicBezTo>
                    <a:pt x="43426" y="20253"/>
                    <a:pt x="45447" y="17596"/>
                    <a:pt x="46350" y="14121"/>
                  </a:cubicBezTo>
                  <a:cubicBezTo>
                    <a:pt x="47051" y="11431"/>
                    <a:pt x="46985" y="8807"/>
                    <a:pt x="45731" y="6268"/>
                  </a:cubicBezTo>
                  <a:cubicBezTo>
                    <a:pt x="44562" y="3878"/>
                    <a:pt x="42757" y="2124"/>
                    <a:pt x="40101" y="1522"/>
                  </a:cubicBezTo>
                  <a:cubicBezTo>
                    <a:pt x="39424" y="1362"/>
                    <a:pt x="38738" y="1282"/>
                    <a:pt x="38055" y="1282"/>
                  </a:cubicBezTo>
                  <a:cubicBezTo>
                    <a:pt x="36329" y="1282"/>
                    <a:pt x="34628" y="1789"/>
                    <a:pt x="33167" y="2759"/>
                  </a:cubicBezTo>
                  <a:cubicBezTo>
                    <a:pt x="32164" y="3411"/>
                    <a:pt x="31345" y="4346"/>
                    <a:pt x="30811" y="5432"/>
                  </a:cubicBezTo>
                  <a:cubicBezTo>
                    <a:pt x="29992" y="7070"/>
                    <a:pt x="29641" y="8891"/>
                    <a:pt x="29792" y="10712"/>
                  </a:cubicBezTo>
                  <a:cubicBezTo>
                    <a:pt x="29942" y="12700"/>
                    <a:pt x="30510" y="14639"/>
                    <a:pt x="31429" y="16410"/>
                  </a:cubicBezTo>
                  <a:cubicBezTo>
                    <a:pt x="32565" y="18682"/>
                    <a:pt x="34236" y="20637"/>
                    <a:pt x="36274" y="22124"/>
                  </a:cubicBezTo>
                  <a:lnTo>
                    <a:pt x="36909" y="22592"/>
                  </a:lnTo>
                  <a:cubicBezTo>
                    <a:pt x="36809" y="22742"/>
                    <a:pt x="36659" y="22759"/>
                    <a:pt x="36542" y="22809"/>
                  </a:cubicBezTo>
                  <a:cubicBezTo>
                    <a:pt x="35305" y="23294"/>
                    <a:pt x="34035" y="23594"/>
                    <a:pt x="32716" y="23745"/>
                  </a:cubicBezTo>
                  <a:cubicBezTo>
                    <a:pt x="31744" y="23878"/>
                    <a:pt x="30762" y="23946"/>
                    <a:pt x="29779" y="23946"/>
                  </a:cubicBezTo>
                  <a:cubicBezTo>
                    <a:pt x="29036" y="23946"/>
                    <a:pt x="28293" y="23907"/>
                    <a:pt x="27553" y="23828"/>
                  </a:cubicBezTo>
                  <a:cubicBezTo>
                    <a:pt x="26233" y="23661"/>
                    <a:pt x="24929" y="23411"/>
                    <a:pt x="23643" y="23060"/>
                  </a:cubicBezTo>
                  <a:cubicBezTo>
                    <a:pt x="21771" y="22575"/>
                    <a:pt x="19900" y="22041"/>
                    <a:pt x="18146" y="21205"/>
                  </a:cubicBezTo>
                  <a:cubicBezTo>
                    <a:pt x="12632" y="18582"/>
                    <a:pt x="8070" y="14288"/>
                    <a:pt x="5113" y="8941"/>
                  </a:cubicBezTo>
                  <a:cubicBezTo>
                    <a:pt x="3693" y="6368"/>
                    <a:pt x="2557" y="3661"/>
                    <a:pt x="1704" y="854"/>
                  </a:cubicBezTo>
                  <a:cubicBezTo>
                    <a:pt x="1654" y="687"/>
                    <a:pt x="1587" y="537"/>
                    <a:pt x="1521" y="386"/>
                  </a:cubicBezTo>
                  <a:cubicBezTo>
                    <a:pt x="1372" y="138"/>
                    <a:pt x="1104" y="1"/>
                    <a:pt x="832"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0"/>
            <p:cNvSpPr/>
            <p:nvPr/>
          </p:nvSpPr>
          <p:spPr>
            <a:xfrm rot="514235">
              <a:off x="798445" y="3838424"/>
              <a:ext cx="199935" cy="158924"/>
            </a:xfrm>
            <a:custGeom>
              <a:rect b="b" l="l" r="r" t="t"/>
              <a:pathLst>
                <a:path extrusionOk="0" h="5619" w="7069">
                  <a:moveTo>
                    <a:pt x="1709" y="1"/>
                  </a:moveTo>
                  <a:cubicBezTo>
                    <a:pt x="1246" y="1"/>
                    <a:pt x="790" y="42"/>
                    <a:pt x="335" y="130"/>
                  </a:cubicBezTo>
                  <a:cubicBezTo>
                    <a:pt x="134" y="130"/>
                    <a:pt x="1" y="297"/>
                    <a:pt x="17" y="498"/>
                  </a:cubicBezTo>
                  <a:cubicBezTo>
                    <a:pt x="34" y="1183"/>
                    <a:pt x="151" y="1868"/>
                    <a:pt x="418" y="2519"/>
                  </a:cubicBezTo>
                  <a:cubicBezTo>
                    <a:pt x="1090" y="4003"/>
                    <a:pt x="2783" y="5618"/>
                    <a:pt x="5185" y="5618"/>
                  </a:cubicBezTo>
                  <a:cubicBezTo>
                    <a:pt x="5352" y="5618"/>
                    <a:pt x="5524" y="5610"/>
                    <a:pt x="5698" y="5594"/>
                  </a:cubicBezTo>
                  <a:cubicBezTo>
                    <a:pt x="6049" y="5577"/>
                    <a:pt x="6417" y="5510"/>
                    <a:pt x="6768" y="5427"/>
                  </a:cubicBezTo>
                  <a:cubicBezTo>
                    <a:pt x="6968" y="5377"/>
                    <a:pt x="7068" y="5260"/>
                    <a:pt x="7035" y="5042"/>
                  </a:cubicBezTo>
                  <a:cubicBezTo>
                    <a:pt x="7018" y="4942"/>
                    <a:pt x="7002" y="4859"/>
                    <a:pt x="6985" y="4758"/>
                  </a:cubicBezTo>
                  <a:cubicBezTo>
                    <a:pt x="6801" y="3856"/>
                    <a:pt x="6450" y="3004"/>
                    <a:pt x="5982" y="2235"/>
                  </a:cubicBezTo>
                  <a:cubicBezTo>
                    <a:pt x="5381" y="1233"/>
                    <a:pt x="4412" y="498"/>
                    <a:pt x="3292" y="197"/>
                  </a:cubicBezTo>
                  <a:cubicBezTo>
                    <a:pt x="2925" y="97"/>
                    <a:pt x="2540" y="47"/>
                    <a:pt x="2156" y="13"/>
                  </a:cubicBezTo>
                  <a:cubicBezTo>
                    <a:pt x="2006" y="5"/>
                    <a:pt x="1857" y="1"/>
                    <a:pt x="1709"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0"/>
            <p:cNvSpPr/>
            <p:nvPr/>
          </p:nvSpPr>
          <p:spPr>
            <a:xfrm rot="514235">
              <a:off x="1346768" y="5069523"/>
              <a:ext cx="236307" cy="133497"/>
            </a:xfrm>
            <a:custGeom>
              <a:rect b="b" l="l" r="r" t="t"/>
              <a:pathLst>
                <a:path extrusionOk="0" h="4720" w="8355">
                  <a:moveTo>
                    <a:pt x="3843" y="1"/>
                  </a:moveTo>
                  <a:cubicBezTo>
                    <a:pt x="2524" y="1"/>
                    <a:pt x="1337" y="468"/>
                    <a:pt x="201" y="1120"/>
                  </a:cubicBezTo>
                  <a:cubicBezTo>
                    <a:pt x="1" y="1237"/>
                    <a:pt x="17" y="1371"/>
                    <a:pt x="101" y="1571"/>
                  </a:cubicBezTo>
                  <a:cubicBezTo>
                    <a:pt x="402" y="2323"/>
                    <a:pt x="869" y="2991"/>
                    <a:pt x="1471" y="3526"/>
                  </a:cubicBezTo>
                  <a:cubicBezTo>
                    <a:pt x="2296" y="4280"/>
                    <a:pt x="3243" y="4719"/>
                    <a:pt x="4342" y="4719"/>
                  </a:cubicBezTo>
                  <a:cubicBezTo>
                    <a:pt x="4533" y="4719"/>
                    <a:pt x="4729" y="4706"/>
                    <a:pt x="4930" y="4679"/>
                  </a:cubicBezTo>
                  <a:cubicBezTo>
                    <a:pt x="6082" y="4529"/>
                    <a:pt x="7118" y="4011"/>
                    <a:pt x="8104" y="3442"/>
                  </a:cubicBezTo>
                  <a:cubicBezTo>
                    <a:pt x="8355" y="3309"/>
                    <a:pt x="8355" y="3192"/>
                    <a:pt x="8154" y="2891"/>
                  </a:cubicBezTo>
                  <a:cubicBezTo>
                    <a:pt x="7536" y="1905"/>
                    <a:pt x="6684" y="1087"/>
                    <a:pt x="5665" y="518"/>
                  </a:cubicBezTo>
                  <a:cubicBezTo>
                    <a:pt x="5113" y="201"/>
                    <a:pt x="4478" y="34"/>
                    <a:pt x="3843"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0"/>
            <p:cNvSpPr/>
            <p:nvPr/>
          </p:nvSpPr>
          <p:spPr>
            <a:xfrm rot="514235">
              <a:off x="-118492" y="4013141"/>
              <a:ext cx="194731" cy="162431"/>
            </a:xfrm>
            <a:custGeom>
              <a:rect b="b" l="l" r="r" t="t"/>
              <a:pathLst>
                <a:path extrusionOk="0" h="5743" w="6885">
                  <a:moveTo>
                    <a:pt x="5573" y="0"/>
                  </a:moveTo>
                  <a:cubicBezTo>
                    <a:pt x="5481" y="0"/>
                    <a:pt x="5389" y="2"/>
                    <a:pt x="5297" y="6"/>
                  </a:cubicBezTo>
                  <a:cubicBezTo>
                    <a:pt x="3409" y="56"/>
                    <a:pt x="1939" y="842"/>
                    <a:pt x="953" y="2462"/>
                  </a:cubicBezTo>
                  <a:cubicBezTo>
                    <a:pt x="468" y="3281"/>
                    <a:pt x="151" y="4200"/>
                    <a:pt x="34" y="5152"/>
                  </a:cubicBezTo>
                  <a:cubicBezTo>
                    <a:pt x="1" y="5420"/>
                    <a:pt x="34" y="5487"/>
                    <a:pt x="301" y="5553"/>
                  </a:cubicBezTo>
                  <a:cubicBezTo>
                    <a:pt x="769" y="5654"/>
                    <a:pt x="1220" y="5704"/>
                    <a:pt x="1688" y="5737"/>
                  </a:cubicBezTo>
                  <a:cubicBezTo>
                    <a:pt x="1762" y="5741"/>
                    <a:pt x="1835" y="5743"/>
                    <a:pt x="1908" y="5743"/>
                  </a:cubicBezTo>
                  <a:cubicBezTo>
                    <a:pt x="3217" y="5743"/>
                    <a:pt x="4478" y="5181"/>
                    <a:pt x="5364" y="4200"/>
                  </a:cubicBezTo>
                  <a:cubicBezTo>
                    <a:pt x="6300" y="3198"/>
                    <a:pt x="6717" y="1978"/>
                    <a:pt x="6851" y="641"/>
                  </a:cubicBezTo>
                  <a:cubicBezTo>
                    <a:pt x="6885" y="207"/>
                    <a:pt x="6834" y="140"/>
                    <a:pt x="6400" y="56"/>
                  </a:cubicBezTo>
                  <a:cubicBezTo>
                    <a:pt x="6124" y="19"/>
                    <a:pt x="5849" y="0"/>
                    <a:pt x="5573"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0"/>
            <p:cNvSpPr/>
            <p:nvPr/>
          </p:nvSpPr>
          <p:spPr>
            <a:xfrm rot="514235">
              <a:off x="-4269" y="3604651"/>
              <a:ext cx="205111" cy="149166"/>
            </a:xfrm>
            <a:custGeom>
              <a:rect b="b" l="l" r="r" t="t"/>
              <a:pathLst>
                <a:path extrusionOk="0" h="5274" w="7252">
                  <a:moveTo>
                    <a:pt x="5038" y="1"/>
                  </a:moveTo>
                  <a:cubicBezTo>
                    <a:pt x="4896" y="1"/>
                    <a:pt x="4754" y="4"/>
                    <a:pt x="4612" y="10"/>
                  </a:cubicBezTo>
                  <a:cubicBezTo>
                    <a:pt x="3308" y="111"/>
                    <a:pt x="2206" y="645"/>
                    <a:pt x="1420" y="1698"/>
                  </a:cubicBezTo>
                  <a:cubicBezTo>
                    <a:pt x="785" y="2583"/>
                    <a:pt x="351" y="3586"/>
                    <a:pt x="84" y="4639"/>
                  </a:cubicBezTo>
                  <a:cubicBezTo>
                    <a:pt x="0" y="4956"/>
                    <a:pt x="84" y="5056"/>
                    <a:pt x="418" y="5123"/>
                  </a:cubicBezTo>
                  <a:cubicBezTo>
                    <a:pt x="886" y="5207"/>
                    <a:pt x="1370" y="5257"/>
                    <a:pt x="1855" y="5257"/>
                  </a:cubicBezTo>
                  <a:cubicBezTo>
                    <a:pt x="2105" y="5257"/>
                    <a:pt x="2356" y="5273"/>
                    <a:pt x="2607" y="5273"/>
                  </a:cubicBezTo>
                  <a:cubicBezTo>
                    <a:pt x="3860" y="5257"/>
                    <a:pt x="5029" y="4655"/>
                    <a:pt x="5765" y="3636"/>
                  </a:cubicBezTo>
                  <a:cubicBezTo>
                    <a:pt x="6416" y="2767"/>
                    <a:pt x="6884" y="1781"/>
                    <a:pt x="7151" y="729"/>
                  </a:cubicBezTo>
                  <a:cubicBezTo>
                    <a:pt x="7252" y="361"/>
                    <a:pt x="7202" y="294"/>
                    <a:pt x="6834" y="211"/>
                  </a:cubicBezTo>
                  <a:cubicBezTo>
                    <a:pt x="6251" y="62"/>
                    <a:pt x="5647" y="1"/>
                    <a:pt x="5038"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70"/>
            <p:cNvSpPr/>
            <p:nvPr/>
          </p:nvSpPr>
          <p:spPr>
            <a:xfrm rot="514235">
              <a:off x="1151853" y="3744048"/>
              <a:ext cx="192355" cy="153805"/>
            </a:xfrm>
            <a:custGeom>
              <a:rect b="b" l="l" r="r" t="t"/>
              <a:pathLst>
                <a:path extrusionOk="0" h="5438" w="6801">
                  <a:moveTo>
                    <a:pt x="5185" y="0"/>
                  </a:moveTo>
                  <a:cubicBezTo>
                    <a:pt x="5055" y="0"/>
                    <a:pt x="4925" y="2"/>
                    <a:pt x="4795" y="7"/>
                  </a:cubicBezTo>
                  <a:cubicBezTo>
                    <a:pt x="3292" y="91"/>
                    <a:pt x="2055" y="675"/>
                    <a:pt x="1170" y="1945"/>
                  </a:cubicBezTo>
                  <a:cubicBezTo>
                    <a:pt x="702" y="2647"/>
                    <a:pt x="351" y="3432"/>
                    <a:pt x="150" y="4234"/>
                  </a:cubicBezTo>
                  <a:cubicBezTo>
                    <a:pt x="84" y="4435"/>
                    <a:pt x="50" y="4652"/>
                    <a:pt x="33" y="4852"/>
                  </a:cubicBezTo>
                  <a:cubicBezTo>
                    <a:pt x="0" y="5136"/>
                    <a:pt x="67" y="5220"/>
                    <a:pt x="351" y="5287"/>
                  </a:cubicBezTo>
                  <a:cubicBezTo>
                    <a:pt x="672" y="5374"/>
                    <a:pt x="993" y="5424"/>
                    <a:pt x="1314" y="5424"/>
                  </a:cubicBezTo>
                  <a:cubicBezTo>
                    <a:pt x="1360" y="5424"/>
                    <a:pt x="1407" y="5423"/>
                    <a:pt x="1454" y="5421"/>
                  </a:cubicBezTo>
                  <a:cubicBezTo>
                    <a:pt x="1587" y="5421"/>
                    <a:pt x="1704" y="5437"/>
                    <a:pt x="1821" y="5437"/>
                  </a:cubicBezTo>
                  <a:cubicBezTo>
                    <a:pt x="3693" y="5337"/>
                    <a:pt x="5180" y="4568"/>
                    <a:pt x="6099" y="2881"/>
                  </a:cubicBezTo>
                  <a:cubicBezTo>
                    <a:pt x="6483" y="2196"/>
                    <a:pt x="6717" y="1427"/>
                    <a:pt x="6767" y="642"/>
                  </a:cubicBezTo>
                  <a:cubicBezTo>
                    <a:pt x="6800" y="174"/>
                    <a:pt x="6700" y="74"/>
                    <a:pt x="6249" y="40"/>
                  </a:cubicBezTo>
                  <a:cubicBezTo>
                    <a:pt x="5894" y="16"/>
                    <a:pt x="5540" y="0"/>
                    <a:pt x="518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70"/>
            <p:cNvSpPr/>
            <p:nvPr/>
          </p:nvSpPr>
          <p:spPr>
            <a:xfrm rot="514235">
              <a:off x="1272625" y="4467592"/>
              <a:ext cx="163025" cy="177987"/>
            </a:xfrm>
            <a:custGeom>
              <a:rect b="b" l="l" r="r" t="t"/>
              <a:pathLst>
                <a:path extrusionOk="0" h="6293" w="5764">
                  <a:moveTo>
                    <a:pt x="5381" y="1"/>
                  </a:moveTo>
                  <a:cubicBezTo>
                    <a:pt x="5355" y="1"/>
                    <a:pt x="5327" y="1"/>
                    <a:pt x="5297" y="3"/>
                  </a:cubicBezTo>
                  <a:cubicBezTo>
                    <a:pt x="4562" y="36"/>
                    <a:pt x="3827" y="186"/>
                    <a:pt x="3159" y="454"/>
                  </a:cubicBezTo>
                  <a:cubicBezTo>
                    <a:pt x="2106" y="821"/>
                    <a:pt x="1254" y="1573"/>
                    <a:pt x="753" y="2559"/>
                  </a:cubicBezTo>
                  <a:cubicBezTo>
                    <a:pt x="318" y="3411"/>
                    <a:pt x="68" y="4330"/>
                    <a:pt x="17" y="5266"/>
                  </a:cubicBezTo>
                  <a:cubicBezTo>
                    <a:pt x="17" y="5416"/>
                    <a:pt x="1" y="5567"/>
                    <a:pt x="17" y="5717"/>
                  </a:cubicBezTo>
                  <a:cubicBezTo>
                    <a:pt x="34" y="6185"/>
                    <a:pt x="134" y="6268"/>
                    <a:pt x="586" y="6285"/>
                  </a:cubicBezTo>
                  <a:cubicBezTo>
                    <a:pt x="676" y="6290"/>
                    <a:pt x="766" y="6293"/>
                    <a:pt x="855" y="6293"/>
                  </a:cubicBezTo>
                  <a:cubicBezTo>
                    <a:pt x="2738" y="6293"/>
                    <a:pt x="4445" y="5132"/>
                    <a:pt x="5147" y="3378"/>
                  </a:cubicBezTo>
                  <a:cubicBezTo>
                    <a:pt x="5531" y="2442"/>
                    <a:pt x="5732" y="1456"/>
                    <a:pt x="5748" y="470"/>
                  </a:cubicBezTo>
                  <a:cubicBezTo>
                    <a:pt x="5764" y="100"/>
                    <a:pt x="5694" y="1"/>
                    <a:pt x="5381"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70"/>
            <p:cNvSpPr/>
            <p:nvPr/>
          </p:nvSpPr>
          <p:spPr>
            <a:xfrm rot="514235">
              <a:off x="889175" y="4445641"/>
              <a:ext cx="157397" cy="198464"/>
            </a:xfrm>
            <a:custGeom>
              <a:rect b="b" l="l" r="r" t="t"/>
              <a:pathLst>
                <a:path extrusionOk="0" h="7017" w="5565">
                  <a:moveTo>
                    <a:pt x="4179" y="1"/>
                  </a:moveTo>
                  <a:cubicBezTo>
                    <a:pt x="4109" y="1"/>
                    <a:pt x="4027" y="16"/>
                    <a:pt x="3927" y="43"/>
                  </a:cubicBezTo>
                  <a:cubicBezTo>
                    <a:pt x="3042" y="243"/>
                    <a:pt x="2206" y="661"/>
                    <a:pt x="1504" y="1246"/>
                  </a:cubicBezTo>
                  <a:cubicBezTo>
                    <a:pt x="619" y="2031"/>
                    <a:pt x="34" y="2967"/>
                    <a:pt x="17" y="4270"/>
                  </a:cubicBezTo>
                  <a:cubicBezTo>
                    <a:pt x="1" y="5106"/>
                    <a:pt x="184" y="5958"/>
                    <a:pt x="535" y="6710"/>
                  </a:cubicBezTo>
                  <a:cubicBezTo>
                    <a:pt x="644" y="6926"/>
                    <a:pt x="710" y="7017"/>
                    <a:pt x="839" y="7017"/>
                  </a:cubicBezTo>
                  <a:cubicBezTo>
                    <a:pt x="909" y="7017"/>
                    <a:pt x="997" y="6990"/>
                    <a:pt x="1120" y="6943"/>
                  </a:cubicBezTo>
                  <a:cubicBezTo>
                    <a:pt x="1471" y="6826"/>
                    <a:pt x="1822" y="6693"/>
                    <a:pt x="2156" y="6526"/>
                  </a:cubicBezTo>
                  <a:cubicBezTo>
                    <a:pt x="4495" y="5473"/>
                    <a:pt x="5565" y="2750"/>
                    <a:pt x="4579" y="377"/>
                  </a:cubicBezTo>
                  <a:cubicBezTo>
                    <a:pt x="4469" y="109"/>
                    <a:pt x="4368" y="1"/>
                    <a:pt x="4179"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70"/>
            <p:cNvSpPr/>
            <p:nvPr/>
          </p:nvSpPr>
          <p:spPr>
            <a:xfrm rot="514235">
              <a:off x="1109283" y="4837479"/>
              <a:ext cx="220242" cy="120261"/>
            </a:xfrm>
            <a:custGeom>
              <a:rect b="b" l="l" r="r" t="t"/>
              <a:pathLst>
                <a:path extrusionOk="0" h="4252" w="7787">
                  <a:moveTo>
                    <a:pt x="4528" y="0"/>
                  </a:moveTo>
                  <a:cubicBezTo>
                    <a:pt x="4528" y="0"/>
                    <a:pt x="4528" y="0"/>
                    <a:pt x="4528" y="0"/>
                  </a:cubicBezTo>
                  <a:lnTo>
                    <a:pt x="4528" y="0"/>
                  </a:lnTo>
                  <a:cubicBezTo>
                    <a:pt x="4534" y="0"/>
                    <a:pt x="4539" y="0"/>
                    <a:pt x="4545" y="0"/>
                  </a:cubicBezTo>
                  <a:close/>
                  <a:moveTo>
                    <a:pt x="4528" y="0"/>
                  </a:moveTo>
                  <a:cubicBezTo>
                    <a:pt x="4284" y="0"/>
                    <a:pt x="4055" y="1"/>
                    <a:pt x="3826" y="34"/>
                  </a:cubicBezTo>
                  <a:cubicBezTo>
                    <a:pt x="3593" y="84"/>
                    <a:pt x="3342" y="151"/>
                    <a:pt x="3125" y="234"/>
                  </a:cubicBezTo>
                  <a:cubicBezTo>
                    <a:pt x="2005" y="702"/>
                    <a:pt x="1036" y="1471"/>
                    <a:pt x="318" y="2440"/>
                  </a:cubicBezTo>
                  <a:cubicBezTo>
                    <a:pt x="251" y="2523"/>
                    <a:pt x="201" y="2624"/>
                    <a:pt x="151" y="2724"/>
                  </a:cubicBezTo>
                  <a:cubicBezTo>
                    <a:pt x="0" y="3025"/>
                    <a:pt x="50" y="3175"/>
                    <a:pt x="351" y="3309"/>
                  </a:cubicBezTo>
                  <a:cubicBezTo>
                    <a:pt x="1019" y="3609"/>
                    <a:pt x="1721" y="3860"/>
                    <a:pt x="2423" y="4061"/>
                  </a:cubicBezTo>
                  <a:cubicBezTo>
                    <a:pt x="2865" y="4190"/>
                    <a:pt x="3291" y="4251"/>
                    <a:pt x="3701" y="4251"/>
                  </a:cubicBezTo>
                  <a:cubicBezTo>
                    <a:pt x="4781" y="4251"/>
                    <a:pt x="5759" y="3825"/>
                    <a:pt x="6667" y="3075"/>
                  </a:cubicBezTo>
                  <a:cubicBezTo>
                    <a:pt x="7101" y="2707"/>
                    <a:pt x="7452" y="2223"/>
                    <a:pt x="7669" y="1671"/>
                  </a:cubicBezTo>
                  <a:cubicBezTo>
                    <a:pt x="7786" y="1387"/>
                    <a:pt x="7753" y="1254"/>
                    <a:pt x="7536" y="1103"/>
                  </a:cubicBezTo>
                  <a:cubicBezTo>
                    <a:pt x="6617" y="518"/>
                    <a:pt x="5664" y="17"/>
                    <a:pt x="4528"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70"/>
            <p:cNvSpPr/>
            <p:nvPr/>
          </p:nvSpPr>
          <p:spPr>
            <a:xfrm rot="514235">
              <a:off x="321418" y="4033875"/>
              <a:ext cx="127614" cy="201575"/>
            </a:xfrm>
            <a:custGeom>
              <a:rect b="b" l="l" r="r" t="t"/>
              <a:pathLst>
                <a:path extrusionOk="0" h="7127" w="4512">
                  <a:moveTo>
                    <a:pt x="3219" y="1"/>
                  </a:moveTo>
                  <a:cubicBezTo>
                    <a:pt x="3145" y="1"/>
                    <a:pt x="3061" y="39"/>
                    <a:pt x="2941" y="109"/>
                  </a:cubicBezTo>
                  <a:cubicBezTo>
                    <a:pt x="2507" y="377"/>
                    <a:pt x="2089" y="644"/>
                    <a:pt x="1688" y="945"/>
                  </a:cubicBezTo>
                  <a:cubicBezTo>
                    <a:pt x="569" y="1780"/>
                    <a:pt x="67" y="2933"/>
                    <a:pt x="0" y="4370"/>
                  </a:cubicBezTo>
                  <a:cubicBezTo>
                    <a:pt x="17" y="5272"/>
                    <a:pt x="301" y="6124"/>
                    <a:pt x="802" y="6876"/>
                  </a:cubicBezTo>
                  <a:cubicBezTo>
                    <a:pt x="916" y="7047"/>
                    <a:pt x="992" y="7126"/>
                    <a:pt x="1095" y="7126"/>
                  </a:cubicBezTo>
                  <a:cubicBezTo>
                    <a:pt x="1173" y="7126"/>
                    <a:pt x="1267" y="7080"/>
                    <a:pt x="1404" y="6993"/>
                  </a:cubicBezTo>
                  <a:cubicBezTo>
                    <a:pt x="2056" y="6592"/>
                    <a:pt x="2657" y="6124"/>
                    <a:pt x="3192" y="5590"/>
                  </a:cubicBezTo>
                  <a:cubicBezTo>
                    <a:pt x="3726" y="5038"/>
                    <a:pt x="4127" y="4353"/>
                    <a:pt x="4345" y="3601"/>
                  </a:cubicBezTo>
                  <a:cubicBezTo>
                    <a:pt x="4462" y="3284"/>
                    <a:pt x="4512" y="2933"/>
                    <a:pt x="4478" y="2582"/>
                  </a:cubicBezTo>
                  <a:cubicBezTo>
                    <a:pt x="4378" y="1730"/>
                    <a:pt x="4061" y="911"/>
                    <a:pt x="3526" y="226"/>
                  </a:cubicBezTo>
                  <a:cubicBezTo>
                    <a:pt x="3400" y="72"/>
                    <a:pt x="3320" y="1"/>
                    <a:pt x="321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0"/>
            <p:cNvSpPr/>
            <p:nvPr/>
          </p:nvSpPr>
          <p:spPr>
            <a:xfrm rot="514235">
              <a:off x="495269" y="3947138"/>
              <a:ext cx="217895" cy="110248"/>
            </a:xfrm>
            <a:custGeom>
              <a:rect b="b" l="l" r="r" t="t"/>
              <a:pathLst>
                <a:path extrusionOk="0" h="3898" w="7704">
                  <a:moveTo>
                    <a:pt x="4230" y="0"/>
                  </a:moveTo>
                  <a:cubicBezTo>
                    <a:pt x="2765" y="0"/>
                    <a:pt x="1280" y="579"/>
                    <a:pt x="185" y="1972"/>
                  </a:cubicBezTo>
                  <a:cubicBezTo>
                    <a:pt x="1" y="2205"/>
                    <a:pt x="1" y="2306"/>
                    <a:pt x="251" y="2473"/>
                  </a:cubicBezTo>
                  <a:cubicBezTo>
                    <a:pt x="552" y="2690"/>
                    <a:pt x="870" y="2890"/>
                    <a:pt x="1204" y="3074"/>
                  </a:cubicBezTo>
                  <a:cubicBezTo>
                    <a:pt x="1989" y="3559"/>
                    <a:pt x="2891" y="3843"/>
                    <a:pt x="3810" y="3893"/>
                  </a:cubicBezTo>
                  <a:cubicBezTo>
                    <a:pt x="3868" y="3896"/>
                    <a:pt x="3925" y="3897"/>
                    <a:pt x="3982" y="3897"/>
                  </a:cubicBezTo>
                  <a:cubicBezTo>
                    <a:pt x="4259" y="3897"/>
                    <a:pt x="4536" y="3865"/>
                    <a:pt x="4813" y="3809"/>
                  </a:cubicBezTo>
                  <a:cubicBezTo>
                    <a:pt x="5983" y="3509"/>
                    <a:pt x="6918" y="2874"/>
                    <a:pt x="7536" y="1804"/>
                  </a:cubicBezTo>
                  <a:cubicBezTo>
                    <a:pt x="7620" y="1654"/>
                    <a:pt x="7704" y="1520"/>
                    <a:pt x="7553" y="1370"/>
                  </a:cubicBezTo>
                  <a:cubicBezTo>
                    <a:pt x="7085" y="902"/>
                    <a:pt x="6601" y="468"/>
                    <a:pt x="5966" y="267"/>
                  </a:cubicBezTo>
                  <a:cubicBezTo>
                    <a:pt x="5409" y="94"/>
                    <a:pt x="4821" y="0"/>
                    <a:pt x="4230"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0"/>
            <p:cNvSpPr/>
            <p:nvPr/>
          </p:nvSpPr>
          <p:spPr>
            <a:xfrm rot="514235">
              <a:off x="1113258" y="4193212"/>
              <a:ext cx="193317" cy="110446"/>
            </a:xfrm>
            <a:custGeom>
              <a:rect b="b" l="l" r="r" t="t"/>
              <a:pathLst>
                <a:path extrusionOk="0" h="3905" w="6835">
                  <a:moveTo>
                    <a:pt x="2256" y="0"/>
                  </a:moveTo>
                  <a:cubicBezTo>
                    <a:pt x="1638" y="17"/>
                    <a:pt x="1020" y="117"/>
                    <a:pt x="418" y="318"/>
                  </a:cubicBezTo>
                  <a:cubicBezTo>
                    <a:pt x="17" y="468"/>
                    <a:pt x="0" y="552"/>
                    <a:pt x="184" y="919"/>
                  </a:cubicBezTo>
                  <a:cubicBezTo>
                    <a:pt x="385" y="1320"/>
                    <a:pt x="602" y="1705"/>
                    <a:pt x="852" y="2072"/>
                  </a:cubicBezTo>
                  <a:cubicBezTo>
                    <a:pt x="1657" y="3294"/>
                    <a:pt x="2766" y="3904"/>
                    <a:pt x="4145" y="3904"/>
                  </a:cubicBezTo>
                  <a:cubicBezTo>
                    <a:pt x="4314" y="3904"/>
                    <a:pt x="4486" y="3895"/>
                    <a:pt x="4662" y="3877"/>
                  </a:cubicBezTo>
                  <a:cubicBezTo>
                    <a:pt x="5280" y="3843"/>
                    <a:pt x="5882" y="3726"/>
                    <a:pt x="6450" y="3493"/>
                  </a:cubicBezTo>
                  <a:cubicBezTo>
                    <a:pt x="6801" y="3325"/>
                    <a:pt x="6834" y="3242"/>
                    <a:pt x="6617" y="2908"/>
                  </a:cubicBezTo>
                  <a:cubicBezTo>
                    <a:pt x="6216" y="2256"/>
                    <a:pt x="5715" y="1671"/>
                    <a:pt x="5163" y="1170"/>
                  </a:cubicBezTo>
                  <a:cubicBezTo>
                    <a:pt x="4345" y="401"/>
                    <a:pt x="3342" y="101"/>
                    <a:pt x="2273"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0"/>
            <p:cNvSpPr/>
            <p:nvPr/>
          </p:nvSpPr>
          <p:spPr>
            <a:xfrm rot="514235">
              <a:off x="39381" y="3994249"/>
              <a:ext cx="72349" cy="68191"/>
            </a:xfrm>
            <a:custGeom>
              <a:rect b="b" l="l" r="r" t="t"/>
              <a:pathLst>
                <a:path extrusionOk="0" h="2411" w="2558">
                  <a:moveTo>
                    <a:pt x="678" y="0"/>
                  </a:moveTo>
                  <a:cubicBezTo>
                    <a:pt x="515" y="0"/>
                    <a:pt x="352" y="63"/>
                    <a:pt x="235" y="188"/>
                  </a:cubicBezTo>
                  <a:cubicBezTo>
                    <a:pt x="1" y="456"/>
                    <a:pt x="18" y="857"/>
                    <a:pt x="285" y="1074"/>
                  </a:cubicBezTo>
                  <a:cubicBezTo>
                    <a:pt x="686" y="1475"/>
                    <a:pt x="1087" y="1842"/>
                    <a:pt x="1488" y="2227"/>
                  </a:cubicBezTo>
                  <a:cubicBezTo>
                    <a:pt x="1605" y="2344"/>
                    <a:pt x="1772" y="2410"/>
                    <a:pt x="1939" y="2410"/>
                  </a:cubicBezTo>
                  <a:cubicBezTo>
                    <a:pt x="2156" y="2410"/>
                    <a:pt x="2357" y="2293"/>
                    <a:pt x="2440" y="2093"/>
                  </a:cubicBezTo>
                  <a:cubicBezTo>
                    <a:pt x="2557" y="1876"/>
                    <a:pt x="2507" y="1608"/>
                    <a:pt x="2340" y="1441"/>
                  </a:cubicBezTo>
                  <a:cubicBezTo>
                    <a:pt x="1939" y="1024"/>
                    <a:pt x="1538" y="589"/>
                    <a:pt x="1120" y="188"/>
                  </a:cubicBezTo>
                  <a:cubicBezTo>
                    <a:pt x="1003" y="63"/>
                    <a:pt x="841" y="0"/>
                    <a:pt x="678"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0"/>
            <p:cNvSpPr/>
            <p:nvPr/>
          </p:nvSpPr>
          <p:spPr>
            <a:xfrm rot="514235">
              <a:off x="1091844" y="4155908"/>
              <a:ext cx="52946" cy="71925"/>
            </a:xfrm>
            <a:custGeom>
              <a:rect b="b" l="l" r="r" t="t"/>
              <a:pathLst>
                <a:path extrusionOk="0" h="2543" w="1872">
                  <a:moveTo>
                    <a:pt x="1298" y="0"/>
                  </a:moveTo>
                  <a:cubicBezTo>
                    <a:pt x="1126" y="0"/>
                    <a:pt x="957" y="79"/>
                    <a:pt x="852" y="230"/>
                  </a:cubicBezTo>
                  <a:cubicBezTo>
                    <a:pt x="518" y="714"/>
                    <a:pt x="251" y="1249"/>
                    <a:pt x="67" y="1817"/>
                  </a:cubicBezTo>
                  <a:cubicBezTo>
                    <a:pt x="0" y="2084"/>
                    <a:pt x="117" y="2368"/>
                    <a:pt x="384" y="2469"/>
                  </a:cubicBezTo>
                  <a:cubicBezTo>
                    <a:pt x="471" y="2518"/>
                    <a:pt x="567" y="2542"/>
                    <a:pt x="661" y="2542"/>
                  </a:cubicBezTo>
                  <a:cubicBezTo>
                    <a:pt x="822" y="2542"/>
                    <a:pt x="981" y="2472"/>
                    <a:pt x="1086" y="2335"/>
                  </a:cubicBezTo>
                  <a:cubicBezTo>
                    <a:pt x="1153" y="2268"/>
                    <a:pt x="1203" y="2185"/>
                    <a:pt x="1253" y="2084"/>
                  </a:cubicBezTo>
                  <a:cubicBezTo>
                    <a:pt x="1420" y="1667"/>
                    <a:pt x="1587" y="1249"/>
                    <a:pt x="1805" y="848"/>
                  </a:cubicBezTo>
                  <a:cubicBezTo>
                    <a:pt x="1838" y="764"/>
                    <a:pt x="1855" y="681"/>
                    <a:pt x="1871" y="614"/>
                  </a:cubicBezTo>
                  <a:cubicBezTo>
                    <a:pt x="1871" y="363"/>
                    <a:pt x="1738" y="146"/>
                    <a:pt x="1521" y="46"/>
                  </a:cubicBezTo>
                  <a:cubicBezTo>
                    <a:pt x="1449" y="15"/>
                    <a:pt x="1373" y="0"/>
                    <a:pt x="1298"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0"/>
            <p:cNvSpPr/>
            <p:nvPr/>
          </p:nvSpPr>
          <p:spPr>
            <a:xfrm rot="514235">
              <a:off x="1307371" y="4860989"/>
              <a:ext cx="41633" cy="75573"/>
            </a:xfrm>
            <a:custGeom>
              <a:rect b="b" l="l" r="r" t="t"/>
              <a:pathLst>
                <a:path extrusionOk="0" h="2672" w="1472">
                  <a:moveTo>
                    <a:pt x="580" y="1"/>
                  </a:moveTo>
                  <a:cubicBezTo>
                    <a:pt x="549" y="1"/>
                    <a:pt x="517" y="4"/>
                    <a:pt x="485" y="10"/>
                  </a:cubicBezTo>
                  <a:cubicBezTo>
                    <a:pt x="201" y="43"/>
                    <a:pt x="1" y="277"/>
                    <a:pt x="1" y="661"/>
                  </a:cubicBezTo>
                  <a:cubicBezTo>
                    <a:pt x="51" y="1029"/>
                    <a:pt x="134" y="1463"/>
                    <a:pt x="201" y="1881"/>
                  </a:cubicBezTo>
                  <a:cubicBezTo>
                    <a:pt x="218" y="2032"/>
                    <a:pt x="251" y="2165"/>
                    <a:pt x="301" y="2282"/>
                  </a:cubicBezTo>
                  <a:cubicBezTo>
                    <a:pt x="384" y="2517"/>
                    <a:pt x="615" y="2671"/>
                    <a:pt x="852" y="2671"/>
                  </a:cubicBezTo>
                  <a:cubicBezTo>
                    <a:pt x="903" y="2671"/>
                    <a:pt x="954" y="2664"/>
                    <a:pt x="1003" y="2650"/>
                  </a:cubicBezTo>
                  <a:cubicBezTo>
                    <a:pt x="1287" y="2583"/>
                    <a:pt x="1471" y="2316"/>
                    <a:pt x="1454" y="2032"/>
                  </a:cubicBezTo>
                  <a:cubicBezTo>
                    <a:pt x="1387" y="1480"/>
                    <a:pt x="1271" y="912"/>
                    <a:pt x="1087" y="377"/>
                  </a:cubicBezTo>
                  <a:cubicBezTo>
                    <a:pt x="1013" y="157"/>
                    <a:pt x="810" y="1"/>
                    <a:pt x="580" y="1"/>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0"/>
            <p:cNvSpPr/>
            <p:nvPr/>
          </p:nvSpPr>
          <p:spPr>
            <a:xfrm rot="514235">
              <a:off x="692687" y="3969615"/>
              <a:ext cx="35948" cy="76648"/>
            </a:xfrm>
            <a:custGeom>
              <a:rect b="b" l="l" r="r" t="t"/>
              <a:pathLst>
                <a:path extrusionOk="0" h="2710" w="1271">
                  <a:moveTo>
                    <a:pt x="621" y="1"/>
                  </a:moveTo>
                  <a:cubicBezTo>
                    <a:pt x="339" y="1"/>
                    <a:pt x="58" y="186"/>
                    <a:pt x="50" y="570"/>
                  </a:cubicBezTo>
                  <a:cubicBezTo>
                    <a:pt x="34" y="787"/>
                    <a:pt x="34" y="1021"/>
                    <a:pt x="34" y="1339"/>
                  </a:cubicBezTo>
                  <a:cubicBezTo>
                    <a:pt x="0" y="1656"/>
                    <a:pt x="17" y="1957"/>
                    <a:pt x="84" y="2257"/>
                  </a:cubicBezTo>
                  <a:cubicBezTo>
                    <a:pt x="164" y="2530"/>
                    <a:pt x="413" y="2710"/>
                    <a:pt x="683" y="2710"/>
                  </a:cubicBezTo>
                  <a:cubicBezTo>
                    <a:pt x="695" y="2710"/>
                    <a:pt x="707" y="2709"/>
                    <a:pt x="719" y="2709"/>
                  </a:cubicBezTo>
                  <a:cubicBezTo>
                    <a:pt x="1003" y="2675"/>
                    <a:pt x="1220" y="2458"/>
                    <a:pt x="1253" y="2157"/>
                  </a:cubicBezTo>
                  <a:cubicBezTo>
                    <a:pt x="1270" y="2090"/>
                    <a:pt x="1270" y="2024"/>
                    <a:pt x="1270" y="1957"/>
                  </a:cubicBezTo>
                  <a:cubicBezTo>
                    <a:pt x="1220" y="1522"/>
                    <a:pt x="1203" y="1071"/>
                    <a:pt x="1203" y="637"/>
                  </a:cubicBezTo>
                  <a:cubicBezTo>
                    <a:pt x="1238" y="219"/>
                    <a:pt x="929" y="1"/>
                    <a:pt x="621" y="1"/>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0"/>
            <p:cNvSpPr/>
            <p:nvPr/>
          </p:nvSpPr>
          <p:spPr>
            <a:xfrm rot="514235">
              <a:off x="989203" y="4429636"/>
              <a:ext cx="71868" cy="50882"/>
            </a:xfrm>
            <a:custGeom>
              <a:rect b="b" l="l" r="r" t="t"/>
              <a:pathLst>
                <a:path extrusionOk="0" h="1799" w="2541">
                  <a:moveTo>
                    <a:pt x="611" y="0"/>
                  </a:moveTo>
                  <a:cubicBezTo>
                    <a:pt x="435" y="0"/>
                    <a:pt x="265" y="93"/>
                    <a:pt x="168" y="240"/>
                  </a:cubicBezTo>
                  <a:cubicBezTo>
                    <a:pt x="34" y="424"/>
                    <a:pt x="1" y="658"/>
                    <a:pt x="118" y="875"/>
                  </a:cubicBezTo>
                  <a:cubicBezTo>
                    <a:pt x="168" y="975"/>
                    <a:pt x="251" y="1075"/>
                    <a:pt x="368" y="1142"/>
                  </a:cubicBezTo>
                  <a:cubicBezTo>
                    <a:pt x="803" y="1343"/>
                    <a:pt x="1237" y="1560"/>
                    <a:pt x="1671" y="1760"/>
                  </a:cubicBezTo>
                  <a:cubicBezTo>
                    <a:pt x="1722" y="1777"/>
                    <a:pt x="1788" y="1794"/>
                    <a:pt x="1839" y="1794"/>
                  </a:cubicBezTo>
                  <a:cubicBezTo>
                    <a:pt x="1862" y="1797"/>
                    <a:pt x="1885" y="1798"/>
                    <a:pt x="1909" y="1798"/>
                  </a:cubicBezTo>
                  <a:cubicBezTo>
                    <a:pt x="2134" y="1798"/>
                    <a:pt x="2348" y="1655"/>
                    <a:pt x="2423" y="1443"/>
                  </a:cubicBezTo>
                  <a:cubicBezTo>
                    <a:pt x="2540" y="1209"/>
                    <a:pt x="2457" y="942"/>
                    <a:pt x="2256" y="808"/>
                  </a:cubicBezTo>
                  <a:cubicBezTo>
                    <a:pt x="1805" y="491"/>
                    <a:pt x="1321" y="240"/>
                    <a:pt x="803" y="39"/>
                  </a:cubicBezTo>
                  <a:cubicBezTo>
                    <a:pt x="740" y="13"/>
                    <a:pt x="675" y="0"/>
                    <a:pt x="611"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0"/>
            <p:cNvSpPr/>
            <p:nvPr/>
          </p:nvSpPr>
          <p:spPr>
            <a:xfrm rot="514235">
              <a:off x="293604" y="4206781"/>
              <a:ext cx="75177" cy="43443"/>
            </a:xfrm>
            <a:custGeom>
              <a:rect b="b" l="l" r="r" t="t"/>
              <a:pathLst>
                <a:path extrusionOk="0" h="1536" w="2658">
                  <a:moveTo>
                    <a:pt x="629" y="0"/>
                  </a:moveTo>
                  <a:cubicBezTo>
                    <a:pt x="377" y="0"/>
                    <a:pt x="156" y="173"/>
                    <a:pt x="84" y="432"/>
                  </a:cubicBezTo>
                  <a:cubicBezTo>
                    <a:pt x="1" y="716"/>
                    <a:pt x="151" y="1033"/>
                    <a:pt x="435" y="1150"/>
                  </a:cubicBezTo>
                  <a:cubicBezTo>
                    <a:pt x="903" y="1317"/>
                    <a:pt x="1387" y="1451"/>
                    <a:pt x="1889" y="1534"/>
                  </a:cubicBezTo>
                  <a:cubicBezTo>
                    <a:pt x="1907" y="1535"/>
                    <a:pt x="1925" y="1536"/>
                    <a:pt x="1943" y="1536"/>
                  </a:cubicBezTo>
                  <a:cubicBezTo>
                    <a:pt x="2279" y="1536"/>
                    <a:pt x="2494" y="1387"/>
                    <a:pt x="2574" y="1117"/>
                  </a:cubicBezTo>
                  <a:cubicBezTo>
                    <a:pt x="2657" y="849"/>
                    <a:pt x="2507" y="565"/>
                    <a:pt x="2256" y="465"/>
                  </a:cubicBezTo>
                  <a:cubicBezTo>
                    <a:pt x="1772" y="298"/>
                    <a:pt x="1270" y="131"/>
                    <a:pt x="752" y="14"/>
                  </a:cubicBezTo>
                  <a:cubicBezTo>
                    <a:pt x="711" y="5"/>
                    <a:pt x="670" y="0"/>
                    <a:pt x="629"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0"/>
            <p:cNvSpPr/>
            <p:nvPr/>
          </p:nvSpPr>
          <p:spPr>
            <a:xfrm rot="514235">
              <a:off x="788621" y="3799572"/>
              <a:ext cx="53427" cy="64486"/>
            </a:xfrm>
            <a:custGeom>
              <a:rect b="b" l="l" r="r" t="t"/>
              <a:pathLst>
                <a:path extrusionOk="0" h="2280" w="1889">
                  <a:moveTo>
                    <a:pt x="1298" y="0"/>
                  </a:moveTo>
                  <a:cubicBezTo>
                    <a:pt x="1110" y="0"/>
                    <a:pt x="921" y="98"/>
                    <a:pt x="819" y="264"/>
                  </a:cubicBezTo>
                  <a:cubicBezTo>
                    <a:pt x="585" y="614"/>
                    <a:pt x="368" y="982"/>
                    <a:pt x="134" y="1350"/>
                  </a:cubicBezTo>
                  <a:cubicBezTo>
                    <a:pt x="100" y="1400"/>
                    <a:pt x="84" y="1467"/>
                    <a:pt x="67" y="1533"/>
                  </a:cubicBezTo>
                  <a:cubicBezTo>
                    <a:pt x="0" y="1767"/>
                    <a:pt x="100" y="2018"/>
                    <a:pt x="284" y="2152"/>
                  </a:cubicBezTo>
                  <a:cubicBezTo>
                    <a:pt x="387" y="2237"/>
                    <a:pt x="508" y="2279"/>
                    <a:pt x="628" y="2279"/>
                  </a:cubicBezTo>
                  <a:cubicBezTo>
                    <a:pt x="741" y="2279"/>
                    <a:pt x="855" y="2242"/>
                    <a:pt x="952" y="2168"/>
                  </a:cubicBezTo>
                  <a:cubicBezTo>
                    <a:pt x="1353" y="1734"/>
                    <a:pt x="1654" y="1233"/>
                    <a:pt x="1855" y="681"/>
                  </a:cubicBezTo>
                  <a:cubicBezTo>
                    <a:pt x="1888" y="397"/>
                    <a:pt x="1738" y="147"/>
                    <a:pt x="1470" y="30"/>
                  </a:cubicBezTo>
                  <a:cubicBezTo>
                    <a:pt x="1415" y="10"/>
                    <a:pt x="1356" y="0"/>
                    <a:pt x="1298"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0"/>
            <p:cNvSpPr/>
            <p:nvPr/>
          </p:nvSpPr>
          <p:spPr>
            <a:xfrm rot="514235">
              <a:off x="-34636" y="3693473"/>
              <a:ext cx="56284" cy="65108"/>
            </a:xfrm>
            <a:custGeom>
              <a:rect b="b" l="l" r="r" t="t"/>
              <a:pathLst>
                <a:path extrusionOk="0" h="2302" w="1990">
                  <a:moveTo>
                    <a:pt x="639" y="1"/>
                  </a:moveTo>
                  <a:cubicBezTo>
                    <a:pt x="560" y="1"/>
                    <a:pt x="480" y="15"/>
                    <a:pt x="402" y="46"/>
                  </a:cubicBezTo>
                  <a:cubicBezTo>
                    <a:pt x="118" y="196"/>
                    <a:pt x="1" y="547"/>
                    <a:pt x="134" y="831"/>
                  </a:cubicBezTo>
                  <a:cubicBezTo>
                    <a:pt x="302" y="1249"/>
                    <a:pt x="502" y="1633"/>
                    <a:pt x="736" y="2017"/>
                  </a:cubicBezTo>
                  <a:cubicBezTo>
                    <a:pt x="836" y="2201"/>
                    <a:pt x="1037" y="2301"/>
                    <a:pt x="1254" y="2301"/>
                  </a:cubicBezTo>
                  <a:cubicBezTo>
                    <a:pt x="1722" y="2301"/>
                    <a:pt x="1989" y="1833"/>
                    <a:pt x="1772" y="1382"/>
                  </a:cubicBezTo>
                  <a:cubicBezTo>
                    <a:pt x="1588" y="1031"/>
                    <a:pt x="1388" y="680"/>
                    <a:pt x="1187" y="330"/>
                  </a:cubicBezTo>
                  <a:cubicBezTo>
                    <a:pt x="1076" y="119"/>
                    <a:pt x="864" y="1"/>
                    <a:pt x="639" y="1"/>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0"/>
            <p:cNvSpPr/>
            <p:nvPr/>
          </p:nvSpPr>
          <p:spPr>
            <a:xfrm rot="514235">
              <a:off x="1116315" y="3841128"/>
              <a:ext cx="51051" cy="65476"/>
            </a:xfrm>
            <a:custGeom>
              <a:rect b="b" l="l" r="r" t="t"/>
              <a:pathLst>
                <a:path extrusionOk="0" h="2315" w="1805">
                  <a:moveTo>
                    <a:pt x="646" y="0"/>
                  </a:moveTo>
                  <a:cubicBezTo>
                    <a:pt x="587" y="0"/>
                    <a:pt x="528" y="10"/>
                    <a:pt x="468" y="29"/>
                  </a:cubicBezTo>
                  <a:cubicBezTo>
                    <a:pt x="184" y="113"/>
                    <a:pt x="0" y="414"/>
                    <a:pt x="84" y="714"/>
                  </a:cubicBezTo>
                  <a:cubicBezTo>
                    <a:pt x="218" y="1232"/>
                    <a:pt x="452" y="1700"/>
                    <a:pt x="769" y="2118"/>
                  </a:cubicBezTo>
                  <a:cubicBezTo>
                    <a:pt x="872" y="2244"/>
                    <a:pt x="1030" y="2315"/>
                    <a:pt x="1189" y="2315"/>
                  </a:cubicBezTo>
                  <a:cubicBezTo>
                    <a:pt x="1262" y="2315"/>
                    <a:pt x="1335" y="2300"/>
                    <a:pt x="1404" y="2268"/>
                  </a:cubicBezTo>
                  <a:cubicBezTo>
                    <a:pt x="1604" y="2201"/>
                    <a:pt x="1755" y="2018"/>
                    <a:pt x="1788" y="1817"/>
                  </a:cubicBezTo>
                  <a:cubicBezTo>
                    <a:pt x="1805" y="1633"/>
                    <a:pt x="1755" y="1450"/>
                    <a:pt x="1655" y="1299"/>
                  </a:cubicBezTo>
                  <a:cubicBezTo>
                    <a:pt x="1471" y="1015"/>
                    <a:pt x="1320" y="698"/>
                    <a:pt x="1170" y="397"/>
                  </a:cubicBezTo>
                  <a:cubicBezTo>
                    <a:pt x="1103" y="155"/>
                    <a:pt x="885" y="0"/>
                    <a:pt x="646"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0"/>
            <p:cNvSpPr/>
            <p:nvPr/>
          </p:nvSpPr>
          <p:spPr>
            <a:xfrm rot="514235">
              <a:off x="-203375" y="4024262"/>
              <a:ext cx="85105" cy="34336"/>
            </a:xfrm>
            <a:custGeom>
              <a:rect b="b" l="l" r="r" t="t"/>
              <a:pathLst>
                <a:path extrusionOk="0" h="1214" w="3009">
                  <a:moveTo>
                    <a:pt x="533" y="0"/>
                  </a:moveTo>
                  <a:cubicBezTo>
                    <a:pt x="249" y="0"/>
                    <a:pt x="64" y="160"/>
                    <a:pt x="34" y="410"/>
                  </a:cubicBezTo>
                  <a:cubicBezTo>
                    <a:pt x="1" y="677"/>
                    <a:pt x="151" y="878"/>
                    <a:pt x="485" y="945"/>
                  </a:cubicBezTo>
                  <a:cubicBezTo>
                    <a:pt x="1120" y="1045"/>
                    <a:pt x="1772" y="1129"/>
                    <a:pt x="2424" y="1212"/>
                  </a:cubicBezTo>
                  <a:cubicBezTo>
                    <a:pt x="2444" y="1213"/>
                    <a:pt x="2463" y="1214"/>
                    <a:pt x="2483" y="1214"/>
                  </a:cubicBezTo>
                  <a:cubicBezTo>
                    <a:pt x="2733" y="1214"/>
                    <a:pt x="2896" y="1112"/>
                    <a:pt x="2958" y="895"/>
                  </a:cubicBezTo>
                  <a:cubicBezTo>
                    <a:pt x="3008" y="661"/>
                    <a:pt x="2875" y="460"/>
                    <a:pt x="2591" y="360"/>
                  </a:cubicBezTo>
                  <a:cubicBezTo>
                    <a:pt x="2557" y="343"/>
                    <a:pt x="2524" y="343"/>
                    <a:pt x="2474" y="327"/>
                  </a:cubicBezTo>
                  <a:cubicBezTo>
                    <a:pt x="1872" y="210"/>
                    <a:pt x="1254" y="109"/>
                    <a:pt x="652" y="9"/>
                  </a:cubicBezTo>
                  <a:cubicBezTo>
                    <a:pt x="611" y="3"/>
                    <a:pt x="571" y="0"/>
                    <a:pt x="533"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0"/>
            <p:cNvSpPr/>
            <p:nvPr/>
          </p:nvSpPr>
          <p:spPr>
            <a:xfrm rot="514235">
              <a:off x="1330761" y="5058252"/>
              <a:ext cx="38324" cy="61743"/>
            </a:xfrm>
            <a:custGeom>
              <a:rect b="b" l="l" r="r" t="t"/>
              <a:pathLst>
                <a:path extrusionOk="0" h="2183" w="1355">
                  <a:moveTo>
                    <a:pt x="760" y="0"/>
                  </a:moveTo>
                  <a:cubicBezTo>
                    <a:pt x="512" y="0"/>
                    <a:pt x="294" y="174"/>
                    <a:pt x="235" y="426"/>
                  </a:cubicBezTo>
                  <a:cubicBezTo>
                    <a:pt x="135" y="777"/>
                    <a:pt x="84" y="1128"/>
                    <a:pt x="34" y="1395"/>
                  </a:cubicBezTo>
                  <a:cubicBezTo>
                    <a:pt x="1" y="1863"/>
                    <a:pt x="168" y="2114"/>
                    <a:pt x="485" y="2164"/>
                  </a:cubicBezTo>
                  <a:cubicBezTo>
                    <a:pt x="535" y="2177"/>
                    <a:pt x="584" y="2183"/>
                    <a:pt x="632" y="2183"/>
                  </a:cubicBezTo>
                  <a:cubicBezTo>
                    <a:pt x="895" y="2183"/>
                    <a:pt x="1131" y="2000"/>
                    <a:pt x="1187" y="1746"/>
                  </a:cubicBezTo>
                  <a:cubicBezTo>
                    <a:pt x="1287" y="1362"/>
                    <a:pt x="1338" y="978"/>
                    <a:pt x="1338" y="593"/>
                  </a:cubicBezTo>
                  <a:cubicBezTo>
                    <a:pt x="1354" y="292"/>
                    <a:pt x="1137" y="42"/>
                    <a:pt x="853" y="8"/>
                  </a:cubicBezTo>
                  <a:cubicBezTo>
                    <a:pt x="822" y="3"/>
                    <a:pt x="790" y="0"/>
                    <a:pt x="760"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0"/>
            <p:cNvSpPr/>
            <p:nvPr/>
          </p:nvSpPr>
          <p:spPr>
            <a:xfrm rot="514235">
              <a:off x="1326553" y="4300180"/>
              <a:ext cx="73282" cy="37787"/>
            </a:xfrm>
            <a:custGeom>
              <a:rect b="b" l="l" r="r" t="t"/>
              <a:pathLst>
                <a:path extrusionOk="0" h="1336" w="2591">
                  <a:moveTo>
                    <a:pt x="515" y="0"/>
                  </a:moveTo>
                  <a:cubicBezTo>
                    <a:pt x="306" y="0"/>
                    <a:pt x="125" y="129"/>
                    <a:pt x="67" y="345"/>
                  </a:cubicBezTo>
                  <a:cubicBezTo>
                    <a:pt x="0" y="562"/>
                    <a:pt x="134" y="796"/>
                    <a:pt x="351" y="880"/>
                  </a:cubicBezTo>
                  <a:cubicBezTo>
                    <a:pt x="903" y="1064"/>
                    <a:pt x="1454" y="1197"/>
                    <a:pt x="1888" y="1331"/>
                  </a:cubicBezTo>
                  <a:cubicBezTo>
                    <a:pt x="1933" y="1334"/>
                    <a:pt x="1974" y="1336"/>
                    <a:pt x="2014" y="1336"/>
                  </a:cubicBezTo>
                  <a:cubicBezTo>
                    <a:pt x="2359" y="1336"/>
                    <a:pt x="2512" y="1207"/>
                    <a:pt x="2557" y="997"/>
                  </a:cubicBezTo>
                  <a:cubicBezTo>
                    <a:pt x="2590" y="763"/>
                    <a:pt x="2473" y="579"/>
                    <a:pt x="2189" y="479"/>
                  </a:cubicBezTo>
                  <a:cubicBezTo>
                    <a:pt x="1838" y="362"/>
                    <a:pt x="1487" y="262"/>
                    <a:pt x="1137" y="145"/>
                  </a:cubicBezTo>
                  <a:cubicBezTo>
                    <a:pt x="969" y="94"/>
                    <a:pt x="786" y="44"/>
                    <a:pt x="619" y="11"/>
                  </a:cubicBezTo>
                  <a:cubicBezTo>
                    <a:pt x="583" y="4"/>
                    <a:pt x="549" y="0"/>
                    <a:pt x="51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0"/>
            <p:cNvSpPr/>
            <p:nvPr/>
          </p:nvSpPr>
          <p:spPr>
            <a:xfrm rot="514235">
              <a:off x="1245694" y="4614377"/>
              <a:ext cx="54841" cy="50118"/>
            </a:xfrm>
            <a:custGeom>
              <a:rect b="b" l="l" r="r" t="t"/>
              <a:pathLst>
                <a:path extrusionOk="0" h="1772" w="1939">
                  <a:moveTo>
                    <a:pt x="627" y="0"/>
                  </a:moveTo>
                  <a:cubicBezTo>
                    <a:pt x="493" y="0"/>
                    <a:pt x="358" y="52"/>
                    <a:pt x="251" y="150"/>
                  </a:cubicBezTo>
                  <a:cubicBezTo>
                    <a:pt x="67" y="300"/>
                    <a:pt x="0" y="534"/>
                    <a:pt x="67" y="751"/>
                  </a:cubicBezTo>
                  <a:cubicBezTo>
                    <a:pt x="134" y="1052"/>
                    <a:pt x="1019" y="1754"/>
                    <a:pt x="1320" y="1770"/>
                  </a:cubicBezTo>
                  <a:cubicBezTo>
                    <a:pt x="1333" y="1771"/>
                    <a:pt x="1346" y="1772"/>
                    <a:pt x="1358" y="1772"/>
                  </a:cubicBezTo>
                  <a:cubicBezTo>
                    <a:pt x="1546" y="1772"/>
                    <a:pt x="1727" y="1657"/>
                    <a:pt x="1821" y="1470"/>
                  </a:cubicBezTo>
                  <a:cubicBezTo>
                    <a:pt x="1938" y="1286"/>
                    <a:pt x="1922" y="1052"/>
                    <a:pt x="1788" y="885"/>
                  </a:cubicBezTo>
                  <a:cubicBezTo>
                    <a:pt x="1554" y="567"/>
                    <a:pt x="1253" y="300"/>
                    <a:pt x="902" y="83"/>
                  </a:cubicBezTo>
                  <a:cubicBezTo>
                    <a:pt x="819" y="27"/>
                    <a:pt x="723" y="0"/>
                    <a:pt x="627" y="0"/>
                  </a:cubicBez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0"/>
            <p:cNvSpPr/>
            <p:nvPr/>
          </p:nvSpPr>
          <p:spPr>
            <a:xfrm rot="514235">
              <a:off x="1306253" y="4170470"/>
              <a:ext cx="70454" cy="39823"/>
            </a:xfrm>
            <a:custGeom>
              <a:rect b="b" l="l" r="r" t="t"/>
              <a:pathLst>
                <a:path extrusionOk="0" h="1408" w="2491">
                  <a:moveTo>
                    <a:pt x="1987" y="1"/>
                  </a:moveTo>
                  <a:cubicBezTo>
                    <a:pt x="1931" y="1"/>
                    <a:pt x="1870" y="7"/>
                    <a:pt x="1805" y="21"/>
                  </a:cubicBezTo>
                  <a:cubicBezTo>
                    <a:pt x="1354" y="138"/>
                    <a:pt x="903" y="288"/>
                    <a:pt x="468" y="455"/>
                  </a:cubicBezTo>
                  <a:cubicBezTo>
                    <a:pt x="385" y="489"/>
                    <a:pt x="301" y="539"/>
                    <a:pt x="218" y="589"/>
                  </a:cubicBezTo>
                  <a:cubicBezTo>
                    <a:pt x="67" y="723"/>
                    <a:pt x="1" y="940"/>
                    <a:pt x="84" y="1124"/>
                  </a:cubicBezTo>
                  <a:cubicBezTo>
                    <a:pt x="168" y="1291"/>
                    <a:pt x="335" y="1408"/>
                    <a:pt x="518" y="1408"/>
                  </a:cubicBezTo>
                  <a:cubicBezTo>
                    <a:pt x="569" y="1391"/>
                    <a:pt x="619" y="1391"/>
                    <a:pt x="669" y="1374"/>
                  </a:cubicBezTo>
                  <a:cubicBezTo>
                    <a:pt x="1153" y="1190"/>
                    <a:pt x="1638" y="1040"/>
                    <a:pt x="2106" y="856"/>
                  </a:cubicBezTo>
                  <a:cubicBezTo>
                    <a:pt x="2356" y="789"/>
                    <a:pt x="2490" y="539"/>
                    <a:pt x="2423" y="288"/>
                  </a:cubicBezTo>
                  <a:cubicBezTo>
                    <a:pt x="2357" y="102"/>
                    <a:pt x="2206" y="1"/>
                    <a:pt x="1987"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70"/>
            <p:cNvSpPr/>
            <p:nvPr/>
          </p:nvSpPr>
          <p:spPr>
            <a:xfrm rot="514235">
              <a:off x="214810" y="3637248"/>
              <a:ext cx="66466" cy="47969"/>
            </a:xfrm>
            <a:custGeom>
              <a:rect b="b" l="l" r="r" t="t"/>
              <a:pathLst>
                <a:path extrusionOk="0" h="1696" w="2350">
                  <a:moveTo>
                    <a:pt x="1859" y="0"/>
                  </a:moveTo>
                  <a:cubicBezTo>
                    <a:pt x="1787" y="0"/>
                    <a:pt x="1714" y="19"/>
                    <a:pt x="1648" y="57"/>
                  </a:cubicBezTo>
                  <a:cubicBezTo>
                    <a:pt x="1180" y="308"/>
                    <a:pt x="729" y="575"/>
                    <a:pt x="278" y="826"/>
                  </a:cubicBezTo>
                  <a:cubicBezTo>
                    <a:pt x="127" y="909"/>
                    <a:pt x="44" y="1043"/>
                    <a:pt x="27" y="1193"/>
                  </a:cubicBezTo>
                  <a:cubicBezTo>
                    <a:pt x="1" y="1470"/>
                    <a:pt x="225" y="1695"/>
                    <a:pt x="476" y="1695"/>
                  </a:cubicBezTo>
                  <a:cubicBezTo>
                    <a:pt x="543" y="1695"/>
                    <a:pt x="612" y="1679"/>
                    <a:pt x="679" y="1644"/>
                  </a:cubicBezTo>
                  <a:cubicBezTo>
                    <a:pt x="930" y="1527"/>
                    <a:pt x="1180" y="1377"/>
                    <a:pt x="1431" y="1227"/>
                  </a:cubicBezTo>
                  <a:cubicBezTo>
                    <a:pt x="1665" y="1093"/>
                    <a:pt x="1882" y="959"/>
                    <a:pt x="2099" y="809"/>
                  </a:cubicBezTo>
                  <a:cubicBezTo>
                    <a:pt x="2300" y="675"/>
                    <a:pt x="2350" y="408"/>
                    <a:pt x="2233" y="224"/>
                  </a:cubicBezTo>
                  <a:cubicBezTo>
                    <a:pt x="2154" y="78"/>
                    <a:pt x="2008" y="0"/>
                    <a:pt x="1859"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0"/>
            <p:cNvSpPr/>
            <p:nvPr/>
          </p:nvSpPr>
          <p:spPr>
            <a:xfrm rot="514235">
              <a:off x="780697" y="4518944"/>
              <a:ext cx="70906" cy="26332"/>
            </a:xfrm>
            <a:custGeom>
              <a:rect b="b" l="l" r="r" t="t"/>
              <a:pathLst>
                <a:path extrusionOk="0" h="931" w="2507">
                  <a:moveTo>
                    <a:pt x="622" y="1"/>
                  </a:moveTo>
                  <a:cubicBezTo>
                    <a:pt x="565" y="1"/>
                    <a:pt x="509" y="2"/>
                    <a:pt x="452" y="5"/>
                  </a:cubicBezTo>
                  <a:cubicBezTo>
                    <a:pt x="201" y="5"/>
                    <a:pt x="1" y="222"/>
                    <a:pt x="1" y="456"/>
                  </a:cubicBezTo>
                  <a:cubicBezTo>
                    <a:pt x="1" y="690"/>
                    <a:pt x="184" y="891"/>
                    <a:pt x="418" y="908"/>
                  </a:cubicBezTo>
                  <a:cubicBezTo>
                    <a:pt x="666" y="923"/>
                    <a:pt x="914" y="931"/>
                    <a:pt x="1162" y="931"/>
                  </a:cubicBezTo>
                  <a:cubicBezTo>
                    <a:pt x="1465" y="931"/>
                    <a:pt x="1769" y="918"/>
                    <a:pt x="2072" y="891"/>
                  </a:cubicBezTo>
                  <a:cubicBezTo>
                    <a:pt x="2323" y="874"/>
                    <a:pt x="2507" y="657"/>
                    <a:pt x="2473" y="406"/>
                  </a:cubicBezTo>
                  <a:cubicBezTo>
                    <a:pt x="2457" y="189"/>
                    <a:pt x="2290" y="55"/>
                    <a:pt x="2022" y="22"/>
                  </a:cubicBezTo>
                  <a:cubicBezTo>
                    <a:pt x="1788" y="22"/>
                    <a:pt x="1538" y="22"/>
                    <a:pt x="1304" y="5"/>
                  </a:cubicBezTo>
                  <a:lnTo>
                    <a:pt x="1304" y="22"/>
                  </a:lnTo>
                  <a:cubicBezTo>
                    <a:pt x="1077" y="22"/>
                    <a:pt x="849" y="1"/>
                    <a:pt x="622"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0"/>
            <p:cNvSpPr/>
            <p:nvPr/>
          </p:nvSpPr>
          <p:spPr>
            <a:xfrm rot="514235">
              <a:off x="1591790" y="5167687"/>
              <a:ext cx="73820" cy="34930"/>
            </a:xfrm>
            <a:custGeom>
              <a:rect b="b" l="l" r="r" t="t"/>
              <a:pathLst>
                <a:path extrusionOk="0" h="1235" w="2610">
                  <a:moveTo>
                    <a:pt x="436" y="0"/>
                  </a:moveTo>
                  <a:cubicBezTo>
                    <a:pt x="201" y="0"/>
                    <a:pt x="16" y="179"/>
                    <a:pt x="0" y="419"/>
                  </a:cubicBezTo>
                  <a:cubicBezTo>
                    <a:pt x="0" y="686"/>
                    <a:pt x="184" y="904"/>
                    <a:pt x="451" y="937"/>
                  </a:cubicBezTo>
                  <a:cubicBezTo>
                    <a:pt x="902" y="1037"/>
                    <a:pt x="1370" y="1138"/>
                    <a:pt x="1821" y="1204"/>
                  </a:cubicBezTo>
                  <a:cubicBezTo>
                    <a:pt x="1884" y="1225"/>
                    <a:pt x="1942" y="1235"/>
                    <a:pt x="1996" y="1235"/>
                  </a:cubicBezTo>
                  <a:cubicBezTo>
                    <a:pt x="2503" y="1235"/>
                    <a:pt x="2609" y="396"/>
                    <a:pt x="2005" y="336"/>
                  </a:cubicBezTo>
                  <a:cubicBezTo>
                    <a:pt x="1604" y="235"/>
                    <a:pt x="1203" y="152"/>
                    <a:pt x="802" y="51"/>
                  </a:cubicBezTo>
                  <a:cubicBezTo>
                    <a:pt x="685" y="18"/>
                    <a:pt x="585" y="1"/>
                    <a:pt x="468" y="1"/>
                  </a:cubicBezTo>
                  <a:cubicBezTo>
                    <a:pt x="457" y="1"/>
                    <a:pt x="447" y="0"/>
                    <a:pt x="436"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0"/>
            <p:cNvSpPr/>
            <p:nvPr/>
          </p:nvSpPr>
          <p:spPr>
            <a:xfrm rot="514235">
              <a:off x="1290357" y="3631218"/>
              <a:ext cx="26954" cy="70001"/>
            </a:xfrm>
            <a:custGeom>
              <a:rect b="b" l="l" r="r" t="t"/>
              <a:pathLst>
                <a:path extrusionOk="0" h="2475" w="953">
                  <a:moveTo>
                    <a:pt x="452" y="0"/>
                  </a:moveTo>
                  <a:cubicBezTo>
                    <a:pt x="249" y="0"/>
                    <a:pt x="82" y="146"/>
                    <a:pt x="50" y="353"/>
                  </a:cubicBezTo>
                  <a:cubicBezTo>
                    <a:pt x="34" y="403"/>
                    <a:pt x="17" y="470"/>
                    <a:pt x="17" y="520"/>
                  </a:cubicBezTo>
                  <a:cubicBezTo>
                    <a:pt x="17" y="1004"/>
                    <a:pt x="0" y="1489"/>
                    <a:pt x="17" y="1957"/>
                  </a:cubicBezTo>
                  <a:cubicBezTo>
                    <a:pt x="0" y="2241"/>
                    <a:pt x="217" y="2475"/>
                    <a:pt x="501" y="2475"/>
                  </a:cubicBezTo>
                  <a:cubicBezTo>
                    <a:pt x="769" y="2458"/>
                    <a:pt x="953" y="2224"/>
                    <a:pt x="936" y="1957"/>
                  </a:cubicBezTo>
                  <a:cubicBezTo>
                    <a:pt x="953" y="1723"/>
                    <a:pt x="936" y="1489"/>
                    <a:pt x="919" y="1255"/>
                  </a:cubicBezTo>
                  <a:lnTo>
                    <a:pt x="886" y="1255"/>
                  </a:lnTo>
                  <a:cubicBezTo>
                    <a:pt x="886" y="988"/>
                    <a:pt x="902" y="703"/>
                    <a:pt x="902" y="436"/>
                  </a:cubicBezTo>
                  <a:cubicBezTo>
                    <a:pt x="902" y="202"/>
                    <a:pt x="719" y="2"/>
                    <a:pt x="485" y="2"/>
                  </a:cubicBezTo>
                  <a:cubicBezTo>
                    <a:pt x="474" y="1"/>
                    <a:pt x="463" y="0"/>
                    <a:pt x="452"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0"/>
            <p:cNvSpPr/>
            <p:nvPr/>
          </p:nvSpPr>
          <p:spPr>
            <a:xfrm rot="514235">
              <a:off x="1534290" y="5244110"/>
              <a:ext cx="56736" cy="54078"/>
            </a:xfrm>
            <a:custGeom>
              <a:rect b="b" l="l" r="r" t="t"/>
              <a:pathLst>
                <a:path extrusionOk="0" h="1912" w="2006">
                  <a:moveTo>
                    <a:pt x="451" y="0"/>
                  </a:moveTo>
                  <a:cubicBezTo>
                    <a:pt x="220" y="0"/>
                    <a:pt x="14" y="180"/>
                    <a:pt x="0" y="427"/>
                  </a:cubicBezTo>
                  <a:lnTo>
                    <a:pt x="17" y="427"/>
                  </a:lnTo>
                  <a:cubicBezTo>
                    <a:pt x="0" y="594"/>
                    <a:pt x="84" y="745"/>
                    <a:pt x="217" y="862"/>
                  </a:cubicBezTo>
                  <a:cubicBezTo>
                    <a:pt x="468" y="1112"/>
                    <a:pt x="735" y="1346"/>
                    <a:pt x="1003" y="1597"/>
                  </a:cubicBezTo>
                  <a:cubicBezTo>
                    <a:pt x="1103" y="1697"/>
                    <a:pt x="1203" y="1781"/>
                    <a:pt x="1320" y="1848"/>
                  </a:cubicBezTo>
                  <a:cubicBezTo>
                    <a:pt x="1385" y="1890"/>
                    <a:pt x="1461" y="1912"/>
                    <a:pt x="1538" y="1912"/>
                  </a:cubicBezTo>
                  <a:cubicBezTo>
                    <a:pt x="1641" y="1912"/>
                    <a:pt x="1745" y="1874"/>
                    <a:pt x="1821" y="1797"/>
                  </a:cubicBezTo>
                  <a:cubicBezTo>
                    <a:pt x="1972" y="1664"/>
                    <a:pt x="2005" y="1447"/>
                    <a:pt x="1905" y="1279"/>
                  </a:cubicBezTo>
                  <a:cubicBezTo>
                    <a:pt x="1872" y="1213"/>
                    <a:pt x="1838" y="1162"/>
                    <a:pt x="1788" y="1112"/>
                  </a:cubicBezTo>
                  <a:cubicBezTo>
                    <a:pt x="1471" y="795"/>
                    <a:pt x="1153" y="477"/>
                    <a:pt x="836" y="177"/>
                  </a:cubicBezTo>
                  <a:cubicBezTo>
                    <a:pt x="769" y="110"/>
                    <a:pt x="685" y="43"/>
                    <a:pt x="602" y="26"/>
                  </a:cubicBezTo>
                  <a:cubicBezTo>
                    <a:pt x="551" y="9"/>
                    <a:pt x="501" y="0"/>
                    <a:pt x="451"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0"/>
            <p:cNvSpPr/>
            <p:nvPr/>
          </p:nvSpPr>
          <p:spPr>
            <a:xfrm rot="514235">
              <a:off x="504689" y="4089292"/>
              <a:ext cx="53823" cy="57698"/>
            </a:xfrm>
            <a:custGeom>
              <a:rect b="b" l="l" r="r" t="t"/>
              <a:pathLst>
                <a:path extrusionOk="0" h="2040" w="1903">
                  <a:moveTo>
                    <a:pt x="1433" y="1"/>
                  </a:moveTo>
                  <a:cubicBezTo>
                    <a:pt x="1293" y="1"/>
                    <a:pt x="1157" y="79"/>
                    <a:pt x="1084" y="201"/>
                  </a:cubicBezTo>
                  <a:cubicBezTo>
                    <a:pt x="833" y="535"/>
                    <a:pt x="583" y="852"/>
                    <a:pt x="299" y="1170"/>
                  </a:cubicBezTo>
                  <a:cubicBezTo>
                    <a:pt x="232" y="1253"/>
                    <a:pt x="165" y="1337"/>
                    <a:pt x="115" y="1437"/>
                  </a:cubicBezTo>
                  <a:cubicBezTo>
                    <a:pt x="1" y="1730"/>
                    <a:pt x="204" y="2039"/>
                    <a:pt x="509" y="2039"/>
                  </a:cubicBezTo>
                  <a:cubicBezTo>
                    <a:pt x="517" y="2039"/>
                    <a:pt x="525" y="2039"/>
                    <a:pt x="533" y="2039"/>
                  </a:cubicBezTo>
                  <a:cubicBezTo>
                    <a:pt x="683" y="2039"/>
                    <a:pt x="833" y="1972"/>
                    <a:pt x="934" y="1855"/>
                  </a:cubicBezTo>
                  <a:cubicBezTo>
                    <a:pt x="1201" y="1521"/>
                    <a:pt x="1452" y="1203"/>
                    <a:pt x="1719" y="886"/>
                  </a:cubicBezTo>
                  <a:cubicBezTo>
                    <a:pt x="1786" y="786"/>
                    <a:pt x="1836" y="669"/>
                    <a:pt x="1853" y="535"/>
                  </a:cubicBezTo>
                  <a:cubicBezTo>
                    <a:pt x="1903" y="335"/>
                    <a:pt x="1802" y="117"/>
                    <a:pt x="1585" y="34"/>
                  </a:cubicBezTo>
                  <a:cubicBezTo>
                    <a:pt x="1536" y="11"/>
                    <a:pt x="1484" y="1"/>
                    <a:pt x="1433"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0"/>
            <p:cNvSpPr/>
            <p:nvPr/>
          </p:nvSpPr>
          <p:spPr>
            <a:xfrm rot="514235">
              <a:off x="-229430" y="4151696"/>
              <a:ext cx="60046" cy="47544"/>
            </a:xfrm>
            <a:custGeom>
              <a:rect b="b" l="l" r="r" t="t"/>
              <a:pathLst>
                <a:path extrusionOk="0" h="1681" w="2123">
                  <a:moveTo>
                    <a:pt x="1631" y="1"/>
                  </a:moveTo>
                  <a:cubicBezTo>
                    <a:pt x="1554" y="1"/>
                    <a:pt x="1475" y="21"/>
                    <a:pt x="1404" y="65"/>
                  </a:cubicBezTo>
                  <a:cubicBezTo>
                    <a:pt x="1003" y="265"/>
                    <a:pt x="602" y="483"/>
                    <a:pt x="234" y="750"/>
                  </a:cubicBezTo>
                  <a:cubicBezTo>
                    <a:pt x="84" y="850"/>
                    <a:pt x="0" y="1017"/>
                    <a:pt x="0" y="1184"/>
                  </a:cubicBezTo>
                  <a:cubicBezTo>
                    <a:pt x="0" y="1385"/>
                    <a:pt x="117" y="1552"/>
                    <a:pt x="301" y="1636"/>
                  </a:cubicBezTo>
                  <a:cubicBezTo>
                    <a:pt x="361" y="1665"/>
                    <a:pt x="425" y="1680"/>
                    <a:pt x="488" y="1680"/>
                  </a:cubicBezTo>
                  <a:cubicBezTo>
                    <a:pt x="601" y="1680"/>
                    <a:pt x="710" y="1632"/>
                    <a:pt x="786" y="1535"/>
                  </a:cubicBezTo>
                  <a:cubicBezTo>
                    <a:pt x="1020" y="1335"/>
                    <a:pt x="1270" y="1151"/>
                    <a:pt x="1538" y="1017"/>
                  </a:cubicBezTo>
                  <a:cubicBezTo>
                    <a:pt x="1638" y="951"/>
                    <a:pt x="1755" y="884"/>
                    <a:pt x="1855" y="817"/>
                  </a:cubicBezTo>
                  <a:cubicBezTo>
                    <a:pt x="2039" y="700"/>
                    <a:pt x="2122" y="449"/>
                    <a:pt x="2022" y="232"/>
                  </a:cubicBezTo>
                  <a:cubicBezTo>
                    <a:pt x="1944" y="86"/>
                    <a:pt x="1790" y="1"/>
                    <a:pt x="163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0"/>
            <p:cNvSpPr/>
            <p:nvPr/>
          </p:nvSpPr>
          <p:spPr>
            <a:xfrm rot="514235">
              <a:off x="185657" y="3715073"/>
              <a:ext cx="65674" cy="35524"/>
            </a:xfrm>
            <a:custGeom>
              <a:rect b="b" l="l" r="r" t="t"/>
              <a:pathLst>
                <a:path extrusionOk="0" h="1256" w="2322">
                  <a:moveTo>
                    <a:pt x="495" y="0"/>
                  </a:moveTo>
                  <a:cubicBezTo>
                    <a:pt x="296" y="0"/>
                    <a:pt x="129" y="115"/>
                    <a:pt x="51" y="302"/>
                  </a:cubicBezTo>
                  <a:cubicBezTo>
                    <a:pt x="1" y="486"/>
                    <a:pt x="84" y="703"/>
                    <a:pt x="252" y="804"/>
                  </a:cubicBezTo>
                  <a:cubicBezTo>
                    <a:pt x="736" y="1038"/>
                    <a:pt x="1254" y="1188"/>
                    <a:pt x="1789" y="1255"/>
                  </a:cubicBezTo>
                  <a:cubicBezTo>
                    <a:pt x="1798" y="1255"/>
                    <a:pt x="1807" y="1256"/>
                    <a:pt x="1815" y="1256"/>
                  </a:cubicBezTo>
                  <a:cubicBezTo>
                    <a:pt x="2103" y="1256"/>
                    <a:pt x="2321" y="996"/>
                    <a:pt x="2257" y="720"/>
                  </a:cubicBezTo>
                  <a:cubicBezTo>
                    <a:pt x="2206" y="520"/>
                    <a:pt x="2056" y="369"/>
                    <a:pt x="1856" y="336"/>
                  </a:cubicBezTo>
                  <a:cubicBezTo>
                    <a:pt x="1538" y="269"/>
                    <a:pt x="1221" y="186"/>
                    <a:pt x="903" y="102"/>
                  </a:cubicBezTo>
                  <a:cubicBezTo>
                    <a:pt x="769" y="69"/>
                    <a:pt x="636" y="18"/>
                    <a:pt x="536" y="2"/>
                  </a:cubicBezTo>
                  <a:cubicBezTo>
                    <a:pt x="522" y="1"/>
                    <a:pt x="508" y="0"/>
                    <a:pt x="49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0"/>
            <p:cNvSpPr/>
            <p:nvPr/>
          </p:nvSpPr>
          <p:spPr>
            <a:xfrm rot="514235">
              <a:off x="1230220" y="4354771"/>
              <a:ext cx="54700" cy="57839"/>
            </a:xfrm>
            <a:custGeom>
              <a:rect b="b" l="l" r="r" t="t"/>
              <a:pathLst>
                <a:path extrusionOk="0" h="2045" w="1934">
                  <a:moveTo>
                    <a:pt x="582" y="0"/>
                  </a:moveTo>
                  <a:cubicBezTo>
                    <a:pt x="289" y="0"/>
                    <a:pt x="1" y="317"/>
                    <a:pt x="201" y="658"/>
                  </a:cubicBezTo>
                  <a:cubicBezTo>
                    <a:pt x="418" y="1092"/>
                    <a:pt x="668" y="1493"/>
                    <a:pt x="986" y="1861"/>
                  </a:cubicBezTo>
                  <a:cubicBezTo>
                    <a:pt x="1069" y="1978"/>
                    <a:pt x="1186" y="2028"/>
                    <a:pt x="1320" y="2044"/>
                  </a:cubicBezTo>
                  <a:cubicBezTo>
                    <a:pt x="1328" y="2045"/>
                    <a:pt x="1336" y="2045"/>
                    <a:pt x="1343" y="2045"/>
                  </a:cubicBezTo>
                  <a:cubicBezTo>
                    <a:pt x="1714" y="2045"/>
                    <a:pt x="1934" y="1654"/>
                    <a:pt x="1721" y="1343"/>
                  </a:cubicBezTo>
                  <a:cubicBezTo>
                    <a:pt x="1487" y="958"/>
                    <a:pt x="1203" y="574"/>
                    <a:pt x="919" y="190"/>
                  </a:cubicBezTo>
                  <a:cubicBezTo>
                    <a:pt x="830" y="56"/>
                    <a:pt x="706" y="0"/>
                    <a:pt x="582"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0"/>
            <p:cNvSpPr/>
            <p:nvPr/>
          </p:nvSpPr>
          <p:spPr>
            <a:xfrm rot="514235">
              <a:off x="1021252" y="4913644"/>
              <a:ext cx="63355" cy="33601"/>
            </a:xfrm>
            <a:custGeom>
              <a:rect b="b" l="l" r="r" t="t"/>
              <a:pathLst>
                <a:path extrusionOk="0" h="1188" w="2240">
                  <a:moveTo>
                    <a:pt x="1741" y="1"/>
                  </a:moveTo>
                  <a:cubicBezTo>
                    <a:pt x="1729" y="1"/>
                    <a:pt x="1717" y="1"/>
                    <a:pt x="1705" y="2"/>
                  </a:cubicBezTo>
                  <a:cubicBezTo>
                    <a:pt x="1320" y="86"/>
                    <a:pt x="869" y="169"/>
                    <a:pt x="435" y="270"/>
                  </a:cubicBezTo>
                  <a:cubicBezTo>
                    <a:pt x="167" y="320"/>
                    <a:pt x="0" y="587"/>
                    <a:pt x="84" y="838"/>
                  </a:cubicBezTo>
                  <a:cubicBezTo>
                    <a:pt x="140" y="1048"/>
                    <a:pt x="337" y="1188"/>
                    <a:pt x="547" y="1188"/>
                  </a:cubicBezTo>
                  <a:cubicBezTo>
                    <a:pt x="588" y="1188"/>
                    <a:pt x="628" y="1183"/>
                    <a:pt x="669" y="1172"/>
                  </a:cubicBezTo>
                  <a:cubicBezTo>
                    <a:pt x="1036" y="1088"/>
                    <a:pt x="1421" y="988"/>
                    <a:pt x="1788" y="888"/>
                  </a:cubicBezTo>
                  <a:cubicBezTo>
                    <a:pt x="1855" y="871"/>
                    <a:pt x="1922" y="854"/>
                    <a:pt x="1972" y="821"/>
                  </a:cubicBezTo>
                  <a:cubicBezTo>
                    <a:pt x="2156" y="738"/>
                    <a:pt x="2239" y="520"/>
                    <a:pt x="2189" y="337"/>
                  </a:cubicBezTo>
                  <a:cubicBezTo>
                    <a:pt x="2126" y="132"/>
                    <a:pt x="1944" y="1"/>
                    <a:pt x="174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0"/>
            <p:cNvSpPr/>
            <p:nvPr/>
          </p:nvSpPr>
          <p:spPr>
            <a:xfrm rot="514235">
              <a:off x="917653" y="4670366"/>
              <a:ext cx="26954" cy="59140"/>
            </a:xfrm>
            <a:custGeom>
              <a:rect b="b" l="l" r="r" t="t"/>
              <a:pathLst>
                <a:path extrusionOk="0" h="2091" w="953">
                  <a:moveTo>
                    <a:pt x="481" y="1"/>
                  </a:moveTo>
                  <a:cubicBezTo>
                    <a:pt x="471" y="1"/>
                    <a:pt x="461" y="1"/>
                    <a:pt x="452" y="2"/>
                  </a:cubicBezTo>
                  <a:cubicBezTo>
                    <a:pt x="218" y="2"/>
                    <a:pt x="34" y="202"/>
                    <a:pt x="34" y="436"/>
                  </a:cubicBezTo>
                  <a:cubicBezTo>
                    <a:pt x="17" y="603"/>
                    <a:pt x="17" y="787"/>
                    <a:pt x="17" y="971"/>
                  </a:cubicBezTo>
                  <a:cubicBezTo>
                    <a:pt x="17" y="1071"/>
                    <a:pt x="1" y="1188"/>
                    <a:pt x="17" y="1305"/>
                  </a:cubicBezTo>
                  <a:cubicBezTo>
                    <a:pt x="1" y="1405"/>
                    <a:pt x="17" y="1522"/>
                    <a:pt x="34" y="1622"/>
                  </a:cubicBezTo>
                  <a:cubicBezTo>
                    <a:pt x="34" y="1873"/>
                    <a:pt x="234" y="2073"/>
                    <a:pt x="485" y="2090"/>
                  </a:cubicBezTo>
                  <a:cubicBezTo>
                    <a:pt x="736" y="2090"/>
                    <a:pt x="953" y="1856"/>
                    <a:pt x="936" y="1606"/>
                  </a:cubicBezTo>
                  <a:cubicBezTo>
                    <a:pt x="953" y="1221"/>
                    <a:pt x="936" y="820"/>
                    <a:pt x="903" y="436"/>
                  </a:cubicBezTo>
                  <a:cubicBezTo>
                    <a:pt x="903" y="195"/>
                    <a:pt x="718" y="1"/>
                    <a:pt x="48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70"/>
            <p:cNvSpPr/>
            <p:nvPr/>
          </p:nvSpPr>
          <p:spPr>
            <a:xfrm rot="514235">
              <a:off x="944080" y="4042480"/>
              <a:ext cx="36401" cy="57641"/>
            </a:xfrm>
            <a:custGeom>
              <a:rect b="b" l="l" r="r" t="t"/>
              <a:pathLst>
                <a:path extrusionOk="0" h="2038" w="1287">
                  <a:moveTo>
                    <a:pt x="469" y="1"/>
                  </a:moveTo>
                  <a:cubicBezTo>
                    <a:pt x="436" y="1"/>
                    <a:pt x="402" y="4"/>
                    <a:pt x="368" y="12"/>
                  </a:cubicBezTo>
                  <a:cubicBezTo>
                    <a:pt x="151" y="79"/>
                    <a:pt x="0" y="296"/>
                    <a:pt x="34" y="530"/>
                  </a:cubicBezTo>
                  <a:cubicBezTo>
                    <a:pt x="117" y="965"/>
                    <a:pt x="234" y="1382"/>
                    <a:pt x="385" y="1783"/>
                  </a:cubicBezTo>
                  <a:cubicBezTo>
                    <a:pt x="451" y="1942"/>
                    <a:pt x="611" y="2038"/>
                    <a:pt x="774" y="2038"/>
                  </a:cubicBezTo>
                  <a:cubicBezTo>
                    <a:pt x="817" y="2038"/>
                    <a:pt x="861" y="2031"/>
                    <a:pt x="902" y="2017"/>
                  </a:cubicBezTo>
                  <a:cubicBezTo>
                    <a:pt x="1136" y="1967"/>
                    <a:pt x="1287" y="1733"/>
                    <a:pt x="1237" y="1516"/>
                  </a:cubicBezTo>
                  <a:cubicBezTo>
                    <a:pt x="1136" y="1098"/>
                    <a:pt x="1003" y="681"/>
                    <a:pt x="869" y="280"/>
                  </a:cubicBezTo>
                  <a:cubicBezTo>
                    <a:pt x="813" y="110"/>
                    <a:pt x="649" y="1"/>
                    <a:pt x="46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0"/>
            <p:cNvSpPr/>
            <p:nvPr/>
          </p:nvSpPr>
          <p:spPr>
            <a:xfrm rot="514235">
              <a:off x="273392" y="4002242"/>
              <a:ext cx="53427" cy="46752"/>
            </a:xfrm>
            <a:custGeom>
              <a:rect b="b" l="l" r="r" t="t"/>
              <a:pathLst>
                <a:path extrusionOk="0" h="1653" w="1889">
                  <a:moveTo>
                    <a:pt x="457" y="1"/>
                  </a:moveTo>
                  <a:cubicBezTo>
                    <a:pt x="339" y="1"/>
                    <a:pt x="220" y="49"/>
                    <a:pt x="134" y="135"/>
                  </a:cubicBezTo>
                  <a:cubicBezTo>
                    <a:pt x="0" y="335"/>
                    <a:pt x="0" y="586"/>
                    <a:pt x="168" y="770"/>
                  </a:cubicBezTo>
                  <a:lnTo>
                    <a:pt x="168" y="753"/>
                  </a:lnTo>
                  <a:cubicBezTo>
                    <a:pt x="468" y="1070"/>
                    <a:pt x="819" y="1338"/>
                    <a:pt x="1170" y="1588"/>
                  </a:cubicBezTo>
                  <a:cubicBezTo>
                    <a:pt x="1238" y="1632"/>
                    <a:pt x="1315" y="1652"/>
                    <a:pt x="1393" y="1652"/>
                  </a:cubicBezTo>
                  <a:cubicBezTo>
                    <a:pt x="1524" y="1652"/>
                    <a:pt x="1654" y="1593"/>
                    <a:pt x="1738" y="1488"/>
                  </a:cubicBezTo>
                  <a:cubicBezTo>
                    <a:pt x="1889" y="1304"/>
                    <a:pt x="1889" y="1037"/>
                    <a:pt x="1705" y="887"/>
                  </a:cubicBezTo>
                  <a:cubicBezTo>
                    <a:pt x="1387" y="603"/>
                    <a:pt x="1053" y="335"/>
                    <a:pt x="702" y="85"/>
                  </a:cubicBezTo>
                  <a:cubicBezTo>
                    <a:pt x="631" y="28"/>
                    <a:pt x="544" y="1"/>
                    <a:pt x="457"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70"/>
            <p:cNvSpPr/>
            <p:nvPr/>
          </p:nvSpPr>
          <p:spPr>
            <a:xfrm rot="514235">
              <a:off x="345626" y="3970005"/>
              <a:ext cx="36429" cy="58122"/>
            </a:xfrm>
            <a:custGeom>
              <a:rect b="b" l="l" r="r" t="t"/>
              <a:pathLst>
                <a:path extrusionOk="0" h="2055" w="1288">
                  <a:moveTo>
                    <a:pt x="469" y="1"/>
                  </a:moveTo>
                  <a:cubicBezTo>
                    <a:pt x="436" y="1"/>
                    <a:pt x="402" y="5"/>
                    <a:pt x="368" y="12"/>
                  </a:cubicBezTo>
                  <a:cubicBezTo>
                    <a:pt x="151" y="79"/>
                    <a:pt x="1" y="313"/>
                    <a:pt x="34" y="530"/>
                  </a:cubicBezTo>
                  <a:cubicBezTo>
                    <a:pt x="118" y="965"/>
                    <a:pt x="235" y="1383"/>
                    <a:pt x="385" y="1800"/>
                  </a:cubicBezTo>
                  <a:cubicBezTo>
                    <a:pt x="451" y="1959"/>
                    <a:pt x="611" y="2055"/>
                    <a:pt x="775" y="2055"/>
                  </a:cubicBezTo>
                  <a:cubicBezTo>
                    <a:pt x="818" y="2055"/>
                    <a:pt x="861" y="2048"/>
                    <a:pt x="903" y="2034"/>
                  </a:cubicBezTo>
                  <a:cubicBezTo>
                    <a:pt x="1137" y="1967"/>
                    <a:pt x="1287" y="1750"/>
                    <a:pt x="1237" y="1516"/>
                  </a:cubicBezTo>
                  <a:cubicBezTo>
                    <a:pt x="1137" y="1099"/>
                    <a:pt x="1003" y="698"/>
                    <a:pt x="870" y="297"/>
                  </a:cubicBezTo>
                  <a:cubicBezTo>
                    <a:pt x="813" y="113"/>
                    <a:pt x="649" y="1"/>
                    <a:pt x="46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0"/>
            <p:cNvSpPr/>
            <p:nvPr/>
          </p:nvSpPr>
          <p:spPr>
            <a:xfrm rot="514235">
              <a:off x="796287" y="4611489"/>
              <a:ext cx="48704" cy="51419"/>
            </a:xfrm>
            <a:custGeom>
              <a:rect b="b" l="l" r="r" t="t"/>
              <a:pathLst>
                <a:path extrusionOk="0" h="1818" w="1722">
                  <a:moveTo>
                    <a:pt x="1229" y="1"/>
                  </a:moveTo>
                  <a:cubicBezTo>
                    <a:pt x="1095" y="1"/>
                    <a:pt x="963" y="65"/>
                    <a:pt x="886" y="190"/>
                  </a:cubicBezTo>
                  <a:cubicBezTo>
                    <a:pt x="619" y="457"/>
                    <a:pt x="385" y="741"/>
                    <a:pt x="134" y="1026"/>
                  </a:cubicBezTo>
                  <a:cubicBezTo>
                    <a:pt x="67" y="1109"/>
                    <a:pt x="17" y="1209"/>
                    <a:pt x="17" y="1326"/>
                  </a:cubicBezTo>
                  <a:cubicBezTo>
                    <a:pt x="0" y="1527"/>
                    <a:pt x="117" y="1711"/>
                    <a:pt x="301" y="1777"/>
                  </a:cubicBezTo>
                  <a:cubicBezTo>
                    <a:pt x="356" y="1805"/>
                    <a:pt x="414" y="1818"/>
                    <a:pt x="471" y="1818"/>
                  </a:cubicBezTo>
                  <a:cubicBezTo>
                    <a:pt x="590" y="1818"/>
                    <a:pt x="707" y="1762"/>
                    <a:pt x="786" y="1660"/>
                  </a:cubicBezTo>
                  <a:cubicBezTo>
                    <a:pt x="1053" y="1376"/>
                    <a:pt x="1287" y="1076"/>
                    <a:pt x="1538" y="775"/>
                  </a:cubicBezTo>
                  <a:cubicBezTo>
                    <a:pt x="1721" y="524"/>
                    <a:pt x="1705" y="274"/>
                    <a:pt x="1504" y="107"/>
                  </a:cubicBezTo>
                  <a:cubicBezTo>
                    <a:pt x="1426" y="36"/>
                    <a:pt x="1327" y="1"/>
                    <a:pt x="122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0"/>
            <p:cNvSpPr/>
            <p:nvPr/>
          </p:nvSpPr>
          <p:spPr>
            <a:xfrm rot="514235">
              <a:off x="1028643" y="3957650"/>
              <a:ext cx="63694" cy="26388"/>
            </a:xfrm>
            <a:custGeom>
              <a:rect b="b" l="l" r="r" t="t"/>
              <a:pathLst>
                <a:path extrusionOk="0" h="933" w="2252">
                  <a:moveTo>
                    <a:pt x="616" y="1"/>
                  </a:moveTo>
                  <a:cubicBezTo>
                    <a:pt x="534" y="1"/>
                    <a:pt x="452" y="8"/>
                    <a:pt x="369" y="31"/>
                  </a:cubicBezTo>
                  <a:cubicBezTo>
                    <a:pt x="168" y="64"/>
                    <a:pt x="18" y="231"/>
                    <a:pt x="18" y="432"/>
                  </a:cubicBezTo>
                  <a:cubicBezTo>
                    <a:pt x="1" y="632"/>
                    <a:pt x="118" y="816"/>
                    <a:pt x="318" y="883"/>
                  </a:cubicBezTo>
                  <a:cubicBezTo>
                    <a:pt x="402" y="916"/>
                    <a:pt x="486" y="933"/>
                    <a:pt x="552" y="933"/>
                  </a:cubicBezTo>
                  <a:cubicBezTo>
                    <a:pt x="920" y="933"/>
                    <a:pt x="1271" y="933"/>
                    <a:pt x="1638" y="916"/>
                  </a:cubicBezTo>
                  <a:cubicBezTo>
                    <a:pt x="1649" y="917"/>
                    <a:pt x="1660" y="917"/>
                    <a:pt x="1670" y="917"/>
                  </a:cubicBezTo>
                  <a:cubicBezTo>
                    <a:pt x="2251" y="917"/>
                    <a:pt x="2246" y="30"/>
                    <a:pt x="1655" y="30"/>
                  </a:cubicBezTo>
                  <a:cubicBezTo>
                    <a:pt x="1649" y="30"/>
                    <a:pt x="1644" y="30"/>
                    <a:pt x="1638" y="31"/>
                  </a:cubicBezTo>
                  <a:cubicBezTo>
                    <a:pt x="1583" y="25"/>
                    <a:pt x="1525" y="23"/>
                    <a:pt x="1468" y="23"/>
                  </a:cubicBezTo>
                  <a:cubicBezTo>
                    <a:pt x="1352" y="23"/>
                    <a:pt x="1237" y="31"/>
                    <a:pt x="1137" y="31"/>
                  </a:cubicBezTo>
                  <a:cubicBezTo>
                    <a:pt x="948" y="31"/>
                    <a:pt x="781" y="1"/>
                    <a:pt x="616"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0"/>
            <p:cNvSpPr/>
            <p:nvPr/>
          </p:nvSpPr>
          <p:spPr>
            <a:xfrm rot="514235">
              <a:off x="1402710" y="3696314"/>
              <a:ext cx="55973" cy="42934"/>
            </a:xfrm>
            <a:custGeom>
              <a:rect b="b" l="l" r="r" t="t"/>
              <a:pathLst>
                <a:path extrusionOk="0" h="1518" w="1979">
                  <a:moveTo>
                    <a:pt x="1377" y="0"/>
                  </a:moveTo>
                  <a:cubicBezTo>
                    <a:pt x="1300" y="0"/>
                    <a:pt x="1219" y="23"/>
                    <a:pt x="1136" y="76"/>
                  </a:cubicBezTo>
                  <a:cubicBezTo>
                    <a:pt x="802" y="243"/>
                    <a:pt x="485" y="461"/>
                    <a:pt x="201" y="694"/>
                  </a:cubicBezTo>
                  <a:cubicBezTo>
                    <a:pt x="84" y="778"/>
                    <a:pt x="17" y="912"/>
                    <a:pt x="17" y="1045"/>
                  </a:cubicBezTo>
                  <a:cubicBezTo>
                    <a:pt x="0" y="1196"/>
                    <a:pt x="67" y="1346"/>
                    <a:pt x="201" y="1430"/>
                  </a:cubicBezTo>
                  <a:cubicBezTo>
                    <a:pt x="276" y="1488"/>
                    <a:pt x="368" y="1517"/>
                    <a:pt x="460" y="1517"/>
                  </a:cubicBezTo>
                  <a:cubicBezTo>
                    <a:pt x="551" y="1517"/>
                    <a:pt x="643" y="1488"/>
                    <a:pt x="719" y="1430"/>
                  </a:cubicBezTo>
                  <a:cubicBezTo>
                    <a:pt x="1019" y="1229"/>
                    <a:pt x="1337" y="1012"/>
                    <a:pt x="1621" y="778"/>
                  </a:cubicBezTo>
                  <a:cubicBezTo>
                    <a:pt x="1979" y="503"/>
                    <a:pt x="1735" y="0"/>
                    <a:pt x="1377"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0"/>
            <p:cNvSpPr/>
            <p:nvPr/>
          </p:nvSpPr>
          <p:spPr>
            <a:xfrm rot="514235">
              <a:off x="1040601" y="4829928"/>
              <a:ext cx="59621" cy="38805"/>
            </a:xfrm>
            <a:custGeom>
              <a:rect b="b" l="l" r="r" t="t"/>
              <a:pathLst>
                <a:path extrusionOk="0" h="1372" w="2108">
                  <a:moveTo>
                    <a:pt x="530" y="1"/>
                  </a:moveTo>
                  <a:cubicBezTo>
                    <a:pt x="365" y="1"/>
                    <a:pt x="208" y="86"/>
                    <a:pt x="118" y="232"/>
                  </a:cubicBezTo>
                  <a:cubicBezTo>
                    <a:pt x="1" y="499"/>
                    <a:pt x="135" y="800"/>
                    <a:pt x="385" y="884"/>
                  </a:cubicBezTo>
                  <a:cubicBezTo>
                    <a:pt x="686" y="1034"/>
                    <a:pt x="987" y="1168"/>
                    <a:pt x="1288" y="1318"/>
                  </a:cubicBezTo>
                  <a:cubicBezTo>
                    <a:pt x="1354" y="1335"/>
                    <a:pt x="1404" y="1351"/>
                    <a:pt x="1471" y="1368"/>
                  </a:cubicBezTo>
                  <a:cubicBezTo>
                    <a:pt x="1490" y="1370"/>
                    <a:pt x="1508" y="1371"/>
                    <a:pt x="1525" y="1371"/>
                  </a:cubicBezTo>
                  <a:cubicBezTo>
                    <a:pt x="1938" y="1371"/>
                    <a:pt x="2108" y="823"/>
                    <a:pt x="1755" y="583"/>
                  </a:cubicBezTo>
                  <a:cubicBezTo>
                    <a:pt x="1438" y="366"/>
                    <a:pt x="1120" y="199"/>
                    <a:pt x="770" y="65"/>
                  </a:cubicBezTo>
                  <a:cubicBezTo>
                    <a:pt x="693" y="21"/>
                    <a:pt x="610" y="1"/>
                    <a:pt x="53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0"/>
            <p:cNvSpPr/>
            <p:nvPr/>
          </p:nvSpPr>
          <p:spPr>
            <a:xfrm rot="514235">
              <a:off x="425834" y="3945057"/>
              <a:ext cx="56256" cy="28142"/>
            </a:xfrm>
            <a:custGeom>
              <a:rect b="b" l="l" r="r" t="t"/>
              <a:pathLst>
                <a:path extrusionOk="0" h="995" w="1989">
                  <a:moveTo>
                    <a:pt x="452" y="0"/>
                  </a:moveTo>
                  <a:cubicBezTo>
                    <a:pt x="201" y="0"/>
                    <a:pt x="1" y="201"/>
                    <a:pt x="1" y="451"/>
                  </a:cubicBezTo>
                  <a:cubicBezTo>
                    <a:pt x="1" y="702"/>
                    <a:pt x="201" y="902"/>
                    <a:pt x="452" y="902"/>
                  </a:cubicBezTo>
                  <a:cubicBezTo>
                    <a:pt x="769" y="936"/>
                    <a:pt x="1103" y="969"/>
                    <a:pt x="1438" y="986"/>
                  </a:cubicBezTo>
                  <a:cubicBezTo>
                    <a:pt x="1467" y="991"/>
                    <a:pt x="1497" y="994"/>
                    <a:pt x="1525" y="994"/>
                  </a:cubicBezTo>
                  <a:cubicBezTo>
                    <a:pt x="1754" y="994"/>
                    <a:pt x="1943" y="823"/>
                    <a:pt x="1972" y="585"/>
                  </a:cubicBezTo>
                  <a:cubicBezTo>
                    <a:pt x="1989" y="334"/>
                    <a:pt x="1805" y="134"/>
                    <a:pt x="1555" y="100"/>
                  </a:cubicBezTo>
                  <a:cubicBezTo>
                    <a:pt x="1287" y="50"/>
                    <a:pt x="1020" y="34"/>
                    <a:pt x="819"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0"/>
            <p:cNvSpPr/>
            <p:nvPr/>
          </p:nvSpPr>
          <p:spPr>
            <a:xfrm rot="514235">
              <a:off x="1005905" y="4020080"/>
              <a:ext cx="45791" cy="49779"/>
            </a:xfrm>
            <a:custGeom>
              <a:rect b="b" l="l" r="r" t="t"/>
              <a:pathLst>
                <a:path extrusionOk="0" h="1760" w="1619">
                  <a:moveTo>
                    <a:pt x="494" y="0"/>
                  </a:moveTo>
                  <a:cubicBezTo>
                    <a:pt x="404" y="0"/>
                    <a:pt x="315" y="31"/>
                    <a:pt x="235" y="92"/>
                  </a:cubicBezTo>
                  <a:cubicBezTo>
                    <a:pt x="34" y="242"/>
                    <a:pt x="1" y="526"/>
                    <a:pt x="168" y="727"/>
                  </a:cubicBezTo>
                  <a:cubicBezTo>
                    <a:pt x="352" y="1011"/>
                    <a:pt x="552" y="1261"/>
                    <a:pt x="736" y="1529"/>
                  </a:cubicBezTo>
                  <a:cubicBezTo>
                    <a:pt x="803" y="1629"/>
                    <a:pt x="903" y="1696"/>
                    <a:pt x="1003" y="1729"/>
                  </a:cubicBezTo>
                  <a:cubicBezTo>
                    <a:pt x="1057" y="1750"/>
                    <a:pt x="1112" y="1760"/>
                    <a:pt x="1164" y="1760"/>
                  </a:cubicBezTo>
                  <a:cubicBezTo>
                    <a:pt x="1407" y="1760"/>
                    <a:pt x="1619" y="1555"/>
                    <a:pt x="1605" y="1295"/>
                  </a:cubicBezTo>
                  <a:cubicBezTo>
                    <a:pt x="1605" y="1194"/>
                    <a:pt x="1572" y="1111"/>
                    <a:pt x="1505" y="1044"/>
                  </a:cubicBezTo>
                  <a:cubicBezTo>
                    <a:pt x="1304" y="760"/>
                    <a:pt x="1104" y="476"/>
                    <a:pt x="887" y="209"/>
                  </a:cubicBezTo>
                  <a:cubicBezTo>
                    <a:pt x="767" y="69"/>
                    <a:pt x="629" y="0"/>
                    <a:pt x="494"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0"/>
            <p:cNvSpPr/>
            <p:nvPr/>
          </p:nvSpPr>
          <p:spPr>
            <a:xfrm rot="514235">
              <a:off x="498220" y="3900386"/>
              <a:ext cx="52437" cy="38296"/>
            </a:xfrm>
            <a:custGeom>
              <a:rect b="b" l="l" r="r" t="t"/>
              <a:pathLst>
                <a:path extrusionOk="0" h="1354" w="1854">
                  <a:moveTo>
                    <a:pt x="499" y="1"/>
                  </a:moveTo>
                  <a:cubicBezTo>
                    <a:pt x="338" y="1"/>
                    <a:pt x="203" y="86"/>
                    <a:pt x="117" y="248"/>
                  </a:cubicBezTo>
                  <a:cubicBezTo>
                    <a:pt x="0" y="465"/>
                    <a:pt x="84" y="715"/>
                    <a:pt x="351" y="866"/>
                  </a:cubicBezTo>
                  <a:cubicBezTo>
                    <a:pt x="618" y="1033"/>
                    <a:pt x="902" y="1166"/>
                    <a:pt x="1186" y="1300"/>
                  </a:cubicBezTo>
                  <a:cubicBezTo>
                    <a:pt x="1237" y="1334"/>
                    <a:pt x="1303" y="1350"/>
                    <a:pt x="1354" y="1350"/>
                  </a:cubicBezTo>
                  <a:cubicBezTo>
                    <a:pt x="1372" y="1352"/>
                    <a:pt x="1390" y="1353"/>
                    <a:pt x="1407" y="1353"/>
                  </a:cubicBezTo>
                  <a:cubicBezTo>
                    <a:pt x="1665" y="1353"/>
                    <a:pt x="1854" y="1133"/>
                    <a:pt x="1838" y="882"/>
                  </a:cubicBezTo>
                  <a:cubicBezTo>
                    <a:pt x="1805" y="715"/>
                    <a:pt x="1704" y="565"/>
                    <a:pt x="1537" y="498"/>
                  </a:cubicBezTo>
                  <a:cubicBezTo>
                    <a:pt x="1287" y="348"/>
                    <a:pt x="1053" y="214"/>
                    <a:pt x="785" y="80"/>
                  </a:cubicBezTo>
                  <a:cubicBezTo>
                    <a:pt x="684" y="27"/>
                    <a:pt x="587" y="1"/>
                    <a:pt x="49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0"/>
            <p:cNvSpPr/>
            <p:nvPr/>
          </p:nvSpPr>
          <p:spPr>
            <a:xfrm rot="514235">
              <a:off x="1088270" y="4966643"/>
              <a:ext cx="39257" cy="51051"/>
            </a:xfrm>
            <a:custGeom>
              <a:rect b="b" l="l" r="r" t="t"/>
              <a:pathLst>
                <a:path extrusionOk="0" h="1805" w="1388">
                  <a:moveTo>
                    <a:pt x="895" y="1"/>
                  </a:moveTo>
                  <a:cubicBezTo>
                    <a:pt x="715" y="1"/>
                    <a:pt x="542" y="113"/>
                    <a:pt x="469" y="297"/>
                  </a:cubicBezTo>
                  <a:cubicBezTo>
                    <a:pt x="335" y="548"/>
                    <a:pt x="201" y="832"/>
                    <a:pt x="84" y="1099"/>
                  </a:cubicBezTo>
                  <a:cubicBezTo>
                    <a:pt x="51" y="1166"/>
                    <a:pt x="34" y="1233"/>
                    <a:pt x="34" y="1300"/>
                  </a:cubicBezTo>
                  <a:cubicBezTo>
                    <a:pt x="1" y="1517"/>
                    <a:pt x="134" y="1717"/>
                    <a:pt x="335" y="1784"/>
                  </a:cubicBezTo>
                  <a:cubicBezTo>
                    <a:pt x="377" y="1798"/>
                    <a:pt x="420" y="1805"/>
                    <a:pt x="463" y="1805"/>
                  </a:cubicBezTo>
                  <a:cubicBezTo>
                    <a:pt x="627" y="1805"/>
                    <a:pt x="790" y="1709"/>
                    <a:pt x="870" y="1550"/>
                  </a:cubicBezTo>
                  <a:cubicBezTo>
                    <a:pt x="1020" y="1266"/>
                    <a:pt x="1154" y="965"/>
                    <a:pt x="1271" y="665"/>
                  </a:cubicBezTo>
                  <a:cubicBezTo>
                    <a:pt x="1388" y="447"/>
                    <a:pt x="1304" y="163"/>
                    <a:pt x="1087" y="46"/>
                  </a:cubicBezTo>
                  <a:cubicBezTo>
                    <a:pt x="1025" y="15"/>
                    <a:pt x="959" y="1"/>
                    <a:pt x="895"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70"/>
            <p:cNvSpPr/>
            <p:nvPr/>
          </p:nvSpPr>
          <p:spPr>
            <a:xfrm rot="514235">
              <a:off x="1587939" y="5067060"/>
              <a:ext cx="52494" cy="31677"/>
            </a:xfrm>
            <a:custGeom>
              <a:rect b="b" l="l" r="r" t="t"/>
              <a:pathLst>
                <a:path extrusionOk="0" h="1120" w="1856">
                  <a:moveTo>
                    <a:pt x="1421" y="0"/>
                  </a:moveTo>
                  <a:cubicBezTo>
                    <a:pt x="1003" y="0"/>
                    <a:pt x="602" y="117"/>
                    <a:pt x="235" y="301"/>
                  </a:cubicBezTo>
                  <a:cubicBezTo>
                    <a:pt x="84" y="401"/>
                    <a:pt x="1" y="602"/>
                    <a:pt x="68" y="769"/>
                  </a:cubicBezTo>
                  <a:cubicBezTo>
                    <a:pt x="134" y="986"/>
                    <a:pt x="318" y="1120"/>
                    <a:pt x="552" y="1120"/>
                  </a:cubicBezTo>
                  <a:cubicBezTo>
                    <a:pt x="870" y="1003"/>
                    <a:pt x="1271" y="953"/>
                    <a:pt x="1621" y="752"/>
                  </a:cubicBezTo>
                  <a:cubicBezTo>
                    <a:pt x="1789" y="669"/>
                    <a:pt x="1855" y="468"/>
                    <a:pt x="1789" y="284"/>
                  </a:cubicBezTo>
                  <a:cubicBezTo>
                    <a:pt x="1755" y="117"/>
                    <a:pt x="1605" y="0"/>
                    <a:pt x="1421"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0"/>
            <p:cNvSpPr/>
            <p:nvPr/>
          </p:nvSpPr>
          <p:spPr>
            <a:xfrm rot="514235">
              <a:off x="129924" y="3535656"/>
              <a:ext cx="40389" cy="47516"/>
            </a:xfrm>
            <a:custGeom>
              <a:rect b="b" l="l" r="r" t="t"/>
              <a:pathLst>
                <a:path extrusionOk="0" h="1680" w="1428">
                  <a:moveTo>
                    <a:pt x="939" y="1"/>
                  </a:moveTo>
                  <a:cubicBezTo>
                    <a:pt x="847" y="1"/>
                    <a:pt x="753" y="32"/>
                    <a:pt x="669" y="102"/>
                  </a:cubicBezTo>
                  <a:cubicBezTo>
                    <a:pt x="368" y="386"/>
                    <a:pt x="235" y="787"/>
                    <a:pt x="51" y="1088"/>
                  </a:cubicBezTo>
                  <a:cubicBezTo>
                    <a:pt x="1" y="1305"/>
                    <a:pt x="101" y="1539"/>
                    <a:pt x="301" y="1639"/>
                  </a:cubicBezTo>
                  <a:cubicBezTo>
                    <a:pt x="361" y="1667"/>
                    <a:pt x="425" y="1680"/>
                    <a:pt x="487" y="1680"/>
                  </a:cubicBezTo>
                  <a:cubicBezTo>
                    <a:pt x="616" y="1680"/>
                    <a:pt x="741" y="1624"/>
                    <a:pt x="819" y="1522"/>
                  </a:cubicBezTo>
                  <a:cubicBezTo>
                    <a:pt x="1037" y="1222"/>
                    <a:pt x="1220" y="887"/>
                    <a:pt x="1354" y="537"/>
                  </a:cubicBezTo>
                  <a:cubicBezTo>
                    <a:pt x="1428" y="241"/>
                    <a:pt x="1194" y="1"/>
                    <a:pt x="93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0"/>
            <p:cNvSpPr/>
            <p:nvPr/>
          </p:nvSpPr>
          <p:spPr>
            <a:xfrm rot="514235">
              <a:off x="1392683" y="3866295"/>
              <a:ext cx="54841" cy="26247"/>
            </a:xfrm>
            <a:custGeom>
              <a:rect b="b" l="l" r="r" t="t"/>
              <a:pathLst>
                <a:path extrusionOk="0" h="928" w="1939">
                  <a:moveTo>
                    <a:pt x="840" y="1"/>
                  </a:moveTo>
                  <a:cubicBezTo>
                    <a:pt x="698" y="1"/>
                    <a:pt x="556" y="9"/>
                    <a:pt x="418" y="23"/>
                  </a:cubicBezTo>
                  <a:cubicBezTo>
                    <a:pt x="201" y="39"/>
                    <a:pt x="34" y="223"/>
                    <a:pt x="17" y="440"/>
                  </a:cubicBezTo>
                  <a:cubicBezTo>
                    <a:pt x="0" y="657"/>
                    <a:pt x="167" y="875"/>
                    <a:pt x="385" y="908"/>
                  </a:cubicBezTo>
                  <a:cubicBezTo>
                    <a:pt x="481" y="918"/>
                    <a:pt x="578" y="927"/>
                    <a:pt x="674" y="927"/>
                  </a:cubicBezTo>
                  <a:cubicBezTo>
                    <a:pt x="745" y="927"/>
                    <a:pt x="815" y="922"/>
                    <a:pt x="886" y="908"/>
                  </a:cubicBezTo>
                  <a:cubicBezTo>
                    <a:pt x="942" y="914"/>
                    <a:pt x="999" y="915"/>
                    <a:pt x="1058" y="915"/>
                  </a:cubicBezTo>
                  <a:cubicBezTo>
                    <a:pt x="1176" y="915"/>
                    <a:pt x="1298" y="908"/>
                    <a:pt x="1421" y="908"/>
                  </a:cubicBezTo>
                  <a:cubicBezTo>
                    <a:pt x="1905" y="858"/>
                    <a:pt x="1939" y="139"/>
                    <a:pt x="1437" y="56"/>
                  </a:cubicBezTo>
                  <a:cubicBezTo>
                    <a:pt x="1242" y="17"/>
                    <a:pt x="1040" y="1"/>
                    <a:pt x="84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0"/>
            <p:cNvSpPr/>
            <p:nvPr/>
          </p:nvSpPr>
          <p:spPr>
            <a:xfrm rot="514235">
              <a:off x="-104380" y="4202442"/>
              <a:ext cx="32158" cy="47601"/>
            </a:xfrm>
            <a:custGeom>
              <a:rect b="b" l="l" r="r" t="t"/>
              <a:pathLst>
                <a:path extrusionOk="0" h="1683" w="1137">
                  <a:moveTo>
                    <a:pt x="684" y="1"/>
                  </a:moveTo>
                  <a:cubicBezTo>
                    <a:pt x="504" y="1"/>
                    <a:pt x="341" y="110"/>
                    <a:pt x="284" y="279"/>
                  </a:cubicBezTo>
                  <a:cubicBezTo>
                    <a:pt x="167" y="547"/>
                    <a:pt x="101" y="831"/>
                    <a:pt x="34" y="1132"/>
                  </a:cubicBezTo>
                  <a:cubicBezTo>
                    <a:pt x="0" y="1366"/>
                    <a:pt x="151" y="1599"/>
                    <a:pt x="368" y="1666"/>
                  </a:cubicBezTo>
                  <a:cubicBezTo>
                    <a:pt x="408" y="1677"/>
                    <a:pt x="449" y="1682"/>
                    <a:pt x="488" y="1682"/>
                  </a:cubicBezTo>
                  <a:cubicBezTo>
                    <a:pt x="694" y="1682"/>
                    <a:pt x="877" y="1542"/>
                    <a:pt x="919" y="1332"/>
                  </a:cubicBezTo>
                  <a:cubicBezTo>
                    <a:pt x="1003" y="1065"/>
                    <a:pt x="1070" y="781"/>
                    <a:pt x="1103" y="497"/>
                  </a:cubicBezTo>
                  <a:cubicBezTo>
                    <a:pt x="1137" y="279"/>
                    <a:pt x="1003" y="62"/>
                    <a:pt x="786" y="12"/>
                  </a:cubicBezTo>
                  <a:cubicBezTo>
                    <a:pt x="752" y="4"/>
                    <a:pt x="718" y="1"/>
                    <a:pt x="684"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0"/>
            <p:cNvSpPr/>
            <p:nvPr/>
          </p:nvSpPr>
          <p:spPr>
            <a:xfrm rot="514235">
              <a:off x="-372329" y="4670269"/>
              <a:ext cx="85331" cy="75149"/>
            </a:xfrm>
            <a:custGeom>
              <a:rect b="b" l="l" r="r" t="t"/>
              <a:pathLst>
                <a:path extrusionOk="0" h="2657" w="3017">
                  <a:moveTo>
                    <a:pt x="1659" y="0"/>
                  </a:moveTo>
                  <a:cubicBezTo>
                    <a:pt x="369" y="0"/>
                    <a:pt x="1" y="1729"/>
                    <a:pt x="961" y="2457"/>
                  </a:cubicBezTo>
                  <a:cubicBezTo>
                    <a:pt x="1152" y="2596"/>
                    <a:pt x="1365" y="2657"/>
                    <a:pt x="1577" y="2657"/>
                  </a:cubicBezTo>
                  <a:cubicBezTo>
                    <a:pt x="1977" y="2657"/>
                    <a:pt x="2375" y="2440"/>
                    <a:pt x="2615" y="2123"/>
                  </a:cubicBezTo>
                  <a:cubicBezTo>
                    <a:pt x="3016" y="1605"/>
                    <a:pt x="2866" y="803"/>
                    <a:pt x="2431" y="369"/>
                  </a:cubicBezTo>
                  <a:cubicBezTo>
                    <a:pt x="2362" y="299"/>
                    <a:pt x="2269" y="262"/>
                    <a:pt x="2179" y="262"/>
                  </a:cubicBezTo>
                  <a:cubicBezTo>
                    <a:pt x="2139" y="262"/>
                    <a:pt x="2100" y="269"/>
                    <a:pt x="2064" y="285"/>
                  </a:cubicBezTo>
                  <a:lnTo>
                    <a:pt x="2047" y="285"/>
                  </a:lnTo>
                  <a:cubicBezTo>
                    <a:pt x="2014" y="118"/>
                    <a:pt x="1863" y="1"/>
                    <a:pt x="1696" y="1"/>
                  </a:cubicBezTo>
                  <a:cubicBezTo>
                    <a:pt x="1684" y="1"/>
                    <a:pt x="1671" y="0"/>
                    <a:pt x="16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 name="Google Shape;782;p70"/>
          <p:cNvSpPr/>
          <p:nvPr/>
        </p:nvSpPr>
        <p:spPr>
          <a:xfrm>
            <a:off x="8933430" y="5343159"/>
            <a:ext cx="172594" cy="115147"/>
          </a:xfrm>
          <a:custGeom>
            <a:rect b="b" l="l" r="r" t="t"/>
            <a:pathLst>
              <a:path extrusionOk="0" h="2746" w="4116">
                <a:moveTo>
                  <a:pt x="2156" y="1"/>
                </a:moveTo>
                <a:cubicBezTo>
                  <a:pt x="2108" y="1"/>
                  <a:pt x="2059" y="3"/>
                  <a:pt x="2009" y="7"/>
                </a:cubicBezTo>
                <a:cubicBezTo>
                  <a:pt x="0" y="53"/>
                  <a:pt x="206" y="2746"/>
                  <a:pt x="1895" y="2746"/>
                </a:cubicBezTo>
                <a:cubicBezTo>
                  <a:pt x="4116" y="2746"/>
                  <a:pt x="3894" y="1"/>
                  <a:pt x="21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0"/>
          <p:cNvSpPr/>
          <p:nvPr/>
        </p:nvSpPr>
        <p:spPr>
          <a:xfrm>
            <a:off x="7381000" y="5338630"/>
            <a:ext cx="30653" cy="571456"/>
          </a:xfrm>
          <a:custGeom>
            <a:rect b="b" l="l" r="r" t="t"/>
            <a:pathLst>
              <a:path extrusionOk="0" h="13628" w="731">
                <a:moveTo>
                  <a:pt x="377" y="1"/>
                </a:moveTo>
                <a:cubicBezTo>
                  <a:pt x="200" y="1"/>
                  <a:pt x="23" y="115"/>
                  <a:pt x="23" y="343"/>
                </a:cubicBezTo>
                <a:cubicBezTo>
                  <a:pt x="23" y="4657"/>
                  <a:pt x="0" y="8971"/>
                  <a:pt x="0" y="13285"/>
                </a:cubicBezTo>
                <a:cubicBezTo>
                  <a:pt x="0" y="13513"/>
                  <a:pt x="183" y="13627"/>
                  <a:pt x="366" y="13627"/>
                </a:cubicBezTo>
                <a:cubicBezTo>
                  <a:pt x="548" y="13627"/>
                  <a:pt x="731" y="13513"/>
                  <a:pt x="731" y="13285"/>
                </a:cubicBezTo>
                <a:cubicBezTo>
                  <a:pt x="731" y="8971"/>
                  <a:pt x="731" y="4657"/>
                  <a:pt x="731" y="343"/>
                </a:cubicBezTo>
                <a:cubicBezTo>
                  <a:pt x="731" y="115"/>
                  <a:pt x="554" y="1"/>
                  <a:pt x="3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70"/>
          <p:cNvSpPr/>
          <p:nvPr/>
        </p:nvSpPr>
        <p:spPr>
          <a:xfrm>
            <a:off x="7183000" y="5417629"/>
            <a:ext cx="427376" cy="413454"/>
          </a:xfrm>
          <a:custGeom>
            <a:rect b="b" l="l" r="r" t="t"/>
            <a:pathLst>
              <a:path extrusionOk="0" h="9860" w="10192">
                <a:moveTo>
                  <a:pt x="9660" y="0"/>
                </a:moveTo>
                <a:cubicBezTo>
                  <a:pt x="9579" y="0"/>
                  <a:pt x="9497" y="31"/>
                  <a:pt x="9424" y="103"/>
                </a:cubicBezTo>
                <a:cubicBezTo>
                  <a:pt x="6366" y="3161"/>
                  <a:pt x="3307" y="6197"/>
                  <a:pt x="249" y="9233"/>
                </a:cubicBezTo>
                <a:cubicBezTo>
                  <a:pt x="1" y="9498"/>
                  <a:pt x="247" y="9860"/>
                  <a:pt x="530" y="9860"/>
                </a:cubicBezTo>
                <a:cubicBezTo>
                  <a:pt x="612" y="9860"/>
                  <a:pt x="697" y="9829"/>
                  <a:pt x="774" y="9758"/>
                </a:cubicBezTo>
                <a:cubicBezTo>
                  <a:pt x="3809" y="6699"/>
                  <a:pt x="6891" y="3663"/>
                  <a:pt x="9927" y="605"/>
                </a:cubicBezTo>
                <a:cubicBezTo>
                  <a:pt x="10192" y="357"/>
                  <a:pt x="9937" y="0"/>
                  <a:pt x="96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0"/>
          <p:cNvSpPr/>
          <p:nvPr/>
        </p:nvSpPr>
        <p:spPr>
          <a:xfrm>
            <a:off x="7183964" y="5416664"/>
            <a:ext cx="425615" cy="414838"/>
          </a:xfrm>
          <a:custGeom>
            <a:rect b="b" l="l" r="r" t="t"/>
            <a:pathLst>
              <a:path extrusionOk="0" h="9893" w="10150">
                <a:moveTo>
                  <a:pt x="519" y="1"/>
                </a:moveTo>
                <a:cubicBezTo>
                  <a:pt x="247" y="1"/>
                  <a:pt x="1" y="362"/>
                  <a:pt x="249" y="628"/>
                </a:cubicBezTo>
                <a:cubicBezTo>
                  <a:pt x="3307" y="3664"/>
                  <a:pt x="6343" y="6745"/>
                  <a:pt x="9379" y="9781"/>
                </a:cubicBezTo>
                <a:cubicBezTo>
                  <a:pt x="9457" y="9859"/>
                  <a:pt x="9545" y="9892"/>
                  <a:pt x="9628" y="9892"/>
                </a:cubicBezTo>
                <a:cubicBezTo>
                  <a:pt x="9909" y="9892"/>
                  <a:pt x="10150" y="9525"/>
                  <a:pt x="9904" y="9279"/>
                </a:cubicBezTo>
                <a:cubicBezTo>
                  <a:pt x="6845" y="6220"/>
                  <a:pt x="3809" y="3161"/>
                  <a:pt x="751" y="103"/>
                </a:cubicBezTo>
                <a:cubicBezTo>
                  <a:pt x="679" y="31"/>
                  <a:pt x="598" y="1"/>
                  <a:pt x="51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0"/>
          <p:cNvSpPr/>
          <p:nvPr/>
        </p:nvSpPr>
        <p:spPr>
          <a:xfrm>
            <a:off x="7318774" y="5276446"/>
            <a:ext cx="156073" cy="120640"/>
          </a:xfrm>
          <a:custGeom>
            <a:rect b="b" l="l" r="r" t="t"/>
            <a:pathLst>
              <a:path extrusionOk="0" h="2877" w="3722">
                <a:moveTo>
                  <a:pt x="1850" y="0"/>
                </a:moveTo>
                <a:cubicBezTo>
                  <a:pt x="1" y="0"/>
                  <a:pt x="1" y="2876"/>
                  <a:pt x="1850" y="2876"/>
                </a:cubicBezTo>
                <a:cubicBezTo>
                  <a:pt x="3721" y="2876"/>
                  <a:pt x="3721" y="0"/>
                  <a:pt x="18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0"/>
          <p:cNvSpPr/>
          <p:nvPr/>
        </p:nvSpPr>
        <p:spPr>
          <a:xfrm>
            <a:off x="7521681" y="5360644"/>
            <a:ext cx="156073" cy="120640"/>
          </a:xfrm>
          <a:custGeom>
            <a:rect b="b" l="l" r="r" t="t"/>
            <a:pathLst>
              <a:path extrusionOk="0" h="2877" w="3722">
                <a:moveTo>
                  <a:pt x="1872" y="1"/>
                </a:moveTo>
                <a:cubicBezTo>
                  <a:pt x="1" y="1"/>
                  <a:pt x="1" y="2877"/>
                  <a:pt x="1872" y="2877"/>
                </a:cubicBezTo>
                <a:cubicBezTo>
                  <a:pt x="3721" y="2877"/>
                  <a:pt x="3721" y="1"/>
                  <a:pt x="187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8" name="Google Shape;788;p70"/>
          <p:cNvGrpSpPr/>
          <p:nvPr/>
        </p:nvGrpSpPr>
        <p:grpSpPr>
          <a:xfrm>
            <a:off x="6466600" y="1350750"/>
            <a:ext cx="2737533" cy="3555862"/>
            <a:chOff x="6466600" y="1350750"/>
            <a:chExt cx="2737533" cy="3555862"/>
          </a:xfrm>
        </p:grpSpPr>
        <p:sp>
          <p:nvSpPr>
            <p:cNvPr id="789" name="Google Shape;789;p70"/>
            <p:cNvSpPr/>
            <p:nvPr/>
          </p:nvSpPr>
          <p:spPr>
            <a:xfrm>
              <a:off x="7261779" y="1350750"/>
              <a:ext cx="609909" cy="615422"/>
            </a:xfrm>
            <a:custGeom>
              <a:rect b="b" l="l" r="r" t="t"/>
              <a:pathLst>
                <a:path extrusionOk="0" h="10158" w="10067">
                  <a:moveTo>
                    <a:pt x="4748" y="0"/>
                  </a:moveTo>
                  <a:cubicBezTo>
                    <a:pt x="4748" y="0"/>
                    <a:pt x="4301" y="1722"/>
                    <a:pt x="3764" y="3747"/>
                  </a:cubicBezTo>
                  <a:lnTo>
                    <a:pt x="3764" y="3747"/>
                  </a:lnTo>
                  <a:lnTo>
                    <a:pt x="0" y="4132"/>
                  </a:lnTo>
                  <a:lnTo>
                    <a:pt x="3212" y="5819"/>
                  </a:lnTo>
                  <a:lnTo>
                    <a:pt x="3212" y="5819"/>
                  </a:lnTo>
                  <a:cubicBezTo>
                    <a:pt x="2615" y="8041"/>
                    <a:pt x="2052" y="10071"/>
                    <a:pt x="1965" y="10156"/>
                  </a:cubicBezTo>
                  <a:lnTo>
                    <a:pt x="1965" y="10156"/>
                  </a:lnTo>
                  <a:lnTo>
                    <a:pt x="5542" y="7043"/>
                  </a:lnTo>
                  <a:lnTo>
                    <a:pt x="5542" y="7043"/>
                  </a:lnTo>
                  <a:lnTo>
                    <a:pt x="9473" y="9107"/>
                  </a:lnTo>
                  <a:lnTo>
                    <a:pt x="7512" y="5328"/>
                  </a:lnTo>
                  <a:lnTo>
                    <a:pt x="7512" y="5328"/>
                  </a:lnTo>
                  <a:lnTo>
                    <a:pt x="10066" y="3104"/>
                  </a:lnTo>
                  <a:lnTo>
                    <a:pt x="6545" y="3464"/>
                  </a:lnTo>
                  <a:lnTo>
                    <a:pt x="6545" y="3464"/>
                  </a:lnTo>
                  <a:lnTo>
                    <a:pt x="4748" y="0"/>
                  </a:lnTo>
                  <a:close/>
                  <a:moveTo>
                    <a:pt x="1965" y="10156"/>
                  </a:moveTo>
                  <a:lnTo>
                    <a:pt x="1963" y="10157"/>
                  </a:lnTo>
                  <a:cubicBezTo>
                    <a:pt x="1964" y="10157"/>
                    <a:pt x="1964" y="10157"/>
                    <a:pt x="1965" y="1015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0"/>
            <p:cNvSpPr/>
            <p:nvPr/>
          </p:nvSpPr>
          <p:spPr>
            <a:xfrm>
              <a:off x="7563250" y="4080536"/>
              <a:ext cx="656923" cy="826076"/>
            </a:xfrm>
            <a:custGeom>
              <a:rect b="b" l="l" r="r" t="t"/>
              <a:pathLst>
                <a:path extrusionOk="0" h="13635" w="10843">
                  <a:moveTo>
                    <a:pt x="7099" y="0"/>
                  </a:moveTo>
                  <a:lnTo>
                    <a:pt x="2146" y="799"/>
                  </a:lnTo>
                  <a:cubicBezTo>
                    <a:pt x="2032" y="4999"/>
                    <a:pt x="982" y="9107"/>
                    <a:pt x="0" y="13193"/>
                  </a:cubicBezTo>
                  <a:cubicBezTo>
                    <a:pt x="1012" y="13498"/>
                    <a:pt x="2224" y="13635"/>
                    <a:pt x="3501" y="13635"/>
                  </a:cubicBezTo>
                  <a:cubicBezTo>
                    <a:pt x="6054" y="13635"/>
                    <a:pt x="8864" y="13087"/>
                    <a:pt x="10842" y="12235"/>
                  </a:cubicBezTo>
                  <a:cubicBezTo>
                    <a:pt x="9473" y="7761"/>
                    <a:pt x="8103" y="5387"/>
                    <a:pt x="709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70"/>
            <p:cNvSpPr/>
            <p:nvPr/>
          </p:nvSpPr>
          <p:spPr>
            <a:xfrm>
              <a:off x="7830127" y="4376434"/>
              <a:ext cx="84395" cy="425973"/>
            </a:xfrm>
            <a:custGeom>
              <a:rect b="b" l="l" r="r" t="t"/>
              <a:pathLst>
                <a:path extrusionOk="0" h="7031" w="1393">
                  <a:moveTo>
                    <a:pt x="274" y="1"/>
                  </a:moveTo>
                  <a:cubicBezTo>
                    <a:pt x="274" y="1"/>
                    <a:pt x="252" y="138"/>
                    <a:pt x="206" y="320"/>
                  </a:cubicBezTo>
                  <a:cubicBezTo>
                    <a:pt x="160" y="526"/>
                    <a:pt x="115" y="823"/>
                    <a:pt x="69" y="1142"/>
                  </a:cubicBezTo>
                  <a:cubicBezTo>
                    <a:pt x="1" y="1827"/>
                    <a:pt x="1" y="2717"/>
                    <a:pt x="115" y="3584"/>
                  </a:cubicBezTo>
                  <a:cubicBezTo>
                    <a:pt x="206" y="4475"/>
                    <a:pt x="411" y="5342"/>
                    <a:pt x="640" y="5981"/>
                  </a:cubicBezTo>
                  <a:cubicBezTo>
                    <a:pt x="754" y="6301"/>
                    <a:pt x="868" y="6575"/>
                    <a:pt x="959" y="6757"/>
                  </a:cubicBezTo>
                  <a:cubicBezTo>
                    <a:pt x="1051" y="6940"/>
                    <a:pt x="1119" y="7031"/>
                    <a:pt x="1119" y="7031"/>
                  </a:cubicBezTo>
                  <a:cubicBezTo>
                    <a:pt x="1119" y="7031"/>
                    <a:pt x="1165" y="6917"/>
                    <a:pt x="1187" y="6711"/>
                  </a:cubicBezTo>
                  <a:cubicBezTo>
                    <a:pt x="1233" y="6529"/>
                    <a:pt x="1302" y="6232"/>
                    <a:pt x="1324" y="5890"/>
                  </a:cubicBezTo>
                  <a:cubicBezTo>
                    <a:pt x="1393" y="5228"/>
                    <a:pt x="1393" y="4338"/>
                    <a:pt x="1302" y="3447"/>
                  </a:cubicBezTo>
                  <a:cubicBezTo>
                    <a:pt x="1187" y="2580"/>
                    <a:pt x="982" y="1713"/>
                    <a:pt x="754" y="1074"/>
                  </a:cubicBezTo>
                  <a:cubicBezTo>
                    <a:pt x="640" y="754"/>
                    <a:pt x="526" y="480"/>
                    <a:pt x="434" y="298"/>
                  </a:cubicBezTo>
                  <a:cubicBezTo>
                    <a:pt x="343" y="115"/>
                    <a:pt x="274" y="1"/>
                    <a:pt x="27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70"/>
            <p:cNvSpPr/>
            <p:nvPr/>
          </p:nvSpPr>
          <p:spPr>
            <a:xfrm>
              <a:off x="7969776" y="4348807"/>
              <a:ext cx="114869" cy="474381"/>
            </a:xfrm>
            <a:custGeom>
              <a:rect b="b" l="l" r="r" t="t"/>
              <a:pathLst>
                <a:path extrusionOk="0" h="7830" w="1896">
                  <a:moveTo>
                    <a:pt x="69" y="0"/>
                  </a:moveTo>
                  <a:cubicBezTo>
                    <a:pt x="69" y="0"/>
                    <a:pt x="47" y="137"/>
                    <a:pt x="24" y="366"/>
                  </a:cubicBezTo>
                  <a:cubicBezTo>
                    <a:pt x="1" y="594"/>
                    <a:pt x="1" y="913"/>
                    <a:pt x="1" y="1301"/>
                  </a:cubicBezTo>
                  <a:cubicBezTo>
                    <a:pt x="24" y="2077"/>
                    <a:pt x="138" y="3082"/>
                    <a:pt x="366" y="4040"/>
                  </a:cubicBezTo>
                  <a:cubicBezTo>
                    <a:pt x="594" y="5022"/>
                    <a:pt x="914" y="5981"/>
                    <a:pt x="1211" y="6688"/>
                  </a:cubicBezTo>
                  <a:cubicBezTo>
                    <a:pt x="1370" y="7031"/>
                    <a:pt x="1530" y="7304"/>
                    <a:pt x="1644" y="7510"/>
                  </a:cubicBezTo>
                  <a:cubicBezTo>
                    <a:pt x="1758" y="7715"/>
                    <a:pt x="1827" y="7829"/>
                    <a:pt x="1827" y="7829"/>
                  </a:cubicBezTo>
                  <a:cubicBezTo>
                    <a:pt x="1827" y="7829"/>
                    <a:pt x="1850" y="7692"/>
                    <a:pt x="1873" y="7464"/>
                  </a:cubicBezTo>
                  <a:cubicBezTo>
                    <a:pt x="1895" y="7236"/>
                    <a:pt x="1895" y="6916"/>
                    <a:pt x="1895" y="6528"/>
                  </a:cubicBezTo>
                  <a:cubicBezTo>
                    <a:pt x="1873" y="5752"/>
                    <a:pt x="1758" y="4771"/>
                    <a:pt x="1530" y="3789"/>
                  </a:cubicBezTo>
                  <a:cubicBezTo>
                    <a:pt x="1302" y="2808"/>
                    <a:pt x="982" y="1849"/>
                    <a:pt x="686" y="1164"/>
                  </a:cubicBezTo>
                  <a:cubicBezTo>
                    <a:pt x="526" y="799"/>
                    <a:pt x="366" y="525"/>
                    <a:pt x="252" y="320"/>
                  </a:cubicBezTo>
                  <a:cubicBezTo>
                    <a:pt x="138" y="114"/>
                    <a:pt x="69" y="0"/>
                    <a:pt x="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70"/>
            <p:cNvSpPr/>
            <p:nvPr/>
          </p:nvSpPr>
          <p:spPr>
            <a:xfrm>
              <a:off x="7684905" y="4377828"/>
              <a:ext cx="77549" cy="481287"/>
            </a:xfrm>
            <a:custGeom>
              <a:rect b="b" l="l" r="r" t="t"/>
              <a:pathLst>
                <a:path extrusionOk="0" h="7944" w="1280">
                  <a:moveTo>
                    <a:pt x="845" y="1"/>
                  </a:moveTo>
                  <a:cubicBezTo>
                    <a:pt x="845" y="1"/>
                    <a:pt x="777" y="115"/>
                    <a:pt x="709" y="343"/>
                  </a:cubicBezTo>
                  <a:cubicBezTo>
                    <a:pt x="640" y="548"/>
                    <a:pt x="526" y="845"/>
                    <a:pt x="435" y="1233"/>
                  </a:cubicBezTo>
                  <a:cubicBezTo>
                    <a:pt x="252" y="1964"/>
                    <a:pt x="92" y="2945"/>
                    <a:pt x="47" y="3949"/>
                  </a:cubicBezTo>
                  <a:cubicBezTo>
                    <a:pt x="1" y="4931"/>
                    <a:pt x="47" y="5935"/>
                    <a:pt x="161" y="6688"/>
                  </a:cubicBezTo>
                  <a:cubicBezTo>
                    <a:pt x="206" y="7054"/>
                    <a:pt x="275" y="7373"/>
                    <a:pt x="343" y="7601"/>
                  </a:cubicBezTo>
                  <a:cubicBezTo>
                    <a:pt x="389" y="7830"/>
                    <a:pt x="435" y="7944"/>
                    <a:pt x="435" y="7944"/>
                  </a:cubicBezTo>
                  <a:cubicBezTo>
                    <a:pt x="435" y="7944"/>
                    <a:pt x="503" y="7830"/>
                    <a:pt x="572" y="7601"/>
                  </a:cubicBezTo>
                  <a:cubicBezTo>
                    <a:pt x="663" y="7396"/>
                    <a:pt x="754" y="7099"/>
                    <a:pt x="845" y="6711"/>
                  </a:cubicBezTo>
                  <a:cubicBezTo>
                    <a:pt x="1028" y="5981"/>
                    <a:pt x="1188" y="4999"/>
                    <a:pt x="1233" y="3995"/>
                  </a:cubicBezTo>
                  <a:cubicBezTo>
                    <a:pt x="1279" y="3014"/>
                    <a:pt x="1233" y="2009"/>
                    <a:pt x="1119" y="1256"/>
                  </a:cubicBezTo>
                  <a:cubicBezTo>
                    <a:pt x="1074" y="891"/>
                    <a:pt x="1005" y="571"/>
                    <a:pt x="937" y="343"/>
                  </a:cubicBezTo>
                  <a:cubicBezTo>
                    <a:pt x="891" y="115"/>
                    <a:pt x="845" y="1"/>
                    <a:pt x="8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70"/>
            <p:cNvSpPr/>
            <p:nvPr/>
          </p:nvSpPr>
          <p:spPr>
            <a:xfrm>
              <a:off x="6466600" y="3256336"/>
              <a:ext cx="2737533" cy="1243204"/>
            </a:xfrm>
            <a:custGeom>
              <a:rect b="b" l="l" r="r" t="t"/>
              <a:pathLst>
                <a:path extrusionOk="0" h="20520" w="45185">
                  <a:moveTo>
                    <a:pt x="35106" y="0"/>
                  </a:moveTo>
                  <a:lnTo>
                    <a:pt x="7419" y="3264"/>
                  </a:lnTo>
                  <a:cubicBezTo>
                    <a:pt x="5776" y="7031"/>
                    <a:pt x="161" y="11048"/>
                    <a:pt x="1" y="15042"/>
                  </a:cubicBezTo>
                  <a:cubicBezTo>
                    <a:pt x="1" y="17674"/>
                    <a:pt x="2009" y="18906"/>
                    <a:pt x="4096" y="18906"/>
                  </a:cubicBezTo>
                  <a:cubicBezTo>
                    <a:pt x="6154" y="18906"/>
                    <a:pt x="8289" y="17708"/>
                    <a:pt x="8652" y="15476"/>
                  </a:cubicBezTo>
                  <a:lnTo>
                    <a:pt x="8652" y="15476"/>
                  </a:lnTo>
                  <a:cubicBezTo>
                    <a:pt x="8160" y="18632"/>
                    <a:pt x="10815" y="20519"/>
                    <a:pt x="13389" y="20519"/>
                  </a:cubicBezTo>
                  <a:cubicBezTo>
                    <a:pt x="15711" y="20519"/>
                    <a:pt x="17966" y="18982"/>
                    <a:pt x="17782" y="15453"/>
                  </a:cubicBezTo>
                  <a:lnTo>
                    <a:pt x="17782" y="15453"/>
                  </a:lnTo>
                  <a:cubicBezTo>
                    <a:pt x="18006" y="18388"/>
                    <a:pt x="20127" y="19644"/>
                    <a:pt x="22311" y="19644"/>
                  </a:cubicBezTo>
                  <a:cubicBezTo>
                    <a:pt x="25020" y="19644"/>
                    <a:pt x="27825" y="17712"/>
                    <a:pt x="27231" y="14654"/>
                  </a:cubicBezTo>
                  <a:lnTo>
                    <a:pt x="27231" y="14654"/>
                  </a:lnTo>
                  <a:cubicBezTo>
                    <a:pt x="28006" y="17253"/>
                    <a:pt x="29584" y="18606"/>
                    <a:pt x="31596" y="18606"/>
                  </a:cubicBezTo>
                  <a:cubicBezTo>
                    <a:pt x="32252" y="18606"/>
                    <a:pt x="32955" y="18461"/>
                    <a:pt x="33691" y="18169"/>
                  </a:cubicBezTo>
                  <a:cubicBezTo>
                    <a:pt x="37092" y="16708"/>
                    <a:pt x="37069" y="14837"/>
                    <a:pt x="36065" y="11596"/>
                  </a:cubicBezTo>
                  <a:lnTo>
                    <a:pt x="36065" y="11596"/>
                  </a:lnTo>
                  <a:cubicBezTo>
                    <a:pt x="37203" y="13492"/>
                    <a:pt x="39161" y="14362"/>
                    <a:pt x="40970" y="14362"/>
                  </a:cubicBezTo>
                  <a:cubicBezTo>
                    <a:pt x="43189" y="14362"/>
                    <a:pt x="45185" y="13054"/>
                    <a:pt x="45172" y="10728"/>
                  </a:cubicBezTo>
                  <a:cubicBezTo>
                    <a:pt x="45149" y="7259"/>
                    <a:pt x="39192" y="3675"/>
                    <a:pt x="35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0"/>
            <p:cNvSpPr/>
            <p:nvPr/>
          </p:nvSpPr>
          <p:spPr>
            <a:xfrm>
              <a:off x="6574380" y="2665812"/>
              <a:ext cx="2404982" cy="1049817"/>
            </a:xfrm>
            <a:custGeom>
              <a:rect b="b" l="l" r="r" t="t"/>
              <a:pathLst>
                <a:path extrusionOk="0" h="17328" w="39696">
                  <a:moveTo>
                    <a:pt x="28831" y="1"/>
                  </a:moveTo>
                  <a:lnTo>
                    <a:pt x="8676" y="1485"/>
                  </a:lnTo>
                  <a:cubicBezTo>
                    <a:pt x="7238" y="5433"/>
                    <a:pt x="1805" y="7259"/>
                    <a:pt x="618" y="12441"/>
                  </a:cubicBezTo>
                  <a:cubicBezTo>
                    <a:pt x="0" y="15198"/>
                    <a:pt x="2703" y="17044"/>
                    <a:pt x="5561" y="17044"/>
                  </a:cubicBezTo>
                  <a:cubicBezTo>
                    <a:pt x="7980" y="17044"/>
                    <a:pt x="10510" y="15721"/>
                    <a:pt x="11232" y="12509"/>
                  </a:cubicBezTo>
                  <a:lnTo>
                    <a:pt x="11232" y="12509"/>
                  </a:lnTo>
                  <a:cubicBezTo>
                    <a:pt x="10709" y="15830"/>
                    <a:pt x="12758" y="17328"/>
                    <a:pt x="14963" y="17328"/>
                  </a:cubicBezTo>
                  <a:cubicBezTo>
                    <a:pt x="17276" y="17328"/>
                    <a:pt x="19760" y="15681"/>
                    <a:pt x="19632" y="12760"/>
                  </a:cubicBezTo>
                  <a:lnTo>
                    <a:pt x="19632" y="12760"/>
                  </a:lnTo>
                  <a:cubicBezTo>
                    <a:pt x="19776" y="15144"/>
                    <a:pt x="21141" y="16770"/>
                    <a:pt x="23995" y="16770"/>
                  </a:cubicBezTo>
                  <a:cubicBezTo>
                    <a:pt x="24310" y="16770"/>
                    <a:pt x="24644" y="16750"/>
                    <a:pt x="24996" y="16709"/>
                  </a:cubicBezTo>
                  <a:cubicBezTo>
                    <a:pt x="27849" y="16367"/>
                    <a:pt x="28899" y="14563"/>
                    <a:pt x="28511" y="11254"/>
                  </a:cubicBezTo>
                  <a:lnTo>
                    <a:pt x="28511" y="11254"/>
                  </a:lnTo>
                  <a:cubicBezTo>
                    <a:pt x="29458" y="12824"/>
                    <a:pt x="31426" y="13716"/>
                    <a:pt x="33350" y="13716"/>
                  </a:cubicBezTo>
                  <a:cubicBezTo>
                    <a:pt x="35230" y="13716"/>
                    <a:pt x="37068" y="12864"/>
                    <a:pt x="37869" y="10957"/>
                  </a:cubicBezTo>
                  <a:cubicBezTo>
                    <a:pt x="39695" y="6552"/>
                    <a:pt x="32711" y="3197"/>
                    <a:pt x="288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0"/>
            <p:cNvSpPr/>
            <p:nvPr/>
          </p:nvSpPr>
          <p:spPr>
            <a:xfrm>
              <a:off x="6791578" y="1856879"/>
              <a:ext cx="1792286" cy="1181771"/>
            </a:xfrm>
            <a:custGeom>
              <a:rect b="b" l="l" r="r" t="t"/>
              <a:pathLst>
                <a:path extrusionOk="0" h="19506" w="29583">
                  <a:moveTo>
                    <a:pt x="13468" y="0"/>
                  </a:moveTo>
                  <a:cubicBezTo>
                    <a:pt x="9907" y="3789"/>
                    <a:pt x="5684" y="6848"/>
                    <a:pt x="1941" y="13079"/>
                  </a:cubicBezTo>
                  <a:cubicBezTo>
                    <a:pt x="0" y="16327"/>
                    <a:pt x="2901" y="18620"/>
                    <a:pt x="5843" y="18620"/>
                  </a:cubicBezTo>
                  <a:cubicBezTo>
                    <a:pt x="7986" y="18620"/>
                    <a:pt x="10150" y="17403"/>
                    <a:pt x="10478" y="14449"/>
                  </a:cubicBezTo>
                  <a:lnTo>
                    <a:pt x="10478" y="14449"/>
                  </a:lnTo>
                  <a:cubicBezTo>
                    <a:pt x="10287" y="17918"/>
                    <a:pt x="12509" y="19505"/>
                    <a:pt x="14779" y="19505"/>
                  </a:cubicBezTo>
                  <a:cubicBezTo>
                    <a:pt x="17408" y="19505"/>
                    <a:pt x="20103" y="17378"/>
                    <a:pt x="19197" y="13581"/>
                  </a:cubicBezTo>
                  <a:lnTo>
                    <a:pt x="19197" y="13581"/>
                  </a:lnTo>
                  <a:cubicBezTo>
                    <a:pt x="20135" y="16056"/>
                    <a:pt x="21797" y="16813"/>
                    <a:pt x="23654" y="16813"/>
                  </a:cubicBezTo>
                  <a:cubicBezTo>
                    <a:pt x="24555" y="16813"/>
                    <a:pt x="25501" y="16635"/>
                    <a:pt x="26432" y="16389"/>
                  </a:cubicBezTo>
                  <a:cubicBezTo>
                    <a:pt x="28852" y="15681"/>
                    <a:pt x="29582" y="12988"/>
                    <a:pt x="27551" y="10409"/>
                  </a:cubicBezTo>
                  <a:cubicBezTo>
                    <a:pt x="26159" y="8651"/>
                    <a:pt x="22666" y="6642"/>
                    <a:pt x="20703" y="5296"/>
                  </a:cubicBezTo>
                  <a:cubicBezTo>
                    <a:pt x="18193" y="3584"/>
                    <a:pt x="16367" y="1895"/>
                    <a:pt x="13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70"/>
            <p:cNvSpPr/>
            <p:nvPr/>
          </p:nvSpPr>
          <p:spPr>
            <a:xfrm>
              <a:off x="8069378" y="2477756"/>
              <a:ext cx="290444" cy="225497"/>
            </a:xfrm>
            <a:custGeom>
              <a:rect b="b" l="l" r="r" t="t"/>
              <a:pathLst>
                <a:path extrusionOk="0" h="3722" w="4794">
                  <a:moveTo>
                    <a:pt x="2397" y="1"/>
                  </a:moveTo>
                  <a:cubicBezTo>
                    <a:pt x="0" y="1"/>
                    <a:pt x="0" y="3721"/>
                    <a:pt x="2397" y="3721"/>
                  </a:cubicBezTo>
                  <a:cubicBezTo>
                    <a:pt x="4794" y="3721"/>
                    <a:pt x="4794" y="1"/>
                    <a:pt x="23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0"/>
            <p:cNvSpPr/>
            <p:nvPr/>
          </p:nvSpPr>
          <p:spPr>
            <a:xfrm>
              <a:off x="6870399" y="3220348"/>
              <a:ext cx="290505" cy="225497"/>
            </a:xfrm>
            <a:custGeom>
              <a:rect b="b" l="l" r="r" t="t"/>
              <a:pathLst>
                <a:path extrusionOk="0" h="3722" w="4795">
                  <a:moveTo>
                    <a:pt x="2397" y="1"/>
                  </a:moveTo>
                  <a:cubicBezTo>
                    <a:pt x="1" y="1"/>
                    <a:pt x="1" y="3721"/>
                    <a:pt x="2397" y="3721"/>
                  </a:cubicBezTo>
                  <a:cubicBezTo>
                    <a:pt x="4794" y="3721"/>
                    <a:pt x="4794" y="1"/>
                    <a:pt x="23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0"/>
            <p:cNvSpPr/>
            <p:nvPr/>
          </p:nvSpPr>
          <p:spPr>
            <a:xfrm>
              <a:off x="8195213" y="3803965"/>
              <a:ext cx="290444" cy="225437"/>
            </a:xfrm>
            <a:custGeom>
              <a:rect b="b" l="l" r="r" t="t"/>
              <a:pathLst>
                <a:path extrusionOk="0" h="3721" w="4794">
                  <a:moveTo>
                    <a:pt x="2397" y="0"/>
                  </a:moveTo>
                  <a:cubicBezTo>
                    <a:pt x="0" y="0"/>
                    <a:pt x="0" y="3721"/>
                    <a:pt x="2397" y="3721"/>
                  </a:cubicBezTo>
                  <a:cubicBezTo>
                    <a:pt x="4794" y="3721"/>
                    <a:pt x="4794" y="0"/>
                    <a:pt x="239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0"/>
            <p:cNvSpPr/>
            <p:nvPr/>
          </p:nvSpPr>
          <p:spPr>
            <a:xfrm>
              <a:off x="7112437" y="3853705"/>
              <a:ext cx="290444" cy="225497"/>
            </a:xfrm>
            <a:custGeom>
              <a:rect b="b" l="l" r="r" t="t"/>
              <a:pathLst>
                <a:path extrusionOk="0" h="3722" w="4794">
                  <a:moveTo>
                    <a:pt x="2397" y="1"/>
                  </a:moveTo>
                  <a:cubicBezTo>
                    <a:pt x="0" y="1"/>
                    <a:pt x="0" y="3721"/>
                    <a:pt x="2397" y="3721"/>
                  </a:cubicBezTo>
                  <a:cubicBezTo>
                    <a:pt x="4794" y="3721"/>
                    <a:pt x="4794" y="1"/>
                    <a:pt x="23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70"/>
            <p:cNvSpPr/>
            <p:nvPr/>
          </p:nvSpPr>
          <p:spPr>
            <a:xfrm>
              <a:off x="7260385" y="2235779"/>
              <a:ext cx="291838" cy="225437"/>
            </a:xfrm>
            <a:custGeom>
              <a:rect b="b" l="l" r="r" t="t"/>
              <a:pathLst>
                <a:path extrusionOk="0" h="3721" w="4817">
                  <a:moveTo>
                    <a:pt x="2420" y="0"/>
                  </a:moveTo>
                  <a:cubicBezTo>
                    <a:pt x="1" y="0"/>
                    <a:pt x="1" y="3721"/>
                    <a:pt x="2420" y="3721"/>
                  </a:cubicBezTo>
                  <a:cubicBezTo>
                    <a:pt x="4817" y="3721"/>
                    <a:pt x="4817" y="0"/>
                    <a:pt x="24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70"/>
            <p:cNvSpPr/>
            <p:nvPr/>
          </p:nvSpPr>
          <p:spPr>
            <a:xfrm>
              <a:off x="7830127" y="3183028"/>
              <a:ext cx="290444" cy="225497"/>
            </a:xfrm>
            <a:custGeom>
              <a:rect b="b" l="l" r="r" t="t"/>
              <a:pathLst>
                <a:path extrusionOk="0" h="3722" w="4794">
                  <a:moveTo>
                    <a:pt x="2397" y="1"/>
                  </a:moveTo>
                  <a:cubicBezTo>
                    <a:pt x="1" y="1"/>
                    <a:pt x="1" y="3721"/>
                    <a:pt x="2397" y="3721"/>
                  </a:cubicBezTo>
                  <a:cubicBezTo>
                    <a:pt x="4794" y="3721"/>
                    <a:pt x="4794" y="1"/>
                    <a:pt x="23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70"/>
            <p:cNvSpPr/>
            <p:nvPr/>
          </p:nvSpPr>
          <p:spPr>
            <a:xfrm>
              <a:off x="8406776" y="3000485"/>
              <a:ext cx="232404" cy="181210"/>
            </a:xfrm>
            <a:custGeom>
              <a:rect b="b" l="l" r="r" t="t"/>
              <a:pathLst>
                <a:path extrusionOk="0" h="2991" w="3836">
                  <a:moveTo>
                    <a:pt x="1918" y="1"/>
                  </a:moveTo>
                  <a:cubicBezTo>
                    <a:pt x="1" y="1"/>
                    <a:pt x="1" y="2991"/>
                    <a:pt x="1918" y="2991"/>
                  </a:cubicBezTo>
                  <a:cubicBezTo>
                    <a:pt x="3835" y="2991"/>
                    <a:pt x="3835" y="1"/>
                    <a:pt x="19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70"/>
            <p:cNvSpPr/>
            <p:nvPr/>
          </p:nvSpPr>
          <p:spPr>
            <a:xfrm>
              <a:off x="7306362" y="4588266"/>
              <a:ext cx="160811" cy="124498"/>
            </a:xfrm>
            <a:custGeom>
              <a:rect b="b" l="l" r="r" t="t"/>
              <a:pathLst>
                <a:path extrusionOk="0" h="2969" w="3835">
                  <a:moveTo>
                    <a:pt x="1917" y="1"/>
                  </a:moveTo>
                  <a:cubicBezTo>
                    <a:pt x="0" y="1"/>
                    <a:pt x="0" y="2968"/>
                    <a:pt x="1917" y="2968"/>
                  </a:cubicBezTo>
                  <a:cubicBezTo>
                    <a:pt x="3835" y="2968"/>
                    <a:pt x="3835" y="1"/>
                    <a:pt x="1917" y="1"/>
                  </a:cubicBezTo>
                  <a:close/>
                </a:path>
              </a:pathLst>
            </a:custGeom>
            <a:solidFill>
              <a:srgbClr val="F58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70"/>
            <p:cNvSpPr/>
            <p:nvPr/>
          </p:nvSpPr>
          <p:spPr>
            <a:xfrm>
              <a:off x="7524536" y="2622978"/>
              <a:ext cx="232343" cy="181210"/>
            </a:xfrm>
            <a:custGeom>
              <a:rect b="b" l="l" r="r" t="t"/>
              <a:pathLst>
                <a:path extrusionOk="0" h="2991" w="3835">
                  <a:moveTo>
                    <a:pt x="1918" y="0"/>
                  </a:moveTo>
                  <a:cubicBezTo>
                    <a:pt x="0" y="0"/>
                    <a:pt x="0" y="2991"/>
                    <a:pt x="1918" y="2991"/>
                  </a:cubicBezTo>
                  <a:cubicBezTo>
                    <a:pt x="3835" y="2991"/>
                    <a:pt x="3835" y="0"/>
                    <a:pt x="191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70"/>
            <p:cNvSpPr/>
            <p:nvPr/>
          </p:nvSpPr>
          <p:spPr>
            <a:xfrm>
              <a:off x="7680785" y="3950520"/>
              <a:ext cx="232404" cy="179816"/>
            </a:xfrm>
            <a:custGeom>
              <a:rect b="b" l="l" r="r" t="t"/>
              <a:pathLst>
                <a:path extrusionOk="0" h="2968" w="3836">
                  <a:moveTo>
                    <a:pt x="1918" y="1"/>
                  </a:moveTo>
                  <a:cubicBezTo>
                    <a:pt x="0" y="1"/>
                    <a:pt x="0" y="2968"/>
                    <a:pt x="1918" y="2968"/>
                  </a:cubicBezTo>
                  <a:cubicBezTo>
                    <a:pt x="3835" y="2968"/>
                    <a:pt x="3835" y="1"/>
                    <a:pt x="19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70"/>
            <p:cNvSpPr/>
            <p:nvPr/>
          </p:nvSpPr>
          <p:spPr>
            <a:xfrm>
              <a:off x="7017015" y="2632672"/>
              <a:ext cx="232343" cy="179816"/>
            </a:xfrm>
            <a:custGeom>
              <a:rect b="b" l="l" r="r" t="t"/>
              <a:pathLst>
                <a:path extrusionOk="0" h="2968" w="3835">
                  <a:moveTo>
                    <a:pt x="1918" y="0"/>
                  </a:moveTo>
                  <a:cubicBezTo>
                    <a:pt x="0" y="0"/>
                    <a:pt x="0" y="2967"/>
                    <a:pt x="1918" y="2967"/>
                  </a:cubicBezTo>
                  <a:cubicBezTo>
                    <a:pt x="3835" y="2967"/>
                    <a:pt x="3835" y="0"/>
                    <a:pt x="19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70"/>
            <p:cNvSpPr/>
            <p:nvPr/>
          </p:nvSpPr>
          <p:spPr>
            <a:xfrm>
              <a:off x="7339206" y="3318557"/>
              <a:ext cx="232404" cy="179816"/>
            </a:xfrm>
            <a:custGeom>
              <a:rect b="b" l="l" r="r" t="t"/>
              <a:pathLst>
                <a:path extrusionOk="0" h="2968" w="3836">
                  <a:moveTo>
                    <a:pt x="1918" y="0"/>
                  </a:moveTo>
                  <a:cubicBezTo>
                    <a:pt x="1" y="0"/>
                    <a:pt x="1" y="2968"/>
                    <a:pt x="1918" y="2968"/>
                  </a:cubicBezTo>
                  <a:cubicBezTo>
                    <a:pt x="3835" y="2968"/>
                    <a:pt x="3835" y="0"/>
                    <a:pt x="19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70"/>
            <p:cNvSpPr/>
            <p:nvPr/>
          </p:nvSpPr>
          <p:spPr>
            <a:xfrm>
              <a:off x="8764955" y="3719570"/>
              <a:ext cx="232404" cy="181210"/>
            </a:xfrm>
            <a:custGeom>
              <a:rect b="b" l="l" r="r" t="t"/>
              <a:pathLst>
                <a:path extrusionOk="0" h="2991" w="3836">
                  <a:moveTo>
                    <a:pt x="1918" y="1"/>
                  </a:moveTo>
                  <a:cubicBezTo>
                    <a:pt x="0" y="1"/>
                    <a:pt x="0" y="2991"/>
                    <a:pt x="1918" y="2991"/>
                  </a:cubicBezTo>
                  <a:cubicBezTo>
                    <a:pt x="3835" y="2991"/>
                    <a:pt x="3835" y="1"/>
                    <a:pt x="19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70"/>
            <p:cNvSpPr/>
            <p:nvPr/>
          </p:nvSpPr>
          <p:spPr>
            <a:xfrm>
              <a:off x="7720892" y="2161077"/>
              <a:ext cx="232404" cy="181210"/>
            </a:xfrm>
            <a:custGeom>
              <a:rect b="b" l="l" r="r" t="t"/>
              <a:pathLst>
                <a:path extrusionOk="0" h="2991" w="3836">
                  <a:moveTo>
                    <a:pt x="1918" y="1"/>
                  </a:moveTo>
                  <a:cubicBezTo>
                    <a:pt x="0" y="1"/>
                    <a:pt x="0" y="2991"/>
                    <a:pt x="1918" y="2991"/>
                  </a:cubicBezTo>
                  <a:cubicBezTo>
                    <a:pt x="3835" y="2991"/>
                    <a:pt x="3835" y="1"/>
                    <a:pt x="19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1" name="Google Shape;811;p70"/>
          <p:cNvSpPr txBox="1"/>
          <p:nvPr/>
        </p:nvSpPr>
        <p:spPr>
          <a:xfrm>
            <a:off x="1965700" y="1914350"/>
            <a:ext cx="4580400" cy="19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chemeClr val="accent1"/>
                </a:solidFill>
                <a:latin typeface="Merriweather Sans"/>
                <a:ea typeface="Merriweather Sans"/>
                <a:cs typeface="Merriweather Sans"/>
                <a:sym typeface="Merriweather Sans"/>
              </a:rPr>
              <a:t>Hearing</a:t>
            </a:r>
            <a:endParaRPr b="1" sz="6000">
              <a:solidFill>
                <a:schemeClr val="accent1"/>
              </a:solidFill>
              <a:latin typeface="Merriweather Sans"/>
              <a:ea typeface="Merriweather Sans"/>
              <a:cs typeface="Merriweather Sans"/>
              <a:sym typeface="Merriweather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71"/>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17" name="Google Shape;817;p71"/>
          <p:cNvSpPr txBox="1"/>
          <p:nvPr/>
        </p:nvSpPr>
        <p:spPr>
          <a:xfrm>
            <a:off x="0" y="107400"/>
            <a:ext cx="8915400" cy="4926600"/>
          </a:xfrm>
          <a:prstGeom prst="rect">
            <a:avLst/>
          </a:prstGeom>
          <a:noFill/>
          <a:ln>
            <a:noFill/>
          </a:ln>
        </p:spPr>
        <p:txBody>
          <a:bodyPr anchorCtr="0" anchor="t" bIns="45700" lIns="91425" spcFirstLastPara="1" rIns="91425" wrap="square" tIns="45700">
            <a:noAutofit/>
          </a:bodyPr>
          <a:lstStyle/>
          <a:p>
            <a:pPr indent="-177800" lvl="0" marL="147320" rtl="0" algn="l">
              <a:spcBef>
                <a:spcPts val="0"/>
              </a:spcBef>
              <a:spcAft>
                <a:spcPts val="0"/>
              </a:spcAft>
              <a:buClr>
                <a:schemeClr val="dk2"/>
              </a:buClr>
              <a:buSzPts val="2800"/>
              <a:buChar char="•"/>
            </a:pPr>
            <a:r>
              <a:rPr b="1" lang="en" sz="2800">
                <a:solidFill>
                  <a:schemeClr val="dk2"/>
                </a:solidFill>
                <a:latin typeface="Corbel"/>
                <a:ea typeface="Corbel"/>
                <a:cs typeface="Corbel"/>
                <a:sym typeface="Corbel"/>
              </a:rPr>
              <a:t>Talk to baby as you approach her</a:t>
            </a:r>
            <a:endParaRPr b="1">
              <a:solidFill>
                <a:schemeClr val="dk2"/>
              </a:solidFill>
            </a:endParaRPr>
          </a:p>
          <a:p>
            <a:pPr indent="-177800" lvl="0" marL="147320" rtl="0" algn="l">
              <a:spcBef>
                <a:spcPts val="600"/>
              </a:spcBef>
              <a:spcAft>
                <a:spcPts val="0"/>
              </a:spcAft>
              <a:buClr>
                <a:schemeClr val="dk2"/>
              </a:buClr>
              <a:buSzPts val="2800"/>
              <a:buChar char="•"/>
            </a:pPr>
            <a:r>
              <a:rPr b="1" lang="en" sz="2800">
                <a:solidFill>
                  <a:schemeClr val="dk2"/>
                </a:solidFill>
                <a:latin typeface="Corbel"/>
                <a:ea typeface="Corbel"/>
                <a:cs typeface="Corbel"/>
                <a:sym typeface="Corbel"/>
              </a:rPr>
              <a:t>Talk to her about what’s happening (Fido is barking because there is a another dog in the yard.  Did you hear the garage door?  Daddy’s home!)</a:t>
            </a:r>
            <a:endParaRPr b="1">
              <a:solidFill>
                <a:schemeClr val="dk2"/>
              </a:solidFill>
            </a:endParaRPr>
          </a:p>
          <a:p>
            <a:pPr indent="-177800" lvl="0" marL="147320" rtl="0" algn="l">
              <a:spcBef>
                <a:spcPts val="600"/>
              </a:spcBef>
              <a:spcAft>
                <a:spcPts val="0"/>
              </a:spcAft>
              <a:buClr>
                <a:schemeClr val="dk2"/>
              </a:buClr>
              <a:buSzPts val="2800"/>
              <a:buChar char="•"/>
            </a:pPr>
            <a:r>
              <a:rPr b="1" lang="en" sz="2800">
                <a:solidFill>
                  <a:schemeClr val="dk2"/>
                </a:solidFill>
                <a:latin typeface="Corbel"/>
                <a:ea typeface="Corbel"/>
                <a:cs typeface="Corbel"/>
                <a:sym typeface="Corbel"/>
              </a:rPr>
              <a:t>Sing and laugh together</a:t>
            </a:r>
            <a:endParaRPr b="1">
              <a:solidFill>
                <a:schemeClr val="dk2"/>
              </a:solidFill>
            </a:endParaRPr>
          </a:p>
          <a:p>
            <a:pPr indent="-177800" lvl="0" marL="147320" rtl="0" algn="l">
              <a:spcBef>
                <a:spcPts val="600"/>
              </a:spcBef>
              <a:spcAft>
                <a:spcPts val="0"/>
              </a:spcAft>
              <a:buClr>
                <a:schemeClr val="dk2"/>
              </a:buClr>
              <a:buSzPts val="2800"/>
              <a:buChar char="•"/>
            </a:pPr>
            <a:r>
              <a:rPr b="1" lang="en" sz="2800">
                <a:solidFill>
                  <a:schemeClr val="dk2"/>
                </a:solidFill>
                <a:latin typeface="Corbel"/>
                <a:ea typeface="Corbel"/>
                <a:cs typeface="Corbel"/>
                <a:sym typeface="Corbel"/>
              </a:rPr>
              <a:t>Be sure people identify themselves</a:t>
            </a:r>
            <a:endParaRPr b="1">
              <a:solidFill>
                <a:schemeClr val="dk2"/>
              </a:solidFill>
            </a:endParaRPr>
          </a:p>
          <a:p>
            <a:pPr indent="-177800" lvl="0" marL="147320" rtl="0" algn="l">
              <a:spcBef>
                <a:spcPts val="600"/>
              </a:spcBef>
              <a:spcAft>
                <a:spcPts val="0"/>
              </a:spcAft>
              <a:buClr>
                <a:schemeClr val="dk2"/>
              </a:buClr>
              <a:buSzPts val="2800"/>
              <a:buChar char="•"/>
            </a:pPr>
            <a:r>
              <a:rPr b="1" lang="en" sz="2800">
                <a:solidFill>
                  <a:schemeClr val="dk2"/>
                </a:solidFill>
                <a:latin typeface="Corbel"/>
                <a:ea typeface="Corbel"/>
                <a:cs typeface="Corbel"/>
                <a:sym typeface="Corbel"/>
              </a:rPr>
              <a:t>Identify sounds. Use other senses to explore (bells, piano, diaper package, etc.)</a:t>
            </a:r>
            <a:endParaRPr b="1">
              <a:solidFill>
                <a:schemeClr val="dk2"/>
              </a:solidFill>
            </a:endParaRPr>
          </a:p>
          <a:p>
            <a:pPr indent="-177800" lvl="0" marL="147320" rtl="0" algn="l">
              <a:spcBef>
                <a:spcPts val="600"/>
              </a:spcBef>
              <a:spcAft>
                <a:spcPts val="0"/>
              </a:spcAft>
              <a:buClr>
                <a:schemeClr val="dk2"/>
              </a:buClr>
              <a:buSzPts val="2800"/>
              <a:buChar char="•"/>
            </a:pPr>
            <a:r>
              <a:rPr b="1" lang="en" sz="2800">
                <a:solidFill>
                  <a:schemeClr val="dk2"/>
                </a:solidFill>
                <a:latin typeface="Corbel"/>
                <a:ea typeface="Corbel"/>
                <a:cs typeface="Corbel"/>
                <a:sym typeface="Corbel"/>
              </a:rPr>
              <a:t>Allow her to make noise (spoon in metal bowl, cause and effect play, shoes with bells)</a:t>
            </a:r>
            <a:endParaRPr b="1">
              <a:solidFill>
                <a:schemeClr val="dk2"/>
              </a:solidFill>
            </a:endParaRPr>
          </a:p>
          <a:p>
            <a:pPr indent="0" lvl="0" marL="228600" rtl="0" algn="l">
              <a:lnSpc>
                <a:spcPct val="90000"/>
              </a:lnSpc>
              <a:spcBef>
                <a:spcPts val="0"/>
              </a:spcBef>
              <a:spcAft>
                <a:spcPts val="0"/>
              </a:spcAft>
              <a:buNone/>
            </a:pPr>
            <a:r>
              <a:t/>
            </a:r>
            <a:endParaRPr b="1" sz="2800">
              <a:latin typeface="Calibri"/>
              <a:ea typeface="Calibri"/>
              <a:cs typeface="Calibri"/>
              <a:sym typeface="Calibri"/>
            </a:endParaRPr>
          </a:p>
          <a:p>
            <a:pPr indent="0" lvl="0" marL="228600" rtl="0" algn="l">
              <a:lnSpc>
                <a:spcPct val="80000"/>
              </a:lnSpc>
              <a:spcBef>
                <a:spcPts val="1800"/>
              </a:spcBef>
              <a:spcAft>
                <a:spcPts val="0"/>
              </a:spcAft>
              <a:buNone/>
            </a:pPr>
            <a:r>
              <a:t/>
            </a:r>
            <a:endParaRPr b="1" sz="26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72"/>
          <p:cNvSpPr txBox="1"/>
          <p:nvPr/>
        </p:nvSpPr>
        <p:spPr>
          <a:xfrm>
            <a:off x="1252098" y="0"/>
            <a:ext cx="6381600" cy="457800"/>
          </a:xfrm>
          <a:prstGeom prst="rect">
            <a:avLst/>
          </a:prstGeom>
          <a:noFill/>
          <a:ln>
            <a:noFill/>
          </a:ln>
        </p:spPr>
        <p:txBody>
          <a:bodyPr anchorCtr="0" anchor="ctr" bIns="34275" lIns="68575" spcFirstLastPara="1" rIns="68575" wrap="square" tIns="34275">
            <a:normAutofit lnSpcReduction="20000"/>
          </a:bodyPr>
          <a:lstStyle/>
          <a:p>
            <a:pPr indent="0" lvl="0" marL="0" marR="0" rtl="0" algn="l">
              <a:lnSpc>
                <a:spcPct val="90000"/>
              </a:lnSpc>
              <a:spcBef>
                <a:spcPts val="0"/>
              </a:spcBef>
              <a:spcAft>
                <a:spcPts val="0"/>
              </a:spcAft>
              <a:buClr>
                <a:schemeClr val="dk1"/>
              </a:buClr>
              <a:buSzPts val="3300"/>
              <a:buFont typeface="Calibri"/>
              <a:buNone/>
            </a:pPr>
            <a:r>
              <a:t/>
            </a:r>
            <a:endParaRPr b="1" sz="3300">
              <a:solidFill>
                <a:schemeClr val="dk1"/>
              </a:solidFill>
              <a:latin typeface="Helvetica Neue"/>
              <a:ea typeface="Helvetica Neue"/>
              <a:cs typeface="Helvetica Neue"/>
              <a:sym typeface="Helvetica Neue"/>
            </a:endParaRPr>
          </a:p>
        </p:txBody>
      </p:sp>
      <p:sp>
        <p:nvSpPr>
          <p:cNvPr id="824" name="Google Shape;824;p72"/>
          <p:cNvSpPr txBox="1"/>
          <p:nvPr>
            <p:ph idx="1" type="body"/>
          </p:nvPr>
        </p:nvSpPr>
        <p:spPr>
          <a:xfrm>
            <a:off x="1510330" y="93311"/>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1600"/>
              </a:spcAft>
              <a:buClr>
                <a:schemeClr val="dk1"/>
              </a:buClr>
              <a:buSzPts val="2100"/>
              <a:buChar char="●"/>
            </a:pPr>
            <a:r>
              <a:rPr lang="en" u="sng">
                <a:solidFill>
                  <a:schemeClr val="hlink"/>
                </a:solidFill>
                <a:hlinkClick r:id="rId3"/>
              </a:rPr>
              <a:t>https://www.youtube.com/watch?v=jZmns3P0LoA</a:t>
            </a:r>
            <a:endParaRPr/>
          </a:p>
        </p:txBody>
      </p:sp>
      <p:pic>
        <p:nvPicPr>
          <p:cNvPr id="825" name="Google Shape;825;p72"/>
          <p:cNvPicPr preferRelativeResize="0"/>
          <p:nvPr/>
        </p:nvPicPr>
        <p:blipFill rotWithShape="1">
          <a:blip r:embed="rId4">
            <a:alphaModFix/>
          </a:blip>
          <a:srcRect b="0" l="0" r="0" t="0"/>
          <a:stretch/>
        </p:blipFill>
        <p:spPr>
          <a:xfrm>
            <a:off x="1157288" y="742036"/>
            <a:ext cx="6829425" cy="41219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55"/>
          <p:cNvSpPr txBox="1"/>
          <p:nvPr>
            <p:ph idx="1" type="subTitle"/>
          </p:nvPr>
        </p:nvSpPr>
        <p:spPr>
          <a:xfrm>
            <a:off x="0" y="1578575"/>
            <a:ext cx="3282000" cy="284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100"/>
              <a:t>Can you </a:t>
            </a:r>
            <a:r>
              <a:rPr b="1" lang="en" sz="4100"/>
              <a:t>remember</a:t>
            </a:r>
            <a:r>
              <a:rPr b="1" lang="en" sz="4100"/>
              <a:t> learning to read?</a:t>
            </a:r>
            <a:endParaRPr b="1" sz="4100"/>
          </a:p>
        </p:txBody>
      </p:sp>
      <p:grpSp>
        <p:nvGrpSpPr>
          <p:cNvPr id="376" name="Google Shape;376;p55"/>
          <p:cNvGrpSpPr/>
          <p:nvPr/>
        </p:nvGrpSpPr>
        <p:grpSpPr>
          <a:xfrm flipH="1">
            <a:off x="-654734" y="-66787"/>
            <a:ext cx="2365194" cy="1824991"/>
            <a:chOff x="6057416" y="722000"/>
            <a:chExt cx="2365194" cy="1824991"/>
          </a:xfrm>
        </p:grpSpPr>
        <p:sp>
          <p:nvSpPr>
            <p:cNvPr id="377" name="Google Shape;377;p55"/>
            <p:cNvSpPr/>
            <p:nvPr/>
          </p:nvSpPr>
          <p:spPr>
            <a:xfrm>
              <a:off x="6188885" y="866577"/>
              <a:ext cx="1879124" cy="1629454"/>
            </a:xfrm>
            <a:custGeom>
              <a:rect b="b" l="l" r="r" t="t"/>
              <a:pathLst>
                <a:path extrusionOk="0" h="50841" w="58631">
                  <a:moveTo>
                    <a:pt x="38296" y="2909"/>
                  </a:moveTo>
                  <a:cubicBezTo>
                    <a:pt x="40000" y="2909"/>
                    <a:pt x="41621" y="3611"/>
                    <a:pt x="42791" y="4831"/>
                  </a:cubicBezTo>
                  <a:cubicBezTo>
                    <a:pt x="44194" y="6268"/>
                    <a:pt x="44913" y="8022"/>
                    <a:pt x="45163" y="9994"/>
                  </a:cubicBezTo>
                  <a:cubicBezTo>
                    <a:pt x="45330" y="11381"/>
                    <a:pt x="45046" y="12734"/>
                    <a:pt x="44679" y="14087"/>
                  </a:cubicBezTo>
                  <a:cubicBezTo>
                    <a:pt x="43960" y="16727"/>
                    <a:pt x="42390" y="18816"/>
                    <a:pt x="40335" y="20570"/>
                  </a:cubicBezTo>
                  <a:cubicBezTo>
                    <a:pt x="39883" y="20954"/>
                    <a:pt x="39399" y="21305"/>
                    <a:pt x="38898" y="21623"/>
                  </a:cubicBezTo>
                  <a:cubicBezTo>
                    <a:pt x="38820" y="21692"/>
                    <a:pt x="38724" y="21725"/>
                    <a:pt x="38629" y="21725"/>
                  </a:cubicBezTo>
                  <a:cubicBezTo>
                    <a:pt x="38541" y="21725"/>
                    <a:pt x="38452" y="21696"/>
                    <a:pt x="38380" y="21640"/>
                  </a:cubicBezTo>
                  <a:cubicBezTo>
                    <a:pt x="34954" y="19451"/>
                    <a:pt x="32649" y="16426"/>
                    <a:pt x="31680" y="12450"/>
                  </a:cubicBezTo>
                  <a:cubicBezTo>
                    <a:pt x="31212" y="10645"/>
                    <a:pt x="31279" y="8741"/>
                    <a:pt x="31897" y="6986"/>
                  </a:cubicBezTo>
                  <a:cubicBezTo>
                    <a:pt x="32615" y="4981"/>
                    <a:pt x="34035" y="3761"/>
                    <a:pt x="36041" y="3210"/>
                  </a:cubicBezTo>
                  <a:cubicBezTo>
                    <a:pt x="36408" y="3110"/>
                    <a:pt x="36776" y="3026"/>
                    <a:pt x="37143" y="2993"/>
                  </a:cubicBezTo>
                  <a:cubicBezTo>
                    <a:pt x="37528" y="2926"/>
                    <a:pt x="37912" y="2909"/>
                    <a:pt x="38296" y="2909"/>
                  </a:cubicBezTo>
                  <a:close/>
                  <a:moveTo>
                    <a:pt x="832" y="1"/>
                  </a:moveTo>
                  <a:cubicBezTo>
                    <a:pt x="737" y="1"/>
                    <a:pt x="642" y="18"/>
                    <a:pt x="552" y="52"/>
                  </a:cubicBezTo>
                  <a:cubicBezTo>
                    <a:pt x="201" y="203"/>
                    <a:pt x="0" y="570"/>
                    <a:pt x="50" y="938"/>
                  </a:cubicBezTo>
                  <a:cubicBezTo>
                    <a:pt x="67" y="1021"/>
                    <a:pt x="100" y="1121"/>
                    <a:pt x="134" y="1205"/>
                  </a:cubicBezTo>
                  <a:cubicBezTo>
                    <a:pt x="869" y="3678"/>
                    <a:pt x="1838" y="6067"/>
                    <a:pt x="2974" y="8373"/>
                  </a:cubicBezTo>
                  <a:cubicBezTo>
                    <a:pt x="5698" y="13853"/>
                    <a:pt x="9958" y="18432"/>
                    <a:pt x="15255" y="21506"/>
                  </a:cubicBezTo>
                  <a:cubicBezTo>
                    <a:pt x="16558" y="22274"/>
                    <a:pt x="17928" y="22926"/>
                    <a:pt x="19365" y="23444"/>
                  </a:cubicBezTo>
                  <a:cubicBezTo>
                    <a:pt x="20852" y="23979"/>
                    <a:pt x="22373" y="24430"/>
                    <a:pt x="23910" y="24781"/>
                  </a:cubicBezTo>
                  <a:cubicBezTo>
                    <a:pt x="25514" y="25165"/>
                    <a:pt x="27118" y="25499"/>
                    <a:pt x="28772" y="25533"/>
                  </a:cubicBezTo>
                  <a:cubicBezTo>
                    <a:pt x="29026" y="25539"/>
                    <a:pt x="29281" y="25543"/>
                    <a:pt x="29536" y="25543"/>
                  </a:cubicBezTo>
                  <a:cubicBezTo>
                    <a:pt x="30555" y="25543"/>
                    <a:pt x="31579" y="25489"/>
                    <a:pt x="32582" y="25382"/>
                  </a:cubicBezTo>
                  <a:cubicBezTo>
                    <a:pt x="34570" y="25198"/>
                    <a:pt x="36492" y="24664"/>
                    <a:pt x="38263" y="23795"/>
                  </a:cubicBezTo>
                  <a:cubicBezTo>
                    <a:pt x="38360" y="23738"/>
                    <a:pt x="38464" y="23709"/>
                    <a:pt x="38567" y="23709"/>
                  </a:cubicBezTo>
                  <a:cubicBezTo>
                    <a:pt x="38678" y="23709"/>
                    <a:pt x="38786" y="23743"/>
                    <a:pt x="38881" y="23812"/>
                  </a:cubicBezTo>
                  <a:cubicBezTo>
                    <a:pt x="39716" y="24279"/>
                    <a:pt x="40569" y="24714"/>
                    <a:pt x="41437" y="25081"/>
                  </a:cubicBezTo>
                  <a:cubicBezTo>
                    <a:pt x="42941" y="25750"/>
                    <a:pt x="44412" y="26518"/>
                    <a:pt x="45848" y="27287"/>
                  </a:cubicBezTo>
                  <a:cubicBezTo>
                    <a:pt x="48956" y="28958"/>
                    <a:pt x="51596" y="31147"/>
                    <a:pt x="53618" y="34037"/>
                  </a:cubicBezTo>
                  <a:cubicBezTo>
                    <a:pt x="54052" y="34622"/>
                    <a:pt x="54453" y="35240"/>
                    <a:pt x="54804" y="35892"/>
                  </a:cubicBezTo>
                  <a:cubicBezTo>
                    <a:pt x="56057" y="38265"/>
                    <a:pt x="56592" y="40821"/>
                    <a:pt x="56843" y="43444"/>
                  </a:cubicBezTo>
                  <a:cubicBezTo>
                    <a:pt x="56960" y="44647"/>
                    <a:pt x="56893" y="45833"/>
                    <a:pt x="56876" y="47020"/>
                  </a:cubicBezTo>
                  <a:cubicBezTo>
                    <a:pt x="56893" y="47939"/>
                    <a:pt x="56826" y="48841"/>
                    <a:pt x="56676" y="49743"/>
                  </a:cubicBezTo>
                  <a:cubicBezTo>
                    <a:pt x="56625" y="49944"/>
                    <a:pt x="56625" y="50144"/>
                    <a:pt x="56676" y="50328"/>
                  </a:cubicBezTo>
                  <a:cubicBezTo>
                    <a:pt x="56768" y="50661"/>
                    <a:pt x="57061" y="50841"/>
                    <a:pt x="57354" y="50841"/>
                  </a:cubicBezTo>
                  <a:cubicBezTo>
                    <a:pt x="57591" y="50841"/>
                    <a:pt x="57828" y="50724"/>
                    <a:pt x="57962" y="50478"/>
                  </a:cubicBezTo>
                  <a:cubicBezTo>
                    <a:pt x="58012" y="50378"/>
                    <a:pt x="58046" y="50278"/>
                    <a:pt x="58062" y="50161"/>
                  </a:cubicBezTo>
                  <a:cubicBezTo>
                    <a:pt x="58280" y="49275"/>
                    <a:pt x="58413" y="48373"/>
                    <a:pt x="58463" y="47454"/>
                  </a:cubicBezTo>
                  <a:cubicBezTo>
                    <a:pt x="58631" y="45065"/>
                    <a:pt x="58480" y="42659"/>
                    <a:pt x="58012" y="40320"/>
                  </a:cubicBezTo>
                  <a:cubicBezTo>
                    <a:pt x="57444" y="37613"/>
                    <a:pt x="56475" y="35107"/>
                    <a:pt x="54771" y="32884"/>
                  </a:cubicBezTo>
                  <a:cubicBezTo>
                    <a:pt x="53317" y="30996"/>
                    <a:pt x="51730" y="29225"/>
                    <a:pt x="49758" y="27838"/>
                  </a:cubicBezTo>
                  <a:cubicBezTo>
                    <a:pt x="47753" y="26468"/>
                    <a:pt x="45631" y="25265"/>
                    <a:pt x="43426" y="24229"/>
                  </a:cubicBezTo>
                  <a:cubicBezTo>
                    <a:pt x="42507" y="23795"/>
                    <a:pt x="41571" y="23361"/>
                    <a:pt x="40652" y="22926"/>
                  </a:cubicBezTo>
                  <a:cubicBezTo>
                    <a:pt x="40502" y="22876"/>
                    <a:pt x="40368" y="22809"/>
                    <a:pt x="40268" y="22692"/>
                  </a:cubicBezTo>
                  <a:cubicBezTo>
                    <a:pt x="40368" y="22575"/>
                    <a:pt x="40502" y="22475"/>
                    <a:pt x="40635" y="22391"/>
                  </a:cubicBezTo>
                  <a:cubicBezTo>
                    <a:pt x="43426" y="20253"/>
                    <a:pt x="45447" y="17596"/>
                    <a:pt x="46350" y="14121"/>
                  </a:cubicBezTo>
                  <a:cubicBezTo>
                    <a:pt x="47051" y="11431"/>
                    <a:pt x="46985" y="8807"/>
                    <a:pt x="45731" y="6268"/>
                  </a:cubicBezTo>
                  <a:cubicBezTo>
                    <a:pt x="44562" y="3878"/>
                    <a:pt x="42757" y="2124"/>
                    <a:pt x="40101" y="1522"/>
                  </a:cubicBezTo>
                  <a:cubicBezTo>
                    <a:pt x="39424" y="1362"/>
                    <a:pt x="38738" y="1282"/>
                    <a:pt x="38055" y="1282"/>
                  </a:cubicBezTo>
                  <a:cubicBezTo>
                    <a:pt x="36329" y="1282"/>
                    <a:pt x="34628" y="1789"/>
                    <a:pt x="33167" y="2759"/>
                  </a:cubicBezTo>
                  <a:cubicBezTo>
                    <a:pt x="32164" y="3411"/>
                    <a:pt x="31345" y="4346"/>
                    <a:pt x="30811" y="5432"/>
                  </a:cubicBezTo>
                  <a:cubicBezTo>
                    <a:pt x="29992" y="7070"/>
                    <a:pt x="29641" y="8891"/>
                    <a:pt x="29792" y="10712"/>
                  </a:cubicBezTo>
                  <a:cubicBezTo>
                    <a:pt x="29942" y="12700"/>
                    <a:pt x="30510" y="14639"/>
                    <a:pt x="31429" y="16410"/>
                  </a:cubicBezTo>
                  <a:cubicBezTo>
                    <a:pt x="32565" y="18682"/>
                    <a:pt x="34236" y="20637"/>
                    <a:pt x="36274" y="22124"/>
                  </a:cubicBezTo>
                  <a:lnTo>
                    <a:pt x="36909" y="22592"/>
                  </a:lnTo>
                  <a:cubicBezTo>
                    <a:pt x="36809" y="22742"/>
                    <a:pt x="36659" y="22759"/>
                    <a:pt x="36542" y="22809"/>
                  </a:cubicBezTo>
                  <a:cubicBezTo>
                    <a:pt x="35305" y="23294"/>
                    <a:pt x="34035" y="23594"/>
                    <a:pt x="32716" y="23745"/>
                  </a:cubicBezTo>
                  <a:cubicBezTo>
                    <a:pt x="31744" y="23878"/>
                    <a:pt x="30762" y="23946"/>
                    <a:pt x="29779" y="23946"/>
                  </a:cubicBezTo>
                  <a:cubicBezTo>
                    <a:pt x="29036" y="23946"/>
                    <a:pt x="28293" y="23907"/>
                    <a:pt x="27553" y="23828"/>
                  </a:cubicBezTo>
                  <a:cubicBezTo>
                    <a:pt x="26233" y="23661"/>
                    <a:pt x="24929" y="23411"/>
                    <a:pt x="23643" y="23060"/>
                  </a:cubicBezTo>
                  <a:cubicBezTo>
                    <a:pt x="21771" y="22575"/>
                    <a:pt x="19900" y="22041"/>
                    <a:pt x="18146" y="21205"/>
                  </a:cubicBezTo>
                  <a:cubicBezTo>
                    <a:pt x="12632" y="18582"/>
                    <a:pt x="8070" y="14288"/>
                    <a:pt x="5113" y="8941"/>
                  </a:cubicBezTo>
                  <a:cubicBezTo>
                    <a:pt x="3693" y="6368"/>
                    <a:pt x="2557" y="3661"/>
                    <a:pt x="1704" y="854"/>
                  </a:cubicBezTo>
                  <a:cubicBezTo>
                    <a:pt x="1654" y="687"/>
                    <a:pt x="1587" y="537"/>
                    <a:pt x="1521" y="386"/>
                  </a:cubicBezTo>
                  <a:cubicBezTo>
                    <a:pt x="1372" y="138"/>
                    <a:pt x="1104" y="1"/>
                    <a:pt x="832"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5"/>
            <p:cNvSpPr/>
            <p:nvPr/>
          </p:nvSpPr>
          <p:spPr>
            <a:xfrm>
              <a:off x="7235253" y="1022052"/>
              <a:ext cx="226561" cy="180089"/>
            </a:xfrm>
            <a:custGeom>
              <a:rect b="b" l="l" r="r" t="t"/>
              <a:pathLst>
                <a:path extrusionOk="0" h="5619" w="7069">
                  <a:moveTo>
                    <a:pt x="1709" y="1"/>
                  </a:moveTo>
                  <a:cubicBezTo>
                    <a:pt x="1246" y="1"/>
                    <a:pt x="790" y="42"/>
                    <a:pt x="335" y="130"/>
                  </a:cubicBezTo>
                  <a:cubicBezTo>
                    <a:pt x="134" y="130"/>
                    <a:pt x="1" y="297"/>
                    <a:pt x="17" y="498"/>
                  </a:cubicBezTo>
                  <a:cubicBezTo>
                    <a:pt x="34" y="1183"/>
                    <a:pt x="151" y="1868"/>
                    <a:pt x="418" y="2519"/>
                  </a:cubicBezTo>
                  <a:cubicBezTo>
                    <a:pt x="1090" y="4003"/>
                    <a:pt x="2783" y="5618"/>
                    <a:pt x="5185" y="5618"/>
                  </a:cubicBezTo>
                  <a:cubicBezTo>
                    <a:pt x="5352" y="5618"/>
                    <a:pt x="5524" y="5610"/>
                    <a:pt x="5698" y="5594"/>
                  </a:cubicBezTo>
                  <a:cubicBezTo>
                    <a:pt x="6049" y="5577"/>
                    <a:pt x="6417" y="5510"/>
                    <a:pt x="6768" y="5427"/>
                  </a:cubicBezTo>
                  <a:cubicBezTo>
                    <a:pt x="6968" y="5377"/>
                    <a:pt x="7068" y="5260"/>
                    <a:pt x="7035" y="5042"/>
                  </a:cubicBezTo>
                  <a:cubicBezTo>
                    <a:pt x="7018" y="4942"/>
                    <a:pt x="7002" y="4859"/>
                    <a:pt x="6985" y="4758"/>
                  </a:cubicBezTo>
                  <a:cubicBezTo>
                    <a:pt x="6801" y="3856"/>
                    <a:pt x="6450" y="3004"/>
                    <a:pt x="5982" y="2235"/>
                  </a:cubicBezTo>
                  <a:cubicBezTo>
                    <a:pt x="5381" y="1233"/>
                    <a:pt x="4412" y="498"/>
                    <a:pt x="3292" y="197"/>
                  </a:cubicBezTo>
                  <a:cubicBezTo>
                    <a:pt x="2925" y="97"/>
                    <a:pt x="2540" y="47"/>
                    <a:pt x="2156" y="13"/>
                  </a:cubicBezTo>
                  <a:cubicBezTo>
                    <a:pt x="2006" y="5"/>
                    <a:pt x="1857" y="1"/>
                    <a:pt x="1709"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5"/>
            <p:cNvSpPr/>
            <p:nvPr/>
          </p:nvSpPr>
          <p:spPr>
            <a:xfrm>
              <a:off x="8055124" y="2306071"/>
              <a:ext cx="267778" cy="151276"/>
            </a:xfrm>
            <a:custGeom>
              <a:rect b="b" l="l" r="r" t="t"/>
              <a:pathLst>
                <a:path extrusionOk="0" h="4720" w="8355">
                  <a:moveTo>
                    <a:pt x="3843" y="1"/>
                  </a:moveTo>
                  <a:cubicBezTo>
                    <a:pt x="2524" y="1"/>
                    <a:pt x="1337" y="468"/>
                    <a:pt x="201" y="1120"/>
                  </a:cubicBezTo>
                  <a:cubicBezTo>
                    <a:pt x="1" y="1237"/>
                    <a:pt x="17" y="1371"/>
                    <a:pt x="101" y="1571"/>
                  </a:cubicBezTo>
                  <a:cubicBezTo>
                    <a:pt x="402" y="2323"/>
                    <a:pt x="869" y="2991"/>
                    <a:pt x="1471" y="3526"/>
                  </a:cubicBezTo>
                  <a:cubicBezTo>
                    <a:pt x="2296" y="4280"/>
                    <a:pt x="3243" y="4719"/>
                    <a:pt x="4342" y="4719"/>
                  </a:cubicBezTo>
                  <a:cubicBezTo>
                    <a:pt x="4533" y="4719"/>
                    <a:pt x="4729" y="4706"/>
                    <a:pt x="4930" y="4679"/>
                  </a:cubicBezTo>
                  <a:cubicBezTo>
                    <a:pt x="6082" y="4529"/>
                    <a:pt x="7118" y="4011"/>
                    <a:pt x="8104" y="3442"/>
                  </a:cubicBezTo>
                  <a:cubicBezTo>
                    <a:pt x="8355" y="3309"/>
                    <a:pt x="8355" y="3192"/>
                    <a:pt x="8154" y="2891"/>
                  </a:cubicBezTo>
                  <a:cubicBezTo>
                    <a:pt x="7536" y="1905"/>
                    <a:pt x="6684" y="1087"/>
                    <a:pt x="5665" y="518"/>
                  </a:cubicBezTo>
                  <a:cubicBezTo>
                    <a:pt x="5113" y="201"/>
                    <a:pt x="4478" y="34"/>
                    <a:pt x="3843"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5"/>
            <p:cNvSpPr/>
            <p:nvPr/>
          </p:nvSpPr>
          <p:spPr>
            <a:xfrm>
              <a:off x="6237601" y="1373031"/>
              <a:ext cx="220664" cy="184063"/>
            </a:xfrm>
            <a:custGeom>
              <a:rect b="b" l="l" r="r" t="t"/>
              <a:pathLst>
                <a:path extrusionOk="0" h="5743" w="6885">
                  <a:moveTo>
                    <a:pt x="5573" y="0"/>
                  </a:moveTo>
                  <a:cubicBezTo>
                    <a:pt x="5481" y="0"/>
                    <a:pt x="5389" y="2"/>
                    <a:pt x="5297" y="6"/>
                  </a:cubicBezTo>
                  <a:cubicBezTo>
                    <a:pt x="3409" y="56"/>
                    <a:pt x="1939" y="842"/>
                    <a:pt x="953" y="2462"/>
                  </a:cubicBezTo>
                  <a:cubicBezTo>
                    <a:pt x="468" y="3281"/>
                    <a:pt x="151" y="4200"/>
                    <a:pt x="34" y="5152"/>
                  </a:cubicBezTo>
                  <a:cubicBezTo>
                    <a:pt x="1" y="5420"/>
                    <a:pt x="34" y="5487"/>
                    <a:pt x="301" y="5553"/>
                  </a:cubicBezTo>
                  <a:cubicBezTo>
                    <a:pt x="769" y="5654"/>
                    <a:pt x="1220" y="5704"/>
                    <a:pt x="1688" y="5737"/>
                  </a:cubicBezTo>
                  <a:cubicBezTo>
                    <a:pt x="1762" y="5741"/>
                    <a:pt x="1835" y="5743"/>
                    <a:pt x="1908" y="5743"/>
                  </a:cubicBezTo>
                  <a:cubicBezTo>
                    <a:pt x="3217" y="5743"/>
                    <a:pt x="4478" y="5181"/>
                    <a:pt x="5364" y="4200"/>
                  </a:cubicBezTo>
                  <a:cubicBezTo>
                    <a:pt x="6300" y="3198"/>
                    <a:pt x="6717" y="1978"/>
                    <a:pt x="6851" y="641"/>
                  </a:cubicBezTo>
                  <a:cubicBezTo>
                    <a:pt x="6885" y="207"/>
                    <a:pt x="6834" y="140"/>
                    <a:pt x="6400" y="56"/>
                  </a:cubicBezTo>
                  <a:cubicBezTo>
                    <a:pt x="6124" y="19"/>
                    <a:pt x="5849" y="0"/>
                    <a:pt x="5573"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5"/>
            <p:cNvSpPr/>
            <p:nvPr/>
          </p:nvSpPr>
          <p:spPr>
            <a:xfrm>
              <a:off x="6295451" y="895230"/>
              <a:ext cx="232427" cy="169032"/>
            </a:xfrm>
            <a:custGeom>
              <a:rect b="b" l="l" r="r" t="t"/>
              <a:pathLst>
                <a:path extrusionOk="0" h="5274" w="7252">
                  <a:moveTo>
                    <a:pt x="5038" y="1"/>
                  </a:moveTo>
                  <a:cubicBezTo>
                    <a:pt x="4896" y="1"/>
                    <a:pt x="4754" y="4"/>
                    <a:pt x="4612" y="10"/>
                  </a:cubicBezTo>
                  <a:cubicBezTo>
                    <a:pt x="3308" y="111"/>
                    <a:pt x="2206" y="645"/>
                    <a:pt x="1420" y="1698"/>
                  </a:cubicBezTo>
                  <a:cubicBezTo>
                    <a:pt x="785" y="2583"/>
                    <a:pt x="351" y="3586"/>
                    <a:pt x="84" y="4639"/>
                  </a:cubicBezTo>
                  <a:cubicBezTo>
                    <a:pt x="0" y="4956"/>
                    <a:pt x="84" y="5056"/>
                    <a:pt x="418" y="5123"/>
                  </a:cubicBezTo>
                  <a:cubicBezTo>
                    <a:pt x="886" y="5207"/>
                    <a:pt x="1370" y="5257"/>
                    <a:pt x="1855" y="5257"/>
                  </a:cubicBezTo>
                  <a:cubicBezTo>
                    <a:pt x="2105" y="5257"/>
                    <a:pt x="2356" y="5273"/>
                    <a:pt x="2607" y="5273"/>
                  </a:cubicBezTo>
                  <a:cubicBezTo>
                    <a:pt x="3860" y="5257"/>
                    <a:pt x="5029" y="4655"/>
                    <a:pt x="5765" y="3636"/>
                  </a:cubicBezTo>
                  <a:cubicBezTo>
                    <a:pt x="6416" y="2767"/>
                    <a:pt x="6884" y="1781"/>
                    <a:pt x="7151" y="729"/>
                  </a:cubicBezTo>
                  <a:cubicBezTo>
                    <a:pt x="7252" y="361"/>
                    <a:pt x="7202" y="294"/>
                    <a:pt x="6834" y="211"/>
                  </a:cubicBezTo>
                  <a:cubicBezTo>
                    <a:pt x="6251" y="62"/>
                    <a:pt x="5647" y="1"/>
                    <a:pt x="5038"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5"/>
            <p:cNvSpPr/>
            <p:nvPr/>
          </p:nvSpPr>
          <p:spPr>
            <a:xfrm>
              <a:off x="7614949" y="857315"/>
              <a:ext cx="217972" cy="174288"/>
            </a:xfrm>
            <a:custGeom>
              <a:rect b="b" l="l" r="r" t="t"/>
              <a:pathLst>
                <a:path extrusionOk="0" h="5438" w="6801">
                  <a:moveTo>
                    <a:pt x="5185" y="0"/>
                  </a:moveTo>
                  <a:cubicBezTo>
                    <a:pt x="5055" y="0"/>
                    <a:pt x="4925" y="2"/>
                    <a:pt x="4795" y="7"/>
                  </a:cubicBezTo>
                  <a:cubicBezTo>
                    <a:pt x="3292" y="91"/>
                    <a:pt x="2055" y="675"/>
                    <a:pt x="1170" y="1945"/>
                  </a:cubicBezTo>
                  <a:cubicBezTo>
                    <a:pt x="702" y="2647"/>
                    <a:pt x="351" y="3432"/>
                    <a:pt x="150" y="4234"/>
                  </a:cubicBezTo>
                  <a:cubicBezTo>
                    <a:pt x="84" y="4435"/>
                    <a:pt x="50" y="4652"/>
                    <a:pt x="33" y="4852"/>
                  </a:cubicBezTo>
                  <a:cubicBezTo>
                    <a:pt x="0" y="5136"/>
                    <a:pt x="67" y="5220"/>
                    <a:pt x="351" y="5287"/>
                  </a:cubicBezTo>
                  <a:cubicBezTo>
                    <a:pt x="672" y="5374"/>
                    <a:pt x="993" y="5424"/>
                    <a:pt x="1314" y="5424"/>
                  </a:cubicBezTo>
                  <a:cubicBezTo>
                    <a:pt x="1360" y="5424"/>
                    <a:pt x="1407" y="5423"/>
                    <a:pt x="1454" y="5421"/>
                  </a:cubicBezTo>
                  <a:cubicBezTo>
                    <a:pt x="1587" y="5421"/>
                    <a:pt x="1704" y="5437"/>
                    <a:pt x="1821" y="5437"/>
                  </a:cubicBezTo>
                  <a:cubicBezTo>
                    <a:pt x="3693" y="5337"/>
                    <a:pt x="5180" y="4568"/>
                    <a:pt x="6099" y="2881"/>
                  </a:cubicBezTo>
                  <a:cubicBezTo>
                    <a:pt x="6483" y="2196"/>
                    <a:pt x="6717" y="1427"/>
                    <a:pt x="6767" y="642"/>
                  </a:cubicBezTo>
                  <a:cubicBezTo>
                    <a:pt x="6800" y="174"/>
                    <a:pt x="6700" y="74"/>
                    <a:pt x="6249" y="40"/>
                  </a:cubicBezTo>
                  <a:cubicBezTo>
                    <a:pt x="5894" y="16"/>
                    <a:pt x="5540" y="0"/>
                    <a:pt x="518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5"/>
            <p:cNvSpPr/>
            <p:nvPr/>
          </p:nvSpPr>
          <p:spPr>
            <a:xfrm>
              <a:off x="7874651" y="1650007"/>
              <a:ext cx="184736" cy="201691"/>
            </a:xfrm>
            <a:custGeom>
              <a:rect b="b" l="l" r="r" t="t"/>
              <a:pathLst>
                <a:path extrusionOk="0" h="6293" w="5764">
                  <a:moveTo>
                    <a:pt x="5381" y="1"/>
                  </a:moveTo>
                  <a:cubicBezTo>
                    <a:pt x="5355" y="1"/>
                    <a:pt x="5327" y="1"/>
                    <a:pt x="5297" y="3"/>
                  </a:cubicBezTo>
                  <a:cubicBezTo>
                    <a:pt x="4562" y="36"/>
                    <a:pt x="3827" y="186"/>
                    <a:pt x="3159" y="454"/>
                  </a:cubicBezTo>
                  <a:cubicBezTo>
                    <a:pt x="2106" y="821"/>
                    <a:pt x="1254" y="1573"/>
                    <a:pt x="753" y="2559"/>
                  </a:cubicBezTo>
                  <a:cubicBezTo>
                    <a:pt x="318" y="3411"/>
                    <a:pt x="68" y="4330"/>
                    <a:pt x="17" y="5266"/>
                  </a:cubicBezTo>
                  <a:cubicBezTo>
                    <a:pt x="17" y="5416"/>
                    <a:pt x="1" y="5567"/>
                    <a:pt x="17" y="5717"/>
                  </a:cubicBezTo>
                  <a:cubicBezTo>
                    <a:pt x="34" y="6185"/>
                    <a:pt x="134" y="6268"/>
                    <a:pt x="586" y="6285"/>
                  </a:cubicBezTo>
                  <a:cubicBezTo>
                    <a:pt x="676" y="6290"/>
                    <a:pt x="766" y="6293"/>
                    <a:pt x="855" y="6293"/>
                  </a:cubicBezTo>
                  <a:cubicBezTo>
                    <a:pt x="2738" y="6293"/>
                    <a:pt x="4445" y="5132"/>
                    <a:pt x="5147" y="3378"/>
                  </a:cubicBezTo>
                  <a:cubicBezTo>
                    <a:pt x="5531" y="2442"/>
                    <a:pt x="5732" y="1456"/>
                    <a:pt x="5748" y="470"/>
                  </a:cubicBezTo>
                  <a:cubicBezTo>
                    <a:pt x="5764" y="100"/>
                    <a:pt x="5694" y="1"/>
                    <a:pt x="5381"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5"/>
            <p:cNvSpPr/>
            <p:nvPr/>
          </p:nvSpPr>
          <p:spPr>
            <a:xfrm>
              <a:off x="7443033" y="1690486"/>
              <a:ext cx="178358" cy="224895"/>
            </a:xfrm>
            <a:custGeom>
              <a:rect b="b" l="l" r="r" t="t"/>
              <a:pathLst>
                <a:path extrusionOk="0" h="7017" w="5565">
                  <a:moveTo>
                    <a:pt x="4179" y="1"/>
                  </a:moveTo>
                  <a:cubicBezTo>
                    <a:pt x="4109" y="1"/>
                    <a:pt x="4027" y="16"/>
                    <a:pt x="3927" y="43"/>
                  </a:cubicBezTo>
                  <a:cubicBezTo>
                    <a:pt x="3042" y="243"/>
                    <a:pt x="2206" y="661"/>
                    <a:pt x="1504" y="1246"/>
                  </a:cubicBezTo>
                  <a:cubicBezTo>
                    <a:pt x="619" y="2031"/>
                    <a:pt x="34" y="2967"/>
                    <a:pt x="17" y="4270"/>
                  </a:cubicBezTo>
                  <a:cubicBezTo>
                    <a:pt x="1" y="5106"/>
                    <a:pt x="184" y="5958"/>
                    <a:pt x="535" y="6710"/>
                  </a:cubicBezTo>
                  <a:cubicBezTo>
                    <a:pt x="644" y="6926"/>
                    <a:pt x="710" y="7017"/>
                    <a:pt x="839" y="7017"/>
                  </a:cubicBezTo>
                  <a:cubicBezTo>
                    <a:pt x="909" y="7017"/>
                    <a:pt x="997" y="6990"/>
                    <a:pt x="1120" y="6943"/>
                  </a:cubicBezTo>
                  <a:cubicBezTo>
                    <a:pt x="1471" y="6826"/>
                    <a:pt x="1822" y="6693"/>
                    <a:pt x="2156" y="6526"/>
                  </a:cubicBezTo>
                  <a:cubicBezTo>
                    <a:pt x="4495" y="5473"/>
                    <a:pt x="5565" y="2750"/>
                    <a:pt x="4579" y="377"/>
                  </a:cubicBezTo>
                  <a:cubicBezTo>
                    <a:pt x="4469" y="109"/>
                    <a:pt x="4368" y="1"/>
                    <a:pt x="4179"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5"/>
            <p:cNvSpPr/>
            <p:nvPr/>
          </p:nvSpPr>
          <p:spPr>
            <a:xfrm>
              <a:off x="7748822" y="2087586"/>
              <a:ext cx="249573" cy="136277"/>
            </a:xfrm>
            <a:custGeom>
              <a:rect b="b" l="l" r="r" t="t"/>
              <a:pathLst>
                <a:path extrusionOk="0" h="4252" w="7787">
                  <a:moveTo>
                    <a:pt x="4528" y="0"/>
                  </a:moveTo>
                  <a:cubicBezTo>
                    <a:pt x="4528" y="0"/>
                    <a:pt x="4528" y="0"/>
                    <a:pt x="4528" y="0"/>
                  </a:cubicBezTo>
                  <a:lnTo>
                    <a:pt x="4528" y="0"/>
                  </a:lnTo>
                  <a:cubicBezTo>
                    <a:pt x="4534" y="0"/>
                    <a:pt x="4539" y="0"/>
                    <a:pt x="4545" y="0"/>
                  </a:cubicBezTo>
                  <a:close/>
                  <a:moveTo>
                    <a:pt x="4528" y="0"/>
                  </a:moveTo>
                  <a:cubicBezTo>
                    <a:pt x="4284" y="0"/>
                    <a:pt x="4055" y="1"/>
                    <a:pt x="3826" y="34"/>
                  </a:cubicBezTo>
                  <a:cubicBezTo>
                    <a:pt x="3593" y="84"/>
                    <a:pt x="3342" y="151"/>
                    <a:pt x="3125" y="234"/>
                  </a:cubicBezTo>
                  <a:cubicBezTo>
                    <a:pt x="2005" y="702"/>
                    <a:pt x="1036" y="1471"/>
                    <a:pt x="318" y="2440"/>
                  </a:cubicBezTo>
                  <a:cubicBezTo>
                    <a:pt x="251" y="2523"/>
                    <a:pt x="201" y="2624"/>
                    <a:pt x="151" y="2724"/>
                  </a:cubicBezTo>
                  <a:cubicBezTo>
                    <a:pt x="0" y="3025"/>
                    <a:pt x="50" y="3175"/>
                    <a:pt x="351" y="3309"/>
                  </a:cubicBezTo>
                  <a:cubicBezTo>
                    <a:pt x="1019" y="3609"/>
                    <a:pt x="1721" y="3860"/>
                    <a:pt x="2423" y="4061"/>
                  </a:cubicBezTo>
                  <a:cubicBezTo>
                    <a:pt x="2865" y="4190"/>
                    <a:pt x="3291" y="4251"/>
                    <a:pt x="3701" y="4251"/>
                  </a:cubicBezTo>
                  <a:cubicBezTo>
                    <a:pt x="4781" y="4251"/>
                    <a:pt x="5759" y="3825"/>
                    <a:pt x="6667" y="3075"/>
                  </a:cubicBezTo>
                  <a:cubicBezTo>
                    <a:pt x="7101" y="2707"/>
                    <a:pt x="7452" y="2223"/>
                    <a:pt x="7669" y="1671"/>
                  </a:cubicBezTo>
                  <a:cubicBezTo>
                    <a:pt x="7786" y="1387"/>
                    <a:pt x="7753" y="1254"/>
                    <a:pt x="7536" y="1103"/>
                  </a:cubicBezTo>
                  <a:cubicBezTo>
                    <a:pt x="6617" y="518"/>
                    <a:pt x="5664" y="17"/>
                    <a:pt x="4528"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5"/>
            <p:cNvSpPr/>
            <p:nvPr/>
          </p:nvSpPr>
          <p:spPr>
            <a:xfrm>
              <a:off x="6737773" y="1327424"/>
              <a:ext cx="144610" cy="228420"/>
            </a:xfrm>
            <a:custGeom>
              <a:rect b="b" l="l" r="r" t="t"/>
              <a:pathLst>
                <a:path extrusionOk="0" h="7127" w="4512">
                  <a:moveTo>
                    <a:pt x="3219" y="1"/>
                  </a:moveTo>
                  <a:cubicBezTo>
                    <a:pt x="3145" y="1"/>
                    <a:pt x="3061" y="39"/>
                    <a:pt x="2941" y="109"/>
                  </a:cubicBezTo>
                  <a:cubicBezTo>
                    <a:pt x="2507" y="377"/>
                    <a:pt x="2089" y="644"/>
                    <a:pt x="1688" y="945"/>
                  </a:cubicBezTo>
                  <a:cubicBezTo>
                    <a:pt x="569" y="1780"/>
                    <a:pt x="67" y="2933"/>
                    <a:pt x="0" y="4370"/>
                  </a:cubicBezTo>
                  <a:cubicBezTo>
                    <a:pt x="17" y="5272"/>
                    <a:pt x="301" y="6124"/>
                    <a:pt x="802" y="6876"/>
                  </a:cubicBezTo>
                  <a:cubicBezTo>
                    <a:pt x="916" y="7047"/>
                    <a:pt x="992" y="7126"/>
                    <a:pt x="1095" y="7126"/>
                  </a:cubicBezTo>
                  <a:cubicBezTo>
                    <a:pt x="1173" y="7126"/>
                    <a:pt x="1267" y="7080"/>
                    <a:pt x="1404" y="6993"/>
                  </a:cubicBezTo>
                  <a:cubicBezTo>
                    <a:pt x="2056" y="6592"/>
                    <a:pt x="2657" y="6124"/>
                    <a:pt x="3192" y="5590"/>
                  </a:cubicBezTo>
                  <a:cubicBezTo>
                    <a:pt x="3726" y="5038"/>
                    <a:pt x="4127" y="4353"/>
                    <a:pt x="4345" y="3601"/>
                  </a:cubicBezTo>
                  <a:cubicBezTo>
                    <a:pt x="4462" y="3284"/>
                    <a:pt x="4512" y="2933"/>
                    <a:pt x="4478" y="2582"/>
                  </a:cubicBezTo>
                  <a:cubicBezTo>
                    <a:pt x="4378" y="1730"/>
                    <a:pt x="4061" y="911"/>
                    <a:pt x="3526" y="226"/>
                  </a:cubicBezTo>
                  <a:cubicBezTo>
                    <a:pt x="3400" y="72"/>
                    <a:pt x="3320" y="1"/>
                    <a:pt x="321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5"/>
            <p:cNvSpPr/>
            <p:nvPr/>
          </p:nvSpPr>
          <p:spPr>
            <a:xfrm>
              <a:off x="6909657" y="1193840"/>
              <a:ext cx="246913" cy="124931"/>
            </a:xfrm>
            <a:custGeom>
              <a:rect b="b" l="l" r="r" t="t"/>
              <a:pathLst>
                <a:path extrusionOk="0" h="3898" w="7704">
                  <a:moveTo>
                    <a:pt x="4230" y="0"/>
                  </a:moveTo>
                  <a:cubicBezTo>
                    <a:pt x="2765" y="0"/>
                    <a:pt x="1280" y="579"/>
                    <a:pt x="185" y="1972"/>
                  </a:cubicBezTo>
                  <a:cubicBezTo>
                    <a:pt x="1" y="2205"/>
                    <a:pt x="1" y="2306"/>
                    <a:pt x="251" y="2473"/>
                  </a:cubicBezTo>
                  <a:cubicBezTo>
                    <a:pt x="552" y="2690"/>
                    <a:pt x="870" y="2890"/>
                    <a:pt x="1204" y="3074"/>
                  </a:cubicBezTo>
                  <a:cubicBezTo>
                    <a:pt x="1989" y="3559"/>
                    <a:pt x="2891" y="3843"/>
                    <a:pt x="3810" y="3893"/>
                  </a:cubicBezTo>
                  <a:cubicBezTo>
                    <a:pt x="3868" y="3896"/>
                    <a:pt x="3925" y="3897"/>
                    <a:pt x="3982" y="3897"/>
                  </a:cubicBezTo>
                  <a:cubicBezTo>
                    <a:pt x="4259" y="3897"/>
                    <a:pt x="4536" y="3865"/>
                    <a:pt x="4813" y="3809"/>
                  </a:cubicBezTo>
                  <a:cubicBezTo>
                    <a:pt x="5983" y="3509"/>
                    <a:pt x="6918" y="2874"/>
                    <a:pt x="7536" y="1804"/>
                  </a:cubicBezTo>
                  <a:cubicBezTo>
                    <a:pt x="7620" y="1654"/>
                    <a:pt x="7704" y="1520"/>
                    <a:pt x="7553" y="1370"/>
                  </a:cubicBezTo>
                  <a:cubicBezTo>
                    <a:pt x="7085" y="902"/>
                    <a:pt x="6601" y="468"/>
                    <a:pt x="5966" y="267"/>
                  </a:cubicBezTo>
                  <a:cubicBezTo>
                    <a:pt x="5409" y="94"/>
                    <a:pt x="4821" y="0"/>
                    <a:pt x="4230"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5"/>
            <p:cNvSpPr/>
            <p:nvPr/>
          </p:nvSpPr>
          <p:spPr>
            <a:xfrm>
              <a:off x="7643859" y="1367326"/>
              <a:ext cx="219062" cy="125155"/>
            </a:xfrm>
            <a:custGeom>
              <a:rect b="b" l="l" r="r" t="t"/>
              <a:pathLst>
                <a:path extrusionOk="0" h="3905" w="6835">
                  <a:moveTo>
                    <a:pt x="2256" y="0"/>
                  </a:moveTo>
                  <a:cubicBezTo>
                    <a:pt x="1638" y="17"/>
                    <a:pt x="1020" y="117"/>
                    <a:pt x="418" y="318"/>
                  </a:cubicBezTo>
                  <a:cubicBezTo>
                    <a:pt x="17" y="468"/>
                    <a:pt x="0" y="552"/>
                    <a:pt x="184" y="919"/>
                  </a:cubicBezTo>
                  <a:cubicBezTo>
                    <a:pt x="385" y="1320"/>
                    <a:pt x="602" y="1705"/>
                    <a:pt x="852" y="2072"/>
                  </a:cubicBezTo>
                  <a:cubicBezTo>
                    <a:pt x="1657" y="3294"/>
                    <a:pt x="2766" y="3904"/>
                    <a:pt x="4145" y="3904"/>
                  </a:cubicBezTo>
                  <a:cubicBezTo>
                    <a:pt x="4314" y="3904"/>
                    <a:pt x="4486" y="3895"/>
                    <a:pt x="4662" y="3877"/>
                  </a:cubicBezTo>
                  <a:cubicBezTo>
                    <a:pt x="5280" y="3843"/>
                    <a:pt x="5882" y="3726"/>
                    <a:pt x="6450" y="3493"/>
                  </a:cubicBezTo>
                  <a:cubicBezTo>
                    <a:pt x="6801" y="3325"/>
                    <a:pt x="6834" y="3242"/>
                    <a:pt x="6617" y="2908"/>
                  </a:cubicBezTo>
                  <a:cubicBezTo>
                    <a:pt x="6216" y="2256"/>
                    <a:pt x="5715" y="1671"/>
                    <a:pt x="5163" y="1170"/>
                  </a:cubicBezTo>
                  <a:cubicBezTo>
                    <a:pt x="4345" y="401"/>
                    <a:pt x="3342" y="101"/>
                    <a:pt x="2273"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5"/>
            <p:cNvSpPr/>
            <p:nvPr/>
          </p:nvSpPr>
          <p:spPr>
            <a:xfrm>
              <a:off x="6404133" y="1336142"/>
              <a:ext cx="81984" cy="77273"/>
            </a:xfrm>
            <a:custGeom>
              <a:rect b="b" l="l" r="r" t="t"/>
              <a:pathLst>
                <a:path extrusionOk="0" h="2411" w="2558">
                  <a:moveTo>
                    <a:pt x="678" y="0"/>
                  </a:moveTo>
                  <a:cubicBezTo>
                    <a:pt x="515" y="0"/>
                    <a:pt x="352" y="63"/>
                    <a:pt x="235" y="188"/>
                  </a:cubicBezTo>
                  <a:cubicBezTo>
                    <a:pt x="1" y="456"/>
                    <a:pt x="18" y="857"/>
                    <a:pt x="285" y="1074"/>
                  </a:cubicBezTo>
                  <a:cubicBezTo>
                    <a:pt x="686" y="1475"/>
                    <a:pt x="1087" y="1842"/>
                    <a:pt x="1488" y="2227"/>
                  </a:cubicBezTo>
                  <a:cubicBezTo>
                    <a:pt x="1605" y="2344"/>
                    <a:pt x="1772" y="2410"/>
                    <a:pt x="1939" y="2410"/>
                  </a:cubicBezTo>
                  <a:cubicBezTo>
                    <a:pt x="2156" y="2410"/>
                    <a:pt x="2357" y="2293"/>
                    <a:pt x="2440" y="2093"/>
                  </a:cubicBezTo>
                  <a:cubicBezTo>
                    <a:pt x="2557" y="1876"/>
                    <a:pt x="2507" y="1608"/>
                    <a:pt x="2340" y="1441"/>
                  </a:cubicBezTo>
                  <a:cubicBezTo>
                    <a:pt x="1939" y="1024"/>
                    <a:pt x="1538" y="589"/>
                    <a:pt x="1120" y="188"/>
                  </a:cubicBezTo>
                  <a:cubicBezTo>
                    <a:pt x="1003" y="63"/>
                    <a:pt x="841" y="0"/>
                    <a:pt x="6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5"/>
            <p:cNvSpPr/>
            <p:nvPr/>
          </p:nvSpPr>
          <p:spPr>
            <a:xfrm>
              <a:off x="7611200" y="1341238"/>
              <a:ext cx="59998" cy="81503"/>
            </a:xfrm>
            <a:custGeom>
              <a:rect b="b" l="l" r="r" t="t"/>
              <a:pathLst>
                <a:path extrusionOk="0" h="2543" w="1872">
                  <a:moveTo>
                    <a:pt x="1298" y="0"/>
                  </a:moveTo>
                  <a:cubicBezTo>
                    <a:pt x="1126" y="0"/>
                    <a:pt x="957" y="79"/>
                    <a:pt x="852" y="230"/>
                  </a:cubicBezTo>
                  <a:cubicBezTo>
                    <a:pt x="518" y="714"/>
                    <a:pt x="251" y="1249"/>
                    <a:pt x="67" y="1817"/>
                  </a:cubicBezTo>
                  <a:cubicBezTo>
                    <a:pt x="0" y="2084"/>
                    <a:pt x="117" y="2368"/>
                    <a:pt x="384" y="2469"/>
                  </a:cubicBezTo>
                  <a:cubicBezTo>
                    <a:pt x="471" y="2518"/>
                    <a:pt x="567" y="2542"/>
                    <a:pt x="661" y="2542"/>
                  </a:cubicBezTo>
                  <a:cubicBezTo>
                    <a:pt x="822" y="2542"/>
                    <a:pt x="981" y="2472"/>
                    <a:pt x="1086" y="2335"/>
                  </a:cubicBezTo>
                  <a:cubicBezTo>
                    <a:pt x="1153" y="2268"/>
                    <a:pt x="1203" y="2185"/>
                    <a:pt x="1253" y="2084"/>
                  </a:cubicBezTo>
                  <a:cubicBezTo>
                    <a:pt x="1420" y="1667"/>
                    <a:pt x="1587" y="1249"/>
                    <a:pt x="1805" y="848"/>
                  </a:cubicBezTo>
                  <a:cubicBezTo>
                    <a:pt x="1838" y="764"/>
                    <a:pt x="1855" y="681"/>
                    <a:pt x="1871" y="614"/>
                  </a:cubicBezTo>
                  <a:cubicBezTo>
                    <a:pt x="1871" y="363"/>
                    <a:pt x="1738" y="146"/>
                    <a:pt x="1521" y="46"/>
                  </a:cubicBezTo>
                  <a:cubicBezTo>
                    <a:pt x="1449" y="15"/>
                    <a:pt x="1373" y="0"/>
                    <a:pt x="12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5"/>
            <p:cNvSpPr/>
            <p:nvPr/>
          </p:nvSpPr>
          <p:spPr>
            <a:xfrm>
              <a:off x="7972115" y="2095855"/>
              <a:ext cx="47178" cy="85638"/>
            </a:xfrm>
            <a:custGeom>
              <a:rect b="b" l="l" r="r" t="t"/>
              <a:pathLst>
                <a:path extrusionOk="0" h="2672" w="1472">
                  <a:moveTo>
                    <a:pt x="580" y="1"/>
                  </a:moveTo>
                  <a:cubicBezTo>
                    <a:pt x="549" y="1"/>
                    <a:pt x="517" y="4"/>
                    <a:pt x="485" y="10"/>
                  </a:cubicBezTo>
                  <a:cubicBezTo>
                    <a:pt x="201" y="43"/>
                    <a:pt x="1" y="277"/>
                    <a:pt x="1" y="661"/>
                  </a:cubicBezTo>
                  <a:cubicBezTo>
                    <a:pt x="51" y="1029"/>
                    <a:pt x="134" y="1463"/>
                    <a:pt x="201" y="1881"/>
                  </a:cubicBezTo>
                  <a:cubicBezTo>
                    <a:pt x="218" y="2032"/>
                    <a:pt x="251" y="2165"/>
                    <a:pt x="301" y="2282"/>
                  </a:cubicBezTo>
                  <a:cubicBezTo>
                    <a:pt x="384" y="2517"/>
                    <a:pt x="615" y="2671"/>
                    <a:pt x="852" y="2671"/>
                  </a:cubicBezTo>
                  <a:cubicBezTo>
                    <a:pt x="903" y="2671"/>
                    <a:pt x="954" y="2664"/>
                    <a:pt x="1003" y="2650"/>
                  </a:cubicBezTo>
                  <a:cubicBezTo>
                    <a:pt x="1287" y="2583"/>
                    <a:pt x="1471" y="2316"/>
                    <a:pt x="1454" y="2032"/>
                  </a:cubicBezTo>
                  <a:cubicBezTo>
                    <a:pt x="1387" y="1480"/>
                    <a:pt x="1271" y="912"/>
                    <a:pt x="1087" y="377"/>
                  </a:cubicBezTo>
                  <a:cubicBezTo>
                    <a:pt x="1013" y="157"/>
                    <a:pt x="810" y="1"/>
                    <a:pt x="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5"/>
            <p:cNvSpPr/>
            <p:nvPr/>
          </p:nvSpPr>
          <p:spPr>
            <a:xfrm>
              <a:off x="7132982" y="1201275"/>
              <a:ext cx="40736" cy="86856"/>
            </a:xfrm>
            <a:custGeom>
              <a:rect b="b" l="l" r="r" t="t"/>
              <a:pathLst>
                <a:path extrusionOk="0" h="2710" w="1271">
                  <a:moveTo>
                    <a:pt x="621" y="1"/>
                  </a:moveTo>
                  <a:cubicBezTo>
                    <a:pt x="339" y="1"/>
                    <a:pt x="58" y="186"/>
                    <a:pt x="50" y="570"/>
                  </a:cubicBezTo>
                  <a:cubicBezTo>
                    <a:pt x="34" y="787"/>
                    <a:pt x="34" y="1021"/>
                    <a:pt x="34" y="1339"/>
                  </a:cubicBezTo>
                  <a:cubicBezTo>
                    <a:pt x="0" y="1656"/>
                    <a:pt x="17" y="1957"/>
                    <a:pt x="84" y="2257"/>
                  </a:cubicBezTo>
                  <a:cubicBezTo>
                    <a:pt x="164" y="2530"/>
                    <a:pt x="413" y="2710"/>
                    <a:pt x="683" y="2710"/>
                  </a:cubicBezTo>
                  <a:cubicBezTo>
                    <a:pt x="695" y="2710"/>
                    <a:pt x="707" y="2709"/>
                    <a:pt x="719" y="2709"/>
                  </a:cubicBezTo>
                  <a:cubicBezTo>
                    <a:pt x="1003" y="2675"/>
                    <a:pt x="1220" y="2458"/>
                    <a:pt x="1253" y="2157"/>
                  </a:cubicBezTo>
                  <a:cubicBezTo>
                    <a:pt x="1270" y="2090"/>
                    <a:pt x="1270" y="2024"/>
                    <a:pt x="1270" y="1957"/>
                  </a:cubicBezTo>
                  <a:cubicBezTo>
                    <a:pt x="1220" y="1522"/>
                    <a:pt x="1203" y="1071"/>
                    <a:pt x="1203" y="637"/>
                  </a:cubicBezTo>
                  <a:cubicBezTo>
                    <a:pt x="1238" y="219"/>
                    <a:pt x="929" y="1"/>
                    <a:pt x="6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5"/>
            <p:cNvSpPr/>
            <p:nvPr/>
          </p:nvSpPr>
          <p:spPr>
            <a:xfrm>
              <a:off x="7540497" y="1663821"/>
              <a:ext cx="81439" cy="57658"/>
            </a:xfrm>
            <a:custGeom>
              <a:rect b="b" l="l" r="r" t="t"/>
              <a:pathLst>
                <a:path extrusionOk="0" h="1799" w="2541">
                  <a:moveTo>
                    <a:pt x="611" y="0"/>
                  </a:moveTo>
                  <a:cubicBezTo>
                    <a:pt x="435" y="0"/>
                    <a:pt x="265" y="93"/>
                    <a:pt x="168" y="240"/>
                  </a:cubicBezTo>
                  <a:cubicBezTo>
                    <a:pt x="34" y="424"/>
                    <a:pt x="1" y="658"/>
                    <a:pt x="118" y="875"/>
                  </a:cubicBezTo>
                  <a:cubicBezTo>
                    <a:pt x="168" y="975"/>
                    <a:pt x="251" y="1075"/>
                    <a:pt x="368" y="1142"/>
                  </a:cubicBezTo>
                  <a:cubicBezTo>
                    <a:pt x="803" y="1343"/>
                    <a:pt x="1237" y="1560"/>
                    <a:pt x="1671" y="1760"/>
                  </a:cubicBezTo>
                  <a:cubicBezTo>
                    <a:pt x="1722" y="1777"/>
                    <a:pt x="1788" y="1794"/>
                    <a:pt x="1839" y="1794"/>
                  </a:cubicBezTo>
                  <a:cubicBezTo>
                    <a:pt x="1862" y="1797"/>
                    <a:pt x="1885" y="1798"/>
                    <a:pt x="1909" y="1798"/>
                  </a:cubicBezTo>
                  <a:cubicBezTo>
                    <a:pt x="2134" y="1798"/>
                    <a:pt x="2348" y="1655"/>
                    <a:pt x="2423" y="1443"/>
                  </a:cubicBezTo>
                  <a:cubicBezTo>
                    <a:pt x="2540" y="1209"/>
                    <a:pt x="2457" y="942"/>
                    <a:pt x="2256" y="808"/>
                  </a:cubicBezTo>
                  <a:cubicBezTo>
                    <a:pt x="1805" y="491"/>
                    <a:pt x="1321" y="240"/>
                    <a:pt x="803" y="39"/>
                  </a:cubicBezTo>
                  <a:cubicBezTo>
                    <a:pt x="740" y="13"/>
                    <a:pt x="675" y="0"/>
                    <a:pt x="6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5"/>
            <p:cNvSpPr/>
            <p:nvPr/>
          </p:nvSpPr>
          <p:spPr>
            <a:xfrm>
              <a:off x="6722774" y="1531294"/>
              <a:ext cx="85189" cy="49229"/>
            </a:xfrm>
            <a:custGeom>
              <a:rect b="b" l="l" r="r" t="t"/>
              <a:pathLst>
                <a:path extrusionOk="0" h="1536" w="2658">
                  <a:moveTo>
                    <a:pt x="629" y="0"/>
                  </a:moveTo>
                  <a:cubicBezTo>
                    <a:pt x="377" y="0"/>
                    <a:pt x="156" y="173"/>
                    <a:pt x="84" y="432"/>
                  </a:cubicBezTo>
                  <a:cubicBezTo>
                    <a:pt x="1" y="716"/>
                    <a:pt x="151" y="1033"/>
                    <a:pt x="435" y="1150"/>
                  </a:cubicBezTo>
                  <a:cubicBezTo>
                    <a:pt x="903" y="1317"/>
                    <a:pt x="1387" y="1451"/>
                    <a:pt x="1889" y="1534"/>
                  </a:cubicBezTo>
                  <a:cubicBezTo>
                    <a:pt x="1907" y="1535"/>
                    <a:pt x="1925" y="1536"/>
                    <a:pt x="1943" y="1536"/>
                  </a:cubicBezTo>
                  <a:cubicBezTo>
                    <a:pt x="2279" y="1536"/>
                    <a:pt x="2494" y="1387"/>
                    <a:pt x="2574" y="1117"/>
                  </a:cubicBezTo>
                  <a:cubicBezTo>
                    <a:pt x="2657" y="849"/>
                    <a:pt x="2507" y="565"/>
                    <a:pt x="2256" y="465"/>
                  </a:cubicBezTo>
                  <a:cubicBezTo>
                    <a:pt x="1772" y="298"/>
                    <a:pt x="1270" y="131"/>
                    <a:pt x="752" y="14"/>
                  </a:cubicBezTo>
                  <a:cubicBezTo>
                    <a:pt x="711" y="5"/>
                    <a:pt x="670" y="0"/>
                    <a:pt x="6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5"/>
            <p:cNvSpPr/>
            <p:nvPr/>
          </p:nvSpPr>
          <p:spPr>
            <a:xfrm>
              <a:off x="7210639" y="993143"/>
              <a:ext cx="60542" cy="73074"/>
            </a:xfrm>
            <a:custGeom>
              <a:rect b="b" l="l" r="r" t="t"/>
              <a:pathLst>
                <a:path extrusionOk="0" h="2280" w="1889">
                  <a:moveTo>
                    <a:pt x="1298" y="0"/>
                  </a:moveTo>
                  <a:cubicBezTo>
                    <a:pt x="1110" y="0"/>
                    <a:pt x="921" y="98"/>
                    <a:pt x="819" y="264"/>
                  </a:cubicBezTo>
                  <a:cubicBezTo>
                    <a:pt x="585" y="614"/>
                    <a:pt x="368" y="982"/>
                    <a:pt x="134" y="1350"/>
                  </a:cubicBezTo>
                  <a:cubicBezTo>
                    <a:pt x="100" y="1400"/>
                    <a:pt x="84" y="1467"/>
                    <a:pt x="67" y="1533"/>
                  </a:cubicBezTo>
                  <a:cubicBezTo>
                    <a:pt x="0" y="1767"/>
                    <a:pt x="100" y="2018"/>
                    <a:pt x="284" y="2152"/>
                  </a:cubicBezTo>
                  <a:cubicBezTo>
                    <a:pt x="387" y="2237"/>
                    <a:pt x="508" y="2279"/>
                    <a:pt x="628" y="2279"/>
                  </a:cubicBezTo>
                  <a:cubicBezTo>
                    <a:pt x="741" y="2279"/>
                    <a:pt x="855" y="2242"/>
                    <a:pt x="952" y="2168"/>
                  </a:cubicBezTo>
                  <a:cubicBezTo>
                    <a:pt x="1353" y="1734"/>
                    <a:pt x="1654" y="1233"/>
                    <a:pt x="1855" y="681"/>
                  </a:cubicBezTo>
                  <a:cubicBezTo>
                    <a:pt x="1888" y="397"/>
                    <a:pt x="1738" y="147"/>
                    <a:pt x="1470" y="30"/>
                  </a:cubicBezTo>
                  <a:cubicBezTo>
                    <a:pt x="1415" y="10"/>
                    <a:pt x="1356" y="0"/>
                    <a:pt x="12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5"/>
            <p:cNvSpPr/>
            <p:nvPr/>
          </p:nvSpPr>
          <p:spPr>
            <a:xfrm>
              <a:off x="6270260" y="1012982"/>
              <a:ext cx="63779" cy="73779"/>
            </a:xfrm>
            <a:custGeom>
              <a:rect b="b" l="l" r="r" t="t"/>
              <a:pathLst>
                <a:path extrusionOk="0" h="2302" w="1990">
                  <a:moveTo>
                    <a:pt x="639" y="1"/>
                  </a:moveTo>
                  <a:cubicBezTo>
                    <a:pt x="560" y="1"/>
                    <a:pt x="480" y="15"/>
                    <a:pt x="402" y="46"/>
                  </a:cubicBezTo>
                  <a:cubicBezTo>
                    <a:pt x="118" y="196"/>
                    <a:pt x="1" y="547"/>
                    <a:pt x="134" y="831"/>
                  </a:cubicBezTo>
                  <a:cubicBezTo>
                    <a:pt x="302" y="1249"/>
                    <a:pt x="502" y="1633"/>
                    <a:pt x="736" y="2017"/>
                  </a:cubicBezTo>
                  <a:cubicBezTo>
                    <a:pt x="836" y="2201"/>
                    <a:pt x="1037" y="2301"/>
                    <a:pt x="1254" y="2301"/>
                  </a:cubicBezTo>
                  <a:cubicBezTo>
                    <a:pt x="1722" y="2301"/>
                    <a:pt x="1989" y="1833"/>
                    <a:pt x="1772" y="1382"/>
                  </a:cubicBezTo>
                  <a:cubicBezTo>
                    <a:pt x="1588" y="1031"/>
                    <a:pt x="1388" y="680"/>
                    <a:pt x="1187" y="330"/>
                  </a:cubicBezTo>
                  <a:cubicBezTo>
                    <a:pt x="1076" y="119"/>
                    <a:pt x="864" y="1"/>
                    <a:pt x="6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a:off x="7584951" y="984585"/>
              <a:ext cx="57850" cy="74196"/>
            </a:xfrm>
            <a:custGeom>
              <a:rect b="b" l="l" r="r" t="t"/>
              <a:pathLst>
                <a:path extrusionOk="0" h="2315" w="1805">
                  <a:moveTo>
                    <a:pt x="646" y="0"/>
                  </a:moveTo>
                  <a:cubicBezTo>
                    <a:pt x="587" y="0"/>
                    <a:pt x="528" y="10"/>
                    <a:pt x="468" y="29"/>
                  </a:cubicBezTo>
                  <a:cubicBezTo>
                    <a:pt x="184" y="113"/>
                    <a:pt x="0" y="414"/>
                    <a:pt x="84" y="714"/>
                  </a:cubicBezTo>
                  <a:cubicBezTo>
                    <a:pt x="218" y="1232"/>
                    <a:pt x="452" y="1700"/>
                    <a:pt x="769" y="2118"/>
                  </a:cubicBezTo>
                  <a:cubicBezTo>
                    <a:pt x="872" y="2244"/>
                    <a:pt x="1030" y="2315"/>
                    <a:pt x="1189" y="2315"/>
                  </a:cubicBezTo>
                  <a:cubicBezTo>
                    <a:pt x="1262" y="2315"/>
                    <a:pt x="1335" y="2300"/>
                    <a:pt x="1404" y="2268"/>
                  </a:cubicBezTo>
                  <a:cubicBezTo>
                    <a:pt x="1604" y="2201"/>
                    <a:pt x="1755" y="2018"/>
                    <a:pt x="1788" y="1817"/>
                  </a:cubicBezTo>
                  <a:cubicBezTo>
                    <a:pt x="1805" y="1633"/>
                    <a:pt x="1755" y="1450"/>
                    <a:pt x="1655" y="1299"/>
                  </a:cubicBezTo>
                  <a:cubicBezTo>
                    <a:pt x="1471" y="1015"/>
                    <a:pt x="1320" y="698"/>
                    <a:pt x="1170" y="397"/>
                  </a:cubicBezTo>
                  <a:cubicBezTo>
                    <a:pt x="1103" y="155"/>
                    <a:pt x="885" y="0"/>
                    <a:pt x="64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5"/>
            <p:cNvSpPr/>
            <p:nvPr/>
          </p:nvSpPr>
          <p:spPr>
            <a:xfrm>
              <a:off x="6134239" y="1409889"/>
              <a:ext cx="96438" cy="38909"/>
            </a:xfrm>
            <a:custGeom>
              <a:rect b="b" l="l" r="r" t="t"/>
              <a:pathLst>
                <a:path extrusionOk="0" h="1214" w="3009">
                  <a:moveTo>
                    <a:pt x="533" y="0"/>
                  </a:moveTo>
                  <a:cubicBezTo>
                    <a:pt x="249" y="0"/>
                    <a:pt x="64" y="160"/>
                    <a:pt x="34" y="410"/>
                  </a:cubicBezTo>
                  <a:cubicBezTo>
                    <a:pt x="1" y="677"/>
                    <a:pt x="151" y="878"/>
                    <a:pt x="485" y="945"/>
                  </a:cubicBezTo>
                  <a:cubicBezTo>
                    <a:pt x="1120" y="1045"/>
                    <a:pt x="1772" y="1129"/>
                    <a:pt x="2424" y="1212"/>
                  </a:cubicBezTo>
                  <a:cubicBezTo>
                    <a:pt x="2444" y="1213"/>
                    <a:pt x="2463" y="1214"/>
                    <a:pt x="2483" y="1214"/>
                  </a:cubicBezTo>
                  <a:cubicBezTo>
                    <a:pt x="2733" y="1214"/>
                    <a:pt x="2896" y="1112"/>
                    <a:pt x="2958" y="895"/>
                  </a:cubicBezTo>
                  <a:cubicBezTo>
                    <a:pt x="3008" y="661"/>
                    <a:pt x="2875" y="460"/>
                    <a:pt x="2591" y="360"/>
                  </a:cubicBezTo>
                  <a:cubicBezTo>
                    <a:pt x="2557" y="343"/>
                    <a:pt x="2524" y="343"/>
                    <a:pt x="2474" y="327"/>
                  </a:cubicBezTo>
                  <a:cubicBezTo>
                    <a:pt x="1872" y="210"/>
                    <a:pt x="1254" y="109"/>
                    <a:pt x="652" y="9"/>
                  </a:cubicBezTo>
                  <a:cubicBezTo>
                    <a:pt x="611" y="3"/>
                    <a:pt x="571" y="0"/>
                    <a:pt x="533"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5"/>
            <p:cNvSpPr/>
            <p:nvPr/>
          </p:nvSpPr>
          <p:spPr>
            <a:xfrm>
              <a:off x="8030478" y="2313314"/>
              <a:ext cx="43428" cy="69965"/>
            </a:xfrm>
            <a:custGeom>
              <a:rect b="b" l="l" r="r" t="t"/>
              <a:pathLst>
                <a:path extrusionOk="0" h="2183" w="1355">
                  <a:moveTo>
                    <a:pt x="760" y="0"/>
                  </a:moveTo>
                  <a:cubicBezTo>
                    <a:pt x="512" y="0"/>
                    <a:pt x="294" y="174"/>
                    <a:pt x="235" y="426"/>
                  </a:cubicBezTo>
                  <a:cubicBezTo>
                    <a:pt x="135" y="777"/>
                    <a:pt x="84" y="1128"/>
                    <a:pt x="34" y="1395"/>
                  </a:cubicBezTo>
                  <a:cubicBezTo>
                    <a:pt x="1" y="1863"/>
                    <a:pt x="168" y="2114"/>
                    <a:pt x="485" y="2164"/>
                  </a:cubicBezTo>
                  <a:cubicBezTo>
                    <a:pt x="535" y="2177"/>
                    <a:pt x="584" y="2183"/>
                    <a:pt x="632" y="2183"/>
                  </a:cubicBezTo>
                  <a:cubicBezTo>
                    <a:pt x="895" y="2183"/>
                    <a:pt x="1131" y="2000"/>
                    <a:pt x="1187" y="1746"/>
                  </a:cubicBezTo>
                  <a:cubicBezTo>
                    <a:pt x="1287" y="1362"/>
                    <a:pt x="1338" y="978"/>
                    <a:pt x="1338" y="593"/>
                  </a:cubicBezTo>
                  <a:cubicBezTo>
                    <a:pt x="1354" y="292"/>
                    <a:pt x="1137" y="42"/>
                    <a:pt x="853" y="8"/>
                  </a:cubicBezTo>
                  <a:cubicBezTo>
                    <a:pt x="822" y="3"/>
                    <a:pt x="790" y="0"/>
                    <a:pt x="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5"/>
            <p:cNvSpPr/>
            <p:nvPr/>
          </p:nvSpPr>
          <p:spPr>
            <a:xfrm>
              <a:off x="7895547" y="1461778"/>
              <a:ext cx="83042" cy="42819"/>
            </a:xfrm>
            <a:custGeom>
              <a:rect b="b" l="l" r="r" t="t"/>
              <a:pathLst>
                <a:path extrusionOk="0" h="1336" w="2591">
                  <a:moveTo>
                    <a:pt x="515" y="0"/>
                  </a:moveTo>
                  <a:cubicBezTo>
                    <a:pt x="306" y="0"/>
                    <a:pt x="125" y="129"/>
                    <a:pt x="67" y="345"/>
                  </a:cubicBezTo>
                  <a:cubicBezTo>
                    <a:pt x="0" y="562"/>
                    <a:pt x="134" y="796"/>
                    <a:pt x="351" y="880"/>
                  </a:cubicBezTo>
                  <a:cubicBezTo>
                    <a:pt x="903" y="1064"/>
                    <a:pt x="1454" y="1197"/>
                    <a:pt x="1888" y="1331"/>
                  </a:cubicBezTo>
                  <a:cubicBezTo>
                    <a:pt x="1933" y="1334"/>
                    <a:pt x="1974" y="1336"/>
                    <a:pt x="2014" y="1336"/>
                  </a:cubicBezTo>
                  <a:cubicBezTo>
                    <a:pt x="2359" y="1336"/>
                    <a:pt x="2512" y="1207"/>
                    <a:pt x="2557" y="997"/>
                  </a:cubicBezTo>
                  <a:cubicBezTo>
                    <a:pt x="2590" y="763"/>
                    <a:pt x="2473" y="579"/>
                    <a:pt x="2189" y="479"/>
                  </a:cubicBezTo>
                  <a:cubicBezTo>
                    <a:pt x="1838" y="362"/>
                    <a:pt x="1487" y="262"/>
                    <a:pt x="1137" y="145"/>
                  </a:cubicBezTo>
                  <a:cubicBezTo>
                    <a:pt x="969" y="94"/>
                    <a:pt x="786" y="44"/>
                    <a:pt x="619" y="11"/>
                  </a:cubicBezTo>
                  <a:cubicBezTo>
                    <a:pt x="583" y="4"/>
                    <a:pt x="549" y="0"/>
                    <a:pt x="51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5"/>
            <p:cNvSpPr/>
            <p:nvPr/>
          </p:nvSpPr>
          <p:spPr>
            <a:xfrm>
              <a:off x="7859138" y="1828975"/>
              <a:ext cx="62145" cy="56793"/>
            </a:xfrm>
            <a:custGeom>
              <a:rect b="b" l="l" r="r" t="t"/>
              <a:pathLst>
                <a:path extrusionOk="0" h="1772" w="1939">
                  <a:moveTo>
                    <a:pt x="627" y="0"/>
                  </a:moveTo>
                  <a:cubicBezTo>
                    <a:pt x="493" y="0"/>
                    <a:pt x="358" y="52"/>
                    <a:pt x="251" y="150"/>
                  </a:cubicBezTo>
                  <a:cubicBezTo>
                    <a:pt x="67" y="300"/>
                    <a:pt x="0" y="534"/>
                    <a:pt x="67" y="751"/>
                  </a:cubicBezTo>
                  <a:cubicBezTo>
                    <a:pt x="134" y="1052"/>
                    <a:pt x="1019" y="1754"/>
                    <a:pt x="1320" y="1770"/>
                  </a:cubicBezTo>
                  <a:cubicBezTo>
                    <a:pt x="1333" y="1771"/>
                    <a:pt x="1346" y="1772"/>
                    <a:pt x="1358" y="1772"/>
                  </a:cubicBezTo>
                  <a:cubicBezTo>
                    <a:pt x="1546" y="1772"/>
                    <a:pt x="1727" y="1657"/>
                    <a:pt x="1821" y="1470"/>
                  </a:cubicBezTo>
                  <a:cubicBezTo>
                    <a:pt x="1938" y="1286"/>
                    <a:pt x="1922" y="1052"/>
                    <a:pt x="1788" y="885"/>
                  </a:cubicBezTo>
                  <a:cubicBezTo>
                    <a:pt x="1554" y="567"/>
                    <a:pt x="1253" y="300"/>
                    <a:pt x="902" y="83"/>
                  </a:cubicBezTo>
                  <a:cubicBezTo>
                    <a:pt x="819" y="27"/>
                    <a:pt x="723" y="0"/>
                    <a:pt x="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55"/>
            <p:cNvSpPr/>
            <p:nvPr/>
          </p:nvSpPr>
          <p:spPr>
            <a:xfrm>
              <a:off x="7851094" y="1320085"/>
              <a:ext cx="79837" cy="45126"/>
            </a:xfrm>
            <a:custGeom>
              <a:rect b="b" l="l" r="r" t="t"/>
              <a:pathLst>
                <a:path extrusionOk="0" h="1408" w="2491">
                  <a:moveTo>
                    <a:pt x="1987" y="1"/>
                  </a:moveTo>
                  <a:cubicBezTo>
                    <a:pt x="1931" y="1"/>
                    <a:pt x="1870" y="7"/>
                    <a:pt x="1805" y="21"/>
                  </a:cubicBezTo>
                  <a:cubicBezTo>
                    <a:pt x="1354" y="138"/>
                    <a:pt x="903" y="288"/>
                    <a:pt x="468" y="455"/>
                  </a:cubicBezTo>
                  <a:cubicBezTo>
                    <a:pt x="385" y="489"/>
                    <a:pt x="301" y="539"/>
                    <a:pt x="218" y="589"/>
                  </a:cubicBezTo>
                  <a:cubicBezTo>
                    <a:pt x="67" y="723"/>
                    <a:pt x="1" y="940"/>
                    <a:pt x="84" y="1124"/>
                  </a:cubicBezTo>
                  <a:cubicBezTo>
                    <a:pt x="168" y="1291"/>
                    <a:pt x="335" y="1408"/>
                    <a:pt x="518" y="1408"/>
                  </a:cubicBezTo>
                  <a:cubicBezTo>
                    <a:pt x="569" y="1391"/>
                    <a:pt x="619" y="1391"/>
                    <a:pt x="669" y="1374"/>
                  </a:cubicBezTo>
                  <a:cubicBezTo>
                    <a:pt x="1153" y="1190"/>
                    <a:pt x="1638" y="1040"/>
                    <a:pt x="2106" y="856"/>
                  </a:cubicBezTo>
                  <a:cubicBezTo>
                    <a:pt x="2356" y="789"/>
                    <a:pt x="2490" y="539"/>
                    <a:pt x="2423" y="288"/>
                  </a:cubicBezTo>
                  <a:cubicBezTo>
                    <a:pt x="2357" y="102"/>
                    <a:pt x="2206" y="1"/>
                    <a:pt x="1987"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5"/>
            <p:cNvSpPr/>
            <p:nvPr/>
          </p:nvSpPr>
          <p:spPr>
            <a:xfrm>
              <a:off x="6538775" y="907120"/>
              <a:ext cx="75317" cy="54357"/>
            </a:xfrm>
            <a:custGeom>
              <a:rect b="b" l="l" r="r" t="t"/>
              <a:pathLst>
                <a:path extrusionOk="0" h="1696" w="2350">
                  <a:moveTo>
                    <a:pt x="1859" y="0"/>
                  </a:moveTo>
                  <a:cubicBezTo>
                    <a:pt x="1787" y="0"/>
                    <a:pt x="1714" y="19"/>
                    <a:pt x="1648" y="57"/>
                  </a:cubicBezTo>
                  <a:cubicBezTo>
                    <a:pt x="1180" y="308"/>
                    <a:pt x="729" y="575"/>
                    <a:pt x="278" y="826"/>
                  </a:cubicBezTo>
                  <a:cubicBezTo>
                    <a:pt x="127" y="909"/>
                    <a:pt x="44" y="1043"/>
                    <a:pt x="27" y="1193"/>
                  </a:cubicBezTo>
                  <a:cubicBezTo>
                    <a:pt x="1" y="1470"/>
                    <a:pt x="225" y="1695"/>
                    <a:pt x="476" y="1695"/>
                  </a:cubicBezTo>
                  <a:cubicBezTo>
                    <a:pt x="543" y="1695"/>
                    <a:pt x="612" y="1679"/>
                    <a:pt x="679" y="1644"/>
                  </a:cubicBezTo>
                  <a:cubicBezTo>
                    <a:pt x="930" y="1527"/>
                    <a:pt x="1180" y="1377"/>
                    <a:pt x="1431" y="1227"/>
                  </a:cubicBezTo>
                  <a:cubicBezTo>
                    <a:pt x="1665" y="1093"/>
                    <a:pt x="1882" y="959"/>
                    <a:pt x="2099" y="809"/>
                  </a:cubicBezTo>
                  <a:cubicBezTo>
                    <a:pt x="2300" y="675"/>
                    <a:pt x="2350" y="408"/>
                    <a:pt x="2233" y="224"/>
                  </a:cubicBezTo>
                  <a:cubicBezTo>
                    <a:pt x="2154" y="78"/>
                    <a:pt x="2008" y="0"/>
                    <a:pt x="1859"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5"/>
            <p:cNvSpPr/>
            <p:nvPr/>
          </p:nvSpPr>
          <p:spPr>
            <a:xfrm>
              <a:off x="7319865" y="1799328"/>
              <a:ext cx="80349" cy="29839"/>
            </a:xfrm>
            <a:custGeom>
              <a:rect b="b" l="l" r="r" t="t"/>
              <a:pathLst>
                <a:path extrusionOk="0" h="931" w="2507">
                  <a:moveTo>
                    <a:pt x="622" y="1"/>
                  </a:moveTo>
                  <a:cubicBezTo>
                    <a:pt x="565" y="1"/>
                    <a:pt x="509" y="2"/>
                    <a:pt x="452" y="5"/>
                  </a:cubicBezTo>
                  <a:cubicBezTo>
                    <a:pt x="201" y="5"/>
                    <a:pt x="1" y="222"/>
                    <a:pt x="1" y="456"/>
                  </a:cubicBezTo>
                  <a:cubicBezTo>
                    <a:pt x="1" y="690"/>
                    <a:pt x="184" y="891"/>
                    <a:pt x="418" y="908"/>
                  </a:cubicBezTo>
                  <a:cubicBezTo>
                    <a:pt x="666" y="923"/>
                    <a:pt x="914" y="931"/>
                    <a:pt x="1162" y="931"/>
                  </a:cubicBezTo>
                  <a:cubicBezTo>
                    <a:pt x="1465" y="931"/>
                    <a:pt x="1769" y="918"/>
                    <a:pt x="2072" y="891"/>
                  </a:cubicBezTo>
                  <a:cubicBezTo>
                    <a:pt x="2323" y="874"/>
                    <a:pt x="2507" y="657"/>
                    <a:pt x="2473" y="406"/>
                  </a:cubicBezTo>
                  <a:cubicBezTo>
                    <a:pt x="2457" y="189"/>
                    <a:pt x="2290" y="55"/>
                    <a:pt x="2022" y="22"/>
                  </a:cubicBezTo>
                  <a:cubicBezTo>
                    <a:pt x="1788" y="22"/>
                    <a:pt x="1538" y="22"/>
                    <a:pt x="1304" y="5"/>
                  </a:cubicBezTo>
                  <a:lnTo>
                    <a:pt x="1304" y="22"/>
                  </a:lnTo>
                  <a:cubicBezTo>
                    <a:pt x="1077" y="22"/>
                    <a:pt x="849" y="1"/>
                    <a:pt x="622"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5"/>
            <p:cNvSpPr/>
            <p:nvPr/>
          </p:nvSpPr>
          <p:spPr>
            <a:xfrm>
              <a:off x="8338959" y="2389048"/>
              <a:ext cx="83651" cy="39582"/>
            </a:xfrm>
            <a:custGeom>
              <a:rect b="b" l="l" r="r" t="t"/>
              <a:pathLst>
                <a:path extrusionOk="0" h="1235" w="2610">
                  <a:moveTo>
                    <a:pt x="436" y="0"/>
                  </a:moveTo>
                  <a:cubicBezTo>
                    <a:pt x="201" y="0"/>
                    <a:pt x="16" y="179"/>
                    <a:pt x="0" y="419"/>
                  </a:cubicBezTo>
                  <a:cubicBezTo>
                    <a:pt x="0" y="686"/>
                    <a:pt x="184" y="904"/>
                    <a:pt x="451" y="937"/>
                  </a:cubicBezTo>
                  <a:cubicBezTo>
                    <a:pt x="902" y="1037"/>
                    <a:pt x="1370" y="1138"/>
                    <a:pt x="1821" y="1204"/>
                  </a:cubicBezTo>
                  <a:cubicBezTo>
                    <a:pt x="1884" y="1225"/>
                    <a:pt x="1942" y="1235"/>
                    <a:pt x="1996" y="1235"/>
                  </a:cubicBezTo>
                  <a:cubicBezTo>
                    <a:pt x="2503" y="1235"/>
                    <a:pt x="2609" y="396"/>
                    <a:pt x="2005" y="336"/>
                  </a:cubicBezTo>
                  <a:cubicBezTo>
                    <a:pt x="1604" y="235"/>
                    <a:pt x="1203" y="152"/>
                    <a:pt x="802" y="51"/>
                  </a:cubicBezTo>
                  <a:cubicBezTo>
                    <a:pt x="685" y="18"/>
                    <a:pt x="585" y="1"/>
                    <a:pt x="468" y="1"/>
                  </a:cubicBezTo>
                  <a:cubicBezTo>
                    <a:pt x="457" y="1"/>
                    <a:pt x="447" y="0"/>
                    <a:pt x="436"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55"/>
            <p:cNvSpPr/>
            <p:nvPr/>
          </p:nvSpPr>
          <p:spPr>
            <a:xfrm>
              <a:off x="7745072" y="722000"/>
              <a:ext cx="30544" cy="79324"/>
            </a:xfrm>
            <a:custGeom>
              <a:rect b="b" l="l" r="r" t="t"/>
              <a:pathLst>
                <a:path extrusionOk="0" h="2475" w="953">
                  <a:moveTo>
                    <a:pt x="452" y="0"/>
                  </a:moveTo>
                  <a:cubicBezTo>
                    <a:pt x="249" y="0"/>
                    <a:pt x="82" y="146"/>
                    <a:pt x="50" y="353"/>
                  </a:cubicBezTo>
                  <a:cubicBezTo>
                    <a:pt x="34" y="403"/>
                    <a:pt x="17" y="470"/>
                    <a:pt x="17" y="520"/>
                  </a:cubicBezTo>
                  <a:cubicBezTo>
                    <a:pt x="17" y="1004"/>
                    <a:pt x="0" y="1489"/>
                    <a:pt x="17" y="1957"/>
                  </a:cubicBezTo>
                  <a:cubicBezTo>
                    <a:pt x="0" y="2241"/>
                    <a:pt x="217" y="2475"/>
                    <a:pt x="501" y="2475"/>
                  </a:cubicBezTo>
                  <a:cubicBezTo>
                    <a:pt x="769" y="2458"/>
                    <a:pt x="953" y="2224"/>
                    <a:pt x="936" y="1957"/>
                  </a:cubicBezTo>
                  <a:cubicBezTo>
                    <a:pt x="953" y="1723"/>
                    <a:pt x="936" y="1489"/>
                    <a:pt x="919" y="1255"/>
                  </a:cubicBezTo>
                  <a:lnTo>
                    <a:pt x="886" y="1255"/>
                  </a:lnTo>
                  <a:cubicBezTo>
                    <a:pt x="886" y="988"/>
                    <a:pt x="902" y="703"/>
                    <a:pt x="902" y="436"/>
                  </a:cubicBezTo>
                  <a:cubicBezTo>
                    <a:pt x="902" y="202"/>
                    <a:pt x="719" y="2"/>
                    <a:pt x="485" y="2"/>
                  </a:cubicBezTo>
                  <a:cubicBezTo>
                    <a:pt x="474" y="1"/>
                    <a:pt x="463" y="0"/>
                    <a:pt x="452"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5"/>
            <p:cNvSpPr/>
            <p:nvPr/>
          </p:nvSpPr>
          <p:spPr>
            <a:xfrm>
              <a:off x="8289153" y="2485711"/>
              <a:ext cx="64292" cy="61280"/>
            </a:xfrm>
            <a:custGeom>
              <a:rect b="b" l="l" r="r" t="t"/>
              <a:pathLst>
                <a:path extrusionOk="0" h="1912" w="2006">
                  <a:moveTo>
                    <a:pt x="451" y="0"/>
                  </a:moveTo>
                  <a:cubicBezTo>
                    <a:pt x="220" y="0"/>
                    <a:pt x="14" y="180"/>
                    <a:pt x="0" y="427"/>
                  </a:cubicBezTo>
                  <a:lnTo>
                    <a:pt x="17" y="427"/>
                  </a:lnTo>
                  <a:cubicBezTo>
                    <a:pt x="0" y="594"/>
                    <a:pt x="84" y="745"/>
                    <a:pt x="217" y="862"/>
                  </a:cubicBezTo>
                  <a:cubicBezTo>
                    <a:pt x="468" y="1112"/>
                    <a:pt x="735" y="1346"/>
                    <a:pt x="1003" y="1597"/>
                  </a:cubicBezTo>
                  <a:cubicBezTo>
                    <a:pt x="1103" y="1697"/>
                    <a:pt x="1203" y="1781"/>
                    <a:pt x="1320" y="1848"/>
                  </a:cubicBezTo>
                  <a:cubicBezTo>
                    <a:pt x="1385" y="1890"/>
                    <a:pt x="1461" y="1912"/>
                    <a:pt x="1538" y="1912"/>
                  </a:cubicBezTo>
                  <a:cubicBezTo>
                    <a:pt x="1641" y="1912"/>
                    <a:pt x="1745" y="1874"/>
                    <a:pt x="1821" y="1797"/>
                  </a:cubicBezTo>
                  <a:cubicBezTo>
                    <a:pt x="1972" y="1664"/>
                    <a:pt x="2005" y="1447"/>
                    <a:pt x="1905" y="1279"/>
                  </a:cubicBezTo>
                  <a:cubicBezTo>
                    <a:pt x="1872" y="1213"/>
                    <a:pt x="1838" y="1162"/>
                    <a:pt x="1788" y="1112"/>
                  </a:cubicBezTo>
                  <a:cubicBezTo>
                    <a:pt x="1471" y="795"/>
                    <a:pt x="1153" y="477"/>
                    <a:pt x="836" y="177"/>
                  </a:cubicBezTo>
                  <a:cubicBezTo>
                    <a:pt x="769" y="110"/>
                    <a:pt x="685" y="43"/>
                    <a:pt x="602" y="26"/>
                  </a:cubicBezTo>
                  <a:cubicBezTo>
                    <a:pt x="551" y="9"/>
                    <a:pt x="501" y="0"/>
                    <a:pt x="451"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5"/>
            <p:cNvSpPr/>
            <p:nvPr/>
          </p:nvSpPr>
          <p:spPr>
            <a:xfrm>
              <a:off x="6940810" y="1365724"/>
              <a:ext cx="60991" cy="65382"/>
            </a:xfrm>
            <a:custGeom>
              <a:rect b="b" l="l" r="r" t="t"/>
              <a:pathLst>
                <a:path extrusionOk="0" h="2040" w="1903">
                  <a:moveTo>
                    <a:pt x="1433" y="1"/>
                  </a:moveTo>
                  <a:cubicBezTo>
                    <a:pt x="1293" y="1"/>
                    <a:pt x="1157" y="79"/>
                    <a:pt x="1084" y="201"/>
                  </a:cubicBezTo>
                  <a:cubicBezTo>
                    <a:pt x="833" y="535"/>
                    <a:pt x="583" y="852"/>
                    <a:pt x="299" y="1170"/>
                  </a:cubicBezTo>
                  <a:cubicBezTo>
                    <a:pt x="232" y="1253"/>
                    <a:pt x="165" y="1337"/>
                    <a:pt x="115" y="1437"/>
                  </a:cubicBezTo>
                  <a:cubicBezTo>
                    <a:pt x="1" y="1730"/>
                    <a:pt x="204" y="2039"/>
                    <a:pt x="509" y="2039"/>
                  </a:cubicBezTo>
                  <a:cubicBezTo>
                    <a:pt x="517" y="2039"/>
                    <a:pt x="525" y="2039"/>
                    <a:pt x="533" y="2039"/>
                  </a:cubicBezTo>
                  <a:cubicBezTo>
                    <a:pt x="683" y="2039"/>
                    <a:pt x="833" y="1972"/>
                    <a:pt x="934" y="1855"/>
                  </a:cubicBezTo>
                  <a:cubicBezTo>
                    <a:pt x="1201" y="1521"/>
                    <a:pt x="1452" y="1203"/>
                    <a:pt x="1719" y="886"/>
                  </a:cubicBezTo>
                  <a:cubicBezTo>
                    <a:pt x="1786" y="786"/>
                    <a:pt x="1836" y="669"/>
                    <a:pt x="1853" y="535"/>
                  </a:cubicBezTo>
                  <a:cubicBezTo>
                    <a:pt x="1903" y="335"/>
                    <a:pt x="1802" y="117"/>
                    <a:pt x="1585" y="34"/>
                  </a:cubicBezTo>
                  <a:cubicBezTo>
                    <a:pt x="1536" y="11"/>
                    <a:pt x="1484" y="1"/>
                    <a:pt x="1433"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5"/>
            <p:cNvSpPr/>
            <p:nvPr/>
          </p:nvSpPr>
          <p:spPr>
            <a:xfrm>
              <a:off x="6127829" y="1559114"/>
              <a:ext cx="68042" cy="53876"/>
            </a:xfrm>
            <a:custGeom>
              <a:rect b="b" l="l" r="r" t="t"/>
              <a:pathLst>
                <a:path extrusionOk="0" h="1681" w="2123">
                  <a:moveTo>
                    <a:pt x="1631" y="1"/>
                  </a:moveTo>
                  <a:cubicBezTo>
                    <a:pt x="1554" y="1"/>
                    <a:pt x="1475" y="21"/>
                    <a:pt x="1404" y="65"/>
                  </a:cubicBezTo>
                  <a:cubicBezTo>
                    <a:pt x="1003" y="265"/>
                    <a:pt x="602" y="483"/>
                    <a:pt x="234" y="750"/>
                  </a:cubicBezTo>
                  <a:cubicBezTo>
                    <a:pt x="84" y="850"/>
                    <a:pt x="0" y="1017"/>
                    <a:pt x="0" y="1184"/>
                  </a:cubicBezTo>
                  <a:cubicBezTo>
                    <a:pt x="0" y="1385"/>
                    <a:pt x="117" y="1552"/>
                    <a:pt x="301" y="1636"/>
                  </a:cubicBezTo>
                  <a:cubicBezTo>
                    <a:pt x="361" y="1665"/>
                    <a:pt x="425" y="1680"/>
                    <a:pt x="488" y="1680"/>
                  </a:cubicBezTo>
                  <a:cubicBezTo>
                    <a:pt x="601" y="1680"/>
                    <a:pt x="710" y="1632"/>
                    <a:pt x="786" y="1535"/>
                  </a:cubicBezTo>
                  <a:cubicBezTo>
                    <a:pt x="1020" y="1335"/>
                    <a:pt x="1270" y="1151"/>
                    <a:pt x="1538" y="1017"/>
                  </a:cubicBezTo>
                  <a:cubicBezTo>
                    <a:pt x="1638" y="951"/>
                    <a:pt x="1755" y="884"/>
                    <a:pt x="1855" y="817"/>
                  </a:cubicBezTo>
                  <a:cubicBezTo>
                    <a:pt x="2039" y="700"/>
                    <a:pt x="2122" y="449"/>
                    <a:pt x="2022" y="232"/>
                  </a:cubicBezTo>
                  <a:cubicBezTo>
                    <a:pt x="1944" y="86"/>
                    <a:pt x="1790" y="1"/>
                    <a:pt x="163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5"/>
            <p:cNvSpPr/>
            <p:nvPr/>
          </p:nvSpPr>
          <p:spPr>
            <a:xfrm>
              <a:off x="6518198" y="999392"/>
              <a:ext cx="74420" cy="40255"/>
            </a:xfrm>
            <a:custGeom>
              <a:rect b="b" l="l" r="r" t="t"/>
              <a:pathLst>
                <a:path extrusionOk="0" h="1256" w="2322">
                  <a:moveTo>
                    <a:pt x="495" y="0"/>
                  </a:moveTo>
                  <a:cubicBezTo>
                    <a:pt x="296" y="0"/>
                    <a:pt x="129" y="115"/>
                    <a:pt x="51" y="302"/>
                  </a:cubicBezTo>
                  <a:cubicBezTo>
                    <a:pt x="1" y="486"/>
                    <a:pt x="84" y="703"/>
                    <a:pt x="252" y="804"/>
                  </a:cubicBezTo>
                  <a:cubicBezTo>
                    <a:pt x="736" y="1038"/>
                    <a:pt x="1254" y="1188"/>
                    <a:pt x="1789" y="1255"/>
                  </a:cubicBezTo>
                  <a:cubicBezTo>
                    <a:pt x="1798" y="1255"/>
                    <a:pt x="1807" y="1256"/>
                    <a:pt x="1815" y="1256"/>
                  </a:cubicBezTo>
                  <a:cubicBezTo>
                    <a:pt x="2103" y="1256"/>
                    <a:pt x="2321" y="996"/>
                    <a:pt x="2257" y="720"/>
                  </a:cubicBezTo>
                  <a:cubicBezTo>
                    <a:pt x="2206" y="520"/>
                    <a:pt x="2056" y="369"/>
                    <a:pt x="1856" y="336"/>
                  </a:cubicBezTo>
                  <a:cubicBezTo>
                    <a:pt x="1538" y="269"/>
                    <a:pt x="1221" y="186"/>
                    <a:pt x="903" y="102"/>
                  </a:cubicBezTo>
                  <a:cubicBezTo>
                    <a:pt x="769" y="69"/>
                    <a:pt x="636" y="18"/>
                    <a:pt x="536" y="2"/>
                  </a:cubicBezTo>
                  <a:cubicBezTo>
                    <a:pt x="522" y="1"/>
                    <a:pt x="508" y="0"/>
                    <a:pt x="49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5"/>
            <p:cNvSpPr/>
            <p:nvPr/>
          </p:nvSpPr>
          <p:spPr>
            <a:xfrm>
              <a:off x="7798628" y="1540653"/>
              <a:ext cx="61985" cy="65542"/>
            </a:xfrm>
            <a:custGeom>
              <a:rect b="b" l="l" r="r" t="t"/>
              <a:pathLst>
                <a:path extrusionOk="0" h="2045" w="1934">
                  <a:moveTo>
                    <a:pt x="582" y="0"/>
                  </a:moveTo>
                  <a:cubicBezTo>
                    <a:pt x="289" y="0"/>
                    <a:pt x="1" y="317"/>
                    <a:pt x="201" y="658"/>
                  </a:cubicBezTo>
                  <a:cubicBezTo>
                    <a:pt x="418" y="1092"/>
                    <a:pt x="668" y="1493"/>
                    <a:pt x="986" y="1861"/>
                  </a:cubicBezTo>
                  <a:cubicBezTo>
                    <a:pt x="1069" y="1978"/>
                    <a:pt x="1186" y="2028"/>
                    <a:pt x="1320" y="2044"/>
                  </a:cubicBezTo>
                  <a:cubicBezTo>
                    <a:pt x="1328" y="2045"/>
                    <a:pt x="1336" y="2045"/>
                    <a:pt x="1343" y="2045"/>
                  </a:cubicBezTo>
                  <a:cubicBezTo>
                    <a:pt x="1714" y="2045"/>
                    <a:pt x="1934" y="1654"/>
                    <a:pt x="1721" y="1343"/>
                  </a:cubicBezTo>
                  <a:cubicBezTo>
                    <a:pt x="1487" y="958"/>
                    <a:pt x="1203" y="574"/>
                    <a:pt x="919" y="190"/>
                  </a:cubicBezTo>
                  <a:cubicBezTo>
                    <a:pt x="830" y="56"/>
                    <a:pt x="706" y="0"/>
                    <a:pt x="582"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5"/>
            <p:cNvSpPr/>
            <p:nvPr/>
          </p:nvSpPr>
          <p:spPr>
            <a:xfrm>
              <a:off x="7656711" y="2201588"/>
              <a:ext cx="71792" cy="38075"/>
            </a:xfrm>
            <a:custGeom>
              <a:rect b="b" l="l" r="r" t="t"/>
              <a:pathLst>
                <a:path extrusionOk="0" h="1188" w="2240">
                  <a:moveTo>
                    <a:pt x="1741" y="1"/>
                  </a:moveTo>
                  <a:cubicBezTo>
                    <a:pt x="1729" y="1"/>
                    <a:pt x="1717" y="1"/>
                    <a:pt x="1705" y="2"/>
                  </a:cubicBezTo>
                  <a:cubicBezTo>
                    <a:pt x="1320" y="86"/>
                    <a:pt x="869" y="169"/>
                    <a:pt x="435" y="270"/>
                  </a:cubicBezTo>
                  <a:cubicBezTo>
                    <a:pt x="167" y="320"/>
                    <a:pt x="0" y="587"/>
                    <a:pt x="84" y="838"/>
                  </a:cubicBezTo>
                  <a:cubicBezTo>
                    <a:pt x="140" y="1048"/>
                    <a:pt x="337" y="1188"/>
                    <a:pt x="547" y="1188"/>
                  </a:cubicBezTo>
                  <a:cubicBezTo>
                    <a:pt x="588" y="1188"/>
                    <a:pt x="628" y="1183"/>
                    <a:pt x="669" y="1172"/>
                  </a:cubicBezTo>
                  <a:cubicBezTo>
                    <a:pt x="1036" y="1088"/>
                    <a:pt x="1421" y="988"/>
                    <a:pt x="1788" y="888"/>
                  </a:cubicBezTo>
                  <a:cubicBezTo>
                    <a:pt x="1855" y="871"/>
                    <a:pt x="1922" y="854"/>
                    <a:pt x="1972" y="821"/>
                  </a:cubicBezTo>
                  <a:cubicBezTo>
                    <a:pt x="2156" y="738"/>
                    <a:pt x="2239" y="520"/>
                    <a:pt x="2189" y="337"/>
                  </a:cubicBezTo>
                  <a:cubicBezTo>
                    <a:pt x="2126" y="132"/>
                    <a:pt x="1944" y="1"/>
                    <a:pt x="174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5"/>
            <p:cNvSpPr/>
            <p:nvPr/>
          </p:nvSpPr>
          <p:spPr>
            <a:xfrm>
              <a:off x="7501941" y="1949386"/>
              <a:ext cx="30544" cy="67017"/>
            </a:xfrm>
            <a:custGeom>
              <a:rect b="b" l="l" r="r" t="t"/>
              <a:pathLst>
                <a:path extrusionOk="0" h="2091" w="953">
                  <a:moveTo>
                    <a:pt x="481" y="1"/>
                  </a:moveTo>
                  <a:cubicBezTo>
                    <a:pt x="471" y="1"/>
                    <a:pt x="461" y="1"/>
                    <a:pt x="452" y="2"/>
                  </a:cubicBezTo>
                  <a:cubicBezTo>
                    <a:pt x="218" y="2"/>
                    <a:pt x="34" y="202"/>
                    <a:pt x="34" y="436"/>
                  </a:cubicBezTo>
                  <a:cubicBezTo>
                    <a:pt x="17" y="603"/>
                    <a:pt x="17" y="787"/>
                    <a:pt x="17" y="971"/>
                  </a:cubicBezTo>
                  <a:cubicBezTo>
                    <a:pt x="17" y="1071"/>
                    <a:pt x="1" y="1188"/>
                    <a:pt x="17" y="1305"/>
                  </a:cubicBezTo>
                  <a:cubicBezTo>
                    <a:pt x="1" y="1405"/>
                    <a:pt x="17" y="1522"/>
                    <a:pt x="34" y="1622"/>
                  </a:cubicBezTo>
                  <a:cubicBezTo>
                    <a:pt x="34" y="1873"/>
                    <a:pt x="234" y="2073"/>
                    <a:pt x="485" y="2090"/>
                  </a:cubicBezTo>
                  <a:cubicBezTo>
                    <a:pt x="736" y="2090"/>
                    <a:pt x="953" y="1856"/>
                    <a:pt x="936" y="1606"/>
                  </a:cubicBezTo>
                  <a:cubicBezTo>
                    <a:pt x="953" y="1221"/>
                    <a:pt x="936" y="820"/>
                    <a:pt x="903" y="436"/>
                  </a:cubicBezTo>
                  <a:cubicBezTo>
                    <a:pt x="903" y="195"/>
                    <a:pt x="718" y="1"/>
                    <a:pt x="48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5"/>
            <p:cNvSpPr/>
            <p:nvPr/>
          </p:nvSpPr>
          <p:spPr>
            <a:xfrm>
              <a:off x="7425374" y="1240569"/>
              <a:ext cx="41248" cy="65318"/>
            </a:xfrm>
            <a:custGeom>
              <a:rect b="b" l="l" r="r" t="t"/>
              <a:pathLst>
                <a:path extrusionOk="0" h="2038" w="1287">
                  <a:moveTo>
                    <a:pt x="469" y="1"/>
                  </a:moveTo>
                  <a:cubicBezTo>
                    <a:pt x="436" y="1"/>
                    <a:pt x="402" y="4"/>
                    <a:pt x="368" y="12"/>
                  </a:cubicBezTo>
                  <a:cubicBezTo>
                    <a:pt x="151" y="79"/>
                    <a:pt x="0" y="296"/>
                    <a:pt x="34" y="530"/>
                  </a:cubicBezTo>
                  <a:cubicBezTo>
                    <a:pt x="117" y="965"/>
                    <a:pt x="234" y="1382"/>
                    <a:pt x="385" y="1783"/>
                  </a:cubicBezTo>
                  <a:cubicBezTo>
                    <a:pt x="451" y="1942"/>
                    <a:pt x="611" y="2038"/>
                    <a:pt x="774" y="2038"/>
                  </a:cubicBezTo>
                  <a:cubicBezTo>
                    <a:pt x="817" y="2038"/>
                    <a:pt x="861" y="2031"/>
                    <a:pt x="902" y="2017"/>
                  </a:cubicBezTo>
                  <a:cubicBezTo>
                    <a:pt x="1136" y="1967"/>
                    <a:pt x="1287" y="1733"/>
                    <a:pt x="1237" y="1516"/>
                  </a:cubicBezTo>
                  <a:cubicBezTo>
                    <a:pt x="1136" y="1098"/>
                    <a:pt x="1003" y="681"/>
                    <a:pt x="869" y="280"/>
                  </a:cubicBezTo>
                  <a:cubicBezTo>
                    <a:pt x="813" y="110"/>
                    <a:pt x="649" y="1"/>
                    <a:pt x="46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5"/>
            <p:cNvSpPr/>
            <p:nvPr/>
          </p:nvSpPr>
          <p:spPr>
            <a:xfrm>
              <a:off x="6666013" y="1307329"/>
              <a:ext cx="60542" cy="52979"/>
            </a:xfrm>
            <a:custGeom>
              <a:rect b="b" l="l" r="r" t="t"/>
              <a:pathLst>
                <a:path extrusionOk="0" h="1653" w="1889">
                  <a:moveTo>
                    <a:pt x="457" y="1"/>
                  </a:moveTo>
                  <a:cubicBezTo>
                    <a:pt x="339" y="1"/>
                    <a:pt x="220" y="49"/>
                    <a:pt x="134" y="135"/>
                  </a:cubicBezTo>
                  <a:cubicBezTo>
                    <a:pt x="0" y="335"/>
                    <a:pt x="0" y="586"/>
                    <a:pt x="168" y="770"/>
                  </a:cubicBezTo>
                  <a:lnTo>
                    <a:pt x="168" y="753"/>
                  </a:lnTo>
                  <a:cubicBezTo>
                    <a:pt x="468" y="1070"/>
                    <a:pt x="819" y="1338"/>
                    <a:pt x="1170" y="1588"/>
                  </a:cubicBezTo>
                  <a:cubicBezTo>
                    <a:pt x="1238" y="1632"/>
                    <a:pt x="1315" y="1652"/>
                    <a:pt x="1393" y="1652"/>
                  </a:cubicBezTo>
                  <a:cubicBezTo>
                    <a:pt x="1524" y="1652"/>
                    <a:pt x="1654" y="1593"/>
                    <a:pt x="1738" y="1488"/>
                  </a:cubicBezTo>
                  <a:cubicBezTo>
                    <a:pt x="1889" y="1304"/>
                    <a:pt x="1889" y="1037"/>
                    <a:pt x="1705" y="887"/>
                  </a:cubicBezTo>
                  <a:cubicBezTo>
                    <a:pt x="1387" y="603"/>
                    <a:pt x="1053" y="335"/>
                    <a:pt x="702" y="85"/>
                  </a:cubicBezTo>
                  <a:cubicBezTo>
                    <a:pt x="631" y="28"/>
                    <a:pt x="544" y="1"/>
                    <a:pt x="457"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5"/>
            <p:cNvSpPr/>
            <p:nvPr/>
          </p:nvSpPr>
          <p:spPr>
            <a:xfrm>
              <a:off x="6742581" y="1260375"/>
              <a:ext cx="41280" cy="65863"/>
            </a:xfrm>
            <a:custGeom>
              <a:rect b="b" l="l" r="r" t="t"/>
              <a:pathLst>
                <a:path extrusionOk="0" h="2055" w="1288">
                  <a:moveTo>
                    <a:pt x="469" y="1"/>
                  </a:moveTo>
                  <a:cubicBezTo>
                    <a:pt x="436" y="1"/>
                    <a:pt x="402" y="5"/>
                    <a:pt x="368" y="12"/>
                  </a:cubicBezTo>
                  <a:cubicBezTo>
                    <a:pt x="151" y="79"/>
                    <a:pt x="1" y="313"/>
                    <a:pt x="34" y="530"/>
                  </a:cubicBezTo>
                  <a:cubicBezTo>
                    <a:pt x="118" y="965"/>
                    <a:pt x="235" y="1383"/>
                    <a:pt x="385" y="1800"/>
                  </a:cubicBezTo>
                  <a:cubicBezTo>
                    <a:pt x="451" y="1959"/>
                    <a:pt x="611" y="2055"/>
                    <a:pt x="775" y="2055"/>
                  </a:cubicBezTo>
                  <a:cubicBezTo>
                    <a:pt x="818" y="2055"/>
                    <a:pt x="861" y="2048"/>
                    <a:pt x="903" y="2034"/>
                  </a:cubicBezTo>
                  <a:cubicBezTo>
                    <a:pt x="1137" y="1967"/>
                    <a:pt x="1287" y="1750"/>
                    <a:pt x="1237" y="1516"/>
                  </a:cubicBezTo>
                  <a:cubicBezTo>
                    <a:pt x="1137" y="1099"/>
                    <a:pt x="1003" y="698"/>
                    <a:pt x="870" y="297"/>
                  </a:cubicBezTo>
                  <a:cubicBezTo>
                    <a:pt x="813" y="113"/>
                    <a:pt x="649" y="1"/>
                    <a:pt x="46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5"/>
            <p:cNvSpPr/>
            <p:nvPr/>
          </p:nvSpPr>
          <p:spPr>
            <a:xfrm>
              <a:off x="7355216" y="1902113"/>
              <a:ext cx="55190" cy="58267"/>
            </a:xfrm>
            <a:custGeom>
              <a:rect b="b" l="l" r="r" t="t"/>
              <a:pathLst>
                <a:path extrusionOk="0" h="1818" w="1722">
                  <a:moveTo>
                    <a:pt x="1229" y="1"/>
                  </a:moveTo>
                  <a:cubicBezTo>
                    <a:pt x="1095" y="1"/>
                    <a:pt x="963" y="65"/>
                    <a:pt x="886" y="190"/>
                  </a:cubicBezTo>
                  <a:cubicBezTo>
                    <a:pt x="619" y="457"/>
                    <a:pt x="385" y="741"/>
                    <a:pt x="134" y="1026"/>
                  </a:cubicBezTo>
                  <a:cubicBezTo>
                    <a:pt x="67" y="1109"/>
                    <a:pt x="17" y="1209"/>
                    <a:pt x="17" y="1326"/>
                  </a:cubicBezTo>
                  <a:cubicBezTo>
                    <a:pt x="0" y="1527"/>
                    <a:pt x="117" y="1711"/>
                    <a:pt x="301" y="1777"/>
                  </a:cubicBezTo>
                  <a:cubicBezTo>
                    <a:pt x="356" y="1805"/>
                    <a:pt x="414" y="1818"/>
                    <a:pt x="471" y="1818"/>
                  </a:cubicBezTo>
                  <a:cubicBezTo>
                    <a:pt x="590" y="1818"/>
                    <a:pt x="707" y="1762"/>
                    <a:pt x="786" y="1660"/>
                  </a:cubicBezTo>
                  <a:cubicBezTo>
                    <a:pt x="1053" y="1376"/>
                    <a:pt x="1287" y="1076"/>
                    <a:pt x="1538" y="775"/>
                  </a:cubicBezTo>
                  <a:cubicBezTo>
                    <a:pt x="1721" y="524"/>
                    <a:pt x="1705" y="274"/>
                    <a:pt x="1504" y="107"/>
                  </a:cubicBezTo>
                  <a:cubicBezTo>
                    <a:pt x="1426" y="36"/>
                    <a:pt x="1327" y="1"/>
                    <a:pt x="122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5"/>
            <p:cNvSpPr/>
            <p:nvPr/>
          </p:nvSpPr>
          <p:spPr>
            <a:xfrm>
              <a:off x="7502999" y="1129131"/>
              <a:ext cx="72177" cy="29903"/>
            </a:xfrm>
            <a:custGeom>
              <a:rect b="b" l="l" r="r" t="t"/>
              <a:pathLst>
                <a:path extrusionOk="0" h="933" w="2252">
                  <a:moveTo>
                    <a:pt x="616" y="1"/>
                  </a:moveTo>
                  <a:cubicBezTo>
                    <a:pt x="534" y="1"/>
                    <a:pt x="452" y="8"/>
                    <a:pt x="369" y="31"/>
                  </a:cubicBezTo>
                  <a:cubicBezTo>
                    <a:pt x="168" y="64"/>
                    <a:pt x="18" y="231"/>
                    <a:pt x="18" y="432"/>
                  </a:cubicBezTo>
                  <a:cubicBezTo>
                    <a:pt x="1" y="632"/>
                    <a:pt x="118" y="816"/>
                    <a:pt x="318" y="883"/>
                  </a:cubicBezTo>
                  <a:cubicBezTo>
                    <a:pt x="402" y="916"/>
                    <a:pt x="486" y="933"/>
                    <a:pt x="552" y="933"/>
                  </a:cubicBezTo>
                  <a:cubicBezTo>
                    <a:pt x="920" y="933"/>
                    <a:pt x="1271" y="933"/>
                    <a:pt x="1638" y="916"/>
                  </a:cubicBezTo>
                  <a:cubicBezTo>
                    <a:pt x="1649" y="917"/>
                    <a:pt x="1660" y="917"/>
                    <a:pt x="1670" y="917"/>
                  </a:cubicBezTo>
                  <a:cubicBezTo>
                    <a:pt x="2251" y="917"/>
                    <a:pt x="2246" y="30"/>
                    <a:pt x="1655" y="30"/>
                  </a:cubicBezTo>
                  <a:cubicBezTo>
                    <a:pt x="1649" y="30"/>
                    <a:pt x="1644" y="30"/>
                    <a:pt x="1638" y="31"/>
                  </a:cubicBezTo>
                  <a:cubicBezTo>
                    <a:pt x="1583" y="25"/>
                    <a:pt x="1525" y="23"/>
                    <a:pt x="1468" y="23"/>
                  </a:cubicBezTo>
                  <a:cubicBezTo>
                    <a:pt x="1352" y="23"/>
                    <a:pt x="1237" y="31"/>
                    <a:pt x="1137" y="31"/>
                  </a:cubicBezTo>
                  <a:cubicBezTo>
                    <a:pt x="948" y="31"/>
                    <a:pt x="781" y="1"/>
                    <a:pt x="616"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5"/>
            <p:cNvSpPr/>
            <p:nvPr/>
          </p:nvSpPr>
          <p:spPr>
            <a:xfrm>
              <a:off x="7879490" y="773696"/>
              <a:ext cx="63427" cy="48652"/>
            </a:xfrm>
            <a:custGeom>
              <a:rect b="b" l="l" r="r" t="t"/>
              <a:pathLst>
                <a:path extrusionOk="0" h="1518" w="1979">
                  <a:moveTo>
                    <a:pt x="1377" y="0"/>
                  </a:moveTo>
                  <a:cubicBezTo>
                    <a:pt x="1300" y="0"/>
                    <a:pt x="1219" y="23"/>
                    <a:pt x="1136" y="76"/>
                  </a:cubicBezTo>
                  <a:cubicBezTo>
                    <a:pt x="802" y="243"/>
                    <a:pt x="485" y="461"/>
                    <a:pt x="201" y="694"/>
                  </a:cubicBezTo>
                  <a:cubicBezTo>
                    <a:pt x="84" y="778"/>
                    <a:pt x="17" y="912"/>
                    <a:pt x="17" y="1045"/>
                  </a:cubicBezTo>
                  <a:cubicBezTo>
                    <a:pt x="0" y="1196"/>
                    <a:pt x="67" y="1346"/>
                    <a:pt x="201" y="1430"/>
                  </a:cubicBezTo>
                  <a:cubicBezTo>
                    <a:pt x="276" y="1488"/>
                    <a:pt x="368" y="1517"/>
                    <a:pt x="460" y="1517"/>
                  </a:cubicBezTo>
                  <a:cubicBezTo>
                    <a:pt x="551" y="1517"/>
                    <a:pt x="643" y="1488"/>
                    <a:pt x="719" y="1430"/>
                  </a:cubicBezTo>
                  <a:cubicBezTo>
                    <a:pt x="1019" y="1229"/>
                    <a:pt x="1337" y="1012"/>
                    <a:pt x="1621" y="778"/>
                  </a:cubicBezTo>
                  <a:cubicBezTo>
                    <a:pt x="1979" y="503"/>
                    <a:pt x="1735" y="0"/>
                    <a:pt x="1377"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5"/>
            <p:cNvSpPr/>
            <p:nvPr/>
          </p:nvSpPr>
          <p:spPr>
            <a:xfrm>
              <a:off x="7664723" y="2104797"/>
              <a:ext cx="67561" cy="43973"/>
            </a:xfrm>
            <a:custGeom>
              <a:rect b="b" l="l" r="r" t="t"/>
              <a:pathLst>
                <a:path extrusionOk="0" h="1372" w="2108">
                  <a:moveTo>
                    <a:pt x="530" y="1"/>
                  </a:moveTo>
                  <a:cubicBezTo>
                    <a:pt x="365" y="1"/>
                    <a:pt x="208" y="86"/>
                    <a:pt x="118" y="232"/>
                  </a:cubicBezTo>
                  <a:cubicBezTo>
                    <a:pt x="1" y="499"/>
                    <a:pt x="135" y="800"/>
                    <a:pt x="385" y="884"/>
                  </a:cubicBezTo>
                  <a:cubicBezTo>
                    <a:pt x="686" y="1034"/>
                    <a:pt x="987" y="1168"/>
                    <a:pt x="1288" y="1318"/>
                  </a:cubicBezTo>
                  <a:cubicBezTo>
                    <a:pt x="1354" y="1335"/>
                    <a:pt x="1404" y="1351"/>
                    <a:pt x="1471" y="1368"/>
                  </a:cubicBezTo>
                  <a:cubicBezTo>
                    <a:pt x="1490" y="1370"/>
                    <a:pt x="1508" y="1371"/>
                    <a:pt x="1525" y="1371"/>
                  </a:cubicBezTo>
                  <a:cubicBezTo>
                    <a:pt x="1938" y="1371"/>
                    <a:pt x="2108" y="823"/>
                    <a:pt x="1755" y="583"/>
                  </a:cubicBezTo>
                  <a:cubicBezTo>
                    <a:pt x="1438" y="366"/>
                    <a:pt x="1120" y="199"/>
                    <a:pt x="770" y="65"/>
                  </a:cubicBezTo>
                  <a:cubicBezTo>
                    <a:pt x="693" y="21"/>
                    <a:pt x="610" y="1"/>
                    <a:pt x="53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5"/>
            <p:cNvSpPr/>
            <p:nvPr/>
          </p:nvSpPr>
          <p:spPr>
            <a:xfrm>
              <a:off x="6825590" y="1217396"/>
              <a:ext cx="63747" cy="31890"/>
            </a:xfrm>
            <a:custGeom>
              <a:rect b="b" l="l" r="r" t="t"/>
              <a:pathLst>
                <a:path extrusionOk="0" h="995" w="1989">
                  <a:moveTo>
                    <a:pt x="452" y="0"/>
                  </a:moveTo>
                  <a:cubicBezTo>
                    <a:pt x="201" y="0"/>
                    <a:pt x="1" y="201"/>
                    <a:pt x="1" y="451"/>
                  </a:cubicBezTo>
                  <a:cubicBezTo>
                    <a:pt x="1" y="702"/>
                    <a:pt x="201" y="902"/>
                    <a:pt x="452" y="902"/>
                  </a:cubicBezTo>
                  <a:cubicBezTo>
                    <a:pt x="769" y="936"/>
                    <a:pt x="1103" y="969"/>
                    <a:pt x="1438" y="986"/>
                  </a:cubicBezTo>
                  <a:cubicBezTo>
                    <a:pt x="1467" y="991"/>
                    <a:pt x="1497" y="994"/>
                    <a:pt x="1525" y="994"/>
                  </a:cubicBezTo>
                  <a:cubicBezTo>
                    <a:pt x="1754" y="994"/>
                    <a:pt x="1943" y="823"/>
                    <a:pt x="1972" y="585"/>
                  </a:cubicBezTo>
                  <a:cubicBezTo>
                    <a:pt x="1989" y="334"/>
                    <a:pt x="1805" y="134"/>
                    <a:pt x="1555" y="100"/>
                  </a:cubicBezTo>
                  <a:cubicBezTo>
                    <a:pt x="1287" y="50"/>
                    <a:pt x="1020" y="34"/>
                    <a:pt x="819"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5"/>
            <p:cNvSpPr/>
            <p:nvPr/>
          </p:nvSpPr>
          <p:spPr>
            <a:xfrm>
              <a:off x="7490147" y="1204288"/>
              <a:ext cx="51889" cy="56408"/>
            </a:xfrm>
            <a:custGeom>
              <a:rect b="b" l="l" r="r" t="t"/>
              <a:pathLst>
                <a:path extrusionOk="0" h="1760" w="1619">
                  <a:moveTo>
                    <a:pt x="494" y="0"/>
                  </a:moveTo>
                  <a:cubicBezTo>
                    <a:pt x="404" y="0"/>
                    <a:pt x="315" y="31"/>
                    <a:pt x="235" y="92"/>
                  </a:cubicBezTo>
                  <a:cubicBezTo>
                    <a:pt x="34" y="242"/>
                    <a:pt x="1" y="526"/>
                    <a:pt x="168" y="727"/>
                  </a:cubicBezTo>
                  <a:cubicBezTo>
                    <a:pt x="352" y="1011"/>
                    <a:pt x="552" y="1261"/>
                    <a:pt x="736" y="1529"/>
                  </a:cubicBezTo>
                  <a:cubicBezTo>
                    <a:pt x="803" y="1629"/>
                    <a:pt x="903" y="1696"/>
                    <a:pt x="1003" y="1729"/>
                  </a:cubicBezTo>
                  <a:cubicBezTo>
                    <a:pt x="1057" y="1750"/>
                    <a:pt x="1112" y="1760"/>
                    <a:pt x="1164" y="1760"/>
                  </a:cubicBezTo>
                  <a:cubicBezTo>
                    <a:pt x="1407" y="1760"/>
                    <a:pt x="1619" y="1555"/>
                    <a:pt x="1605" y="1295"/>
                  </a:cubicBezTo>
                  <a:cubicBezTo>
                    <a:pt x="1605" y="1194"/>
                    <a:pt x="1572" y="1111"/>
                    <a:pt x="1505" y="1044"/>
                  </a:cubicBezTo>
                  <a:cubicBezTo>
                    <a:pt x="1304" y="760"/>
                    <a:pt x="1104" y="476"/>
                    <a:pt x="887" y="209"/>
                  </a:cubicBezTo>
                  <a:cubicBezTo>
                    <a:pt x="767" y="69"/>
                    <a:pt x="629" y="0"/>
                    <a:pt x="494"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5"/>
            <p:cNvSpPr/>
            <p:nvPr/>
          </p:nvSpPr>
          <p:spPr>
            <a:xfrm>
              <a:off x="6900042" y="1155380"/>
              <a:ext cx="59421" cy="43396"/>
            </a:xfrm>
            <a:custGeom>
              <a:rect b="b" l="l" r="r" t="t"/>
              <a:pathLst>
                <a:path extrusionOk="0" h="1354" w="1854">
                  <a:moveTo>
                    <a:pt x="499" y="1"/>
                  </a:moveTo>
                  <a:cubicBezTo>
                    <a:pt x="338" y="1"/>
                    <a:pt x="203" y="86"/>
                    <a:pt x="117" y="248"/>
                  </a:cubicBezTo>
                  <a:cubicBezTo>
                    <a:pt x="0" y="465"/>
                    <a:pt x="84" y="715"/>
                    <a:pt x="351" y="866"/>
                  </a:cubicBezTo>
                  <a:cubicBezTo>
                    <a:pt x="618" y="1033"/>
                    <a:pt x="902" y="1166"/>
                    <a:pt x="1186" y="1300"/>
                  </a:cubicBezTo>
                  <a:cubicBezTo>
                    <a:pt x="1237" y="1334"/>
                    <a:pt x="1303" y="1350"/>
                    <a:pt x="1354" y="1350"/>
                  </a:cubicBezTo>
                  <a:cubicBezTo>
                    <a:pt x="1372" y="1352"/>
                    <a:pt x="1390" y="1353"/>
                    <a:pt x="1407" y="1353"/>
                  </a:cubicBezTo>
                  <a:cubicBezTo>
                    <a:pt x="1665" y="1353"/>
                    <a:pt x="1854" y="1133"/>
                    <a:pt x="1838" y="882"/>
                  </a:cubicBezTo>
                  <a:cubicBezTo>
                    <a:pt x="1805" y="715"/>
                    <a:pt x="1704" y="565"/>
                    <a:pt x="1537" y="498"/>
                  </a:cubicBezTo>
                  <a:cubicBezTo>
                    <a:pt x="1287" y="348"/>
                    <a:pt x="1053" y="214"/>
                    <a:pt x="785" y="80"/>
                  </a:cubicBezTo>
                  <a:cubicBezTo>
                    <a:pt x="684" y="27"/>
                    <a:pt x="587" y="1"/>
                    <a:pt x="49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5"/>
            <p:cNvSpPr/>
            <p:nvPr/>
          </p:nvSpPr>
          <p:spPr>
            <a:xfrm>
              <a:off x="7742380" y="2251586"/>
              <a:ext cx="44485" cy="57850"/>
            </a:xfrm>
            <a:custGeom>
              <a:rect b="b" l="l" r="r" t="t"/>
              <a:pathLst>
                <a:path extrusionOk="0" h="1805" w="1388">
                  <a:moveTo>
                    <a:pt x="895" y="1"/>
                  </a:moveTo>
                  <a:cubicBezTo>
                    <a:pt x="715" y="1"/>
                    <a:pt x="542" y="113"/>
                    <a:pt x="469" y="297"/>
                  </a:cubicBezTo>
                  <a:cubicBezTo>
                    <a:pt x="335" y="548"/>
                    <a:pt x="201" y="832"/>
                    <a:pt x="84" y="1099"/>
                  </a:cubicBezTo>
                  <a:cubicBezTo>
                    <a:pt x="51" y="1166"/>
                    <a:pt x="34" y="1233"/>
                    <a:pt x="34" y="1300"/>
                  </a:cubicBezTo>
                  <a:cubicBezTo>
                    <a:pt x="1" y="1517"/>
                    <a:pt x="134" y="1717"/>
                    <a:pt x="335" y="1784"/>
                  </a:cubicBezTo>
                  <a:cubicBezTo>
                    <a:pt x="377" y="1798"/>
                    <a:pt x="420" y="1805"/>
                    <a:pt x="463" y="1805"/>
                  </a:cubicBezTo>
                  <a:cubicBezTo>
                    <a:pt x="627" y="1805"/>
                    <a:pt x="790" y="1709"/>
                    <a:pt x="870" y="1550"/>
                  </a:cubicBezTo>
                  <a:cubicBezTo>
                    <a:pt x="1020" y="1266"/>
                    <a:pt x="1154" y="965"/>
                    <a:pt x="1271" y="665"/>
                  </a:cubicBezTo>
                  <a:cubicBezTo>
                    <a:pt x="1388" y="447"/>
                    <a:pt x="1304" y="163"/>
                    <a:pt x="1087" y="46"/>
                  </a:cubicBezTo>
                  <a:cubicBezTo>
                    <a:pt x="1025" y="15"/>
                    <a:pt x="959" y="1"/>
                    <a:pt x="895"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5"/>
            <p:cNvSpPr/>
            <p:nvPr/>
          </p:nvSpPr>
          <p:spPr>
            <a:xfrm>
              <a:off x="8317518" y="2278764"/>
              <a:ext cx="59485" cy="35896"/>
            </a:xfrm>
            <a:custGeom>
              <a:rect b="b" l="l" r="r" t="t"/>
              <a:pathLst>
                <a:path extrusionOk="0" h="1120" w="1856">
                  <a:moveTo>
                    <a:pt x="1421" y="0"/>
                  </a:moveTo>
                  <a:cubicBezTo>
                    <a:pt x="1003" y="0"/>
                    <a:pt x="602" y="117"/>
                    <a:pt x="235" y="301"/>
                  </a:cubicBezTo>
                  <a:cubicBezTo>
                    <a:pt x="84" y="401"/>
                    <a:pt x="1" y="602"/>
                    <a:pt x="68" y="769"/>
                  </a:cubicBezTo>
                  <a:cubicBezTo>
                    <a:pt x="134" y="986"/>
                    <a:pt x="318" y="1120"/>
                    <a:pt x="552" y="1120"/>
                  </a:cubicBezTo>
                  <a:cubicBezTo>
                    <a:pt x="870" y="1003"/>
                    <a:pt x="1271" y="953"/>
                    <a:pt x="1621" y="752"/>
                  </a:cubicBezTo>
                  <a:cubicBezTo>
                    <a:pt x="1789" y="669"/>
                    <a:pt x="1855" y="468"/>
                    <a:pt x="1789" y="284"/>
                  </a:cubicBezTo>
                  <a:cubicBezTo>
                    <a:pt x="1755" y="117"/>
                    <a:pt x="1605" y="0"/>
                    <a:pt x="1421"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5"/>
            <p:cNvSpPr/>
            <p:nvPr/>
          </p:nvSpPr>
          <p:spPr>
            <a:xfrm>
              <a:off x="6426632" y="809817"/>
              <a:ext cx="45767" cy="53844"/>
            </a:xfrm>
            <a:custGeom>
              <a:rect b="b" l="l" r="r" t="t"/>
              <a:pathLst>
                <a:path extrusionOk="0" h="1680" w="1428">
                  <a:moveTo>
                    <a:pt x="939" y="1"/>
                  </a:moveTo>
                  <a:cubicBezTo>
                    <a:pt x="847" y="1"/>
                    <a:pt x="753" y="32"/>
                    <a:pt x="669" y="102"/>
                  </a:cubicBezTo>
                  <a:cubicBezTo>
                    <a:pt x="368" y="386"/>
                    <a:pt x="235" y="787"/>
                    <a:pt x="51" y="1088"/>
                  </a:cubicBezTo>
                  <a:cubicBezTo>
                    <a:pt x="1" y="1305"/>
                    <a:pt x="101" y="1539"/>
                    <a:pt x="301" y="1639"/>
                  </a:cubicBezTo>
                  <a:cubicBezTo>
                    <a:pt x="361" y="1667"/>
                    <a:pt x="425" y="1680"/>
                    <a:pt x="487" y="1680"/>
                  </a:cubicBezTo>
                  <a:cubicBezTo>
                    <a:pt x="616" y="1680"/>
                    <a:pt x="741" y="1624"/>
                    <a:pt x="819" y="1522"/>
                  </a:cubicBezTo>
                  <a:cubicBezTo>
                    <a:pt x="1037" y="1222"/>
                    <a:pt x="1220" y="887"/>
                    <a:pt x="1354" y="537"/>
                  </a:cubicBezTo>
                  <a:cubicBezTo>
                    <a:pt x="1428" y="241"/>
                    <a:pt x="1194" y="1"/>
                    <a:pt x="93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5"/>
            <p:cNvSpPr/>
            <p:nvPr/>
          </p:nvSpPr>
          <p:spPr>
            <a:xfrm>
              <a:off x="7895547" y="966060"/>
              <a:ext cx="62145" cy="29742"/>
            </a:xfrm>
            <a:custGeom>
              <a:rect b="b" l="l" r="r" t="t"/>
              <a:pathLst>
                <a:path extrusionOk="0" h="928" w="1939">
                  <a:moveTo>
                    <a:pt x="840" y="1"/>
                  </a:moveTo>
                  <a:cubicBezTo>
                    <a:pt x="698" y="1"/>
                    <a:pt x="556" y="9"/>
                    <a:pt x="418" y="23"/>
                  </a:cubicBezTo>
                  <a:cubicBezTo>
                    <a:pt x="201" y="39"/>
                    <a:pt x="34" y="223"/>
                    <a:pt x="17" y="440"/>
                  </a:cubicBezTo>
                  <a:cubicBezTo>
                    <a:pt x="0" y="657"/>
                    <a:pt x="167" y="875"/>
                    <a:pt x="385" y="908"/>
                  </a:cubicBezTo>
                  <a:cubicBezTo>
                    <a:pt x="481" y="918"/>
                    <a:pt x="578" y="927"/>
                    <a:pt x="674" y="927"/>
                  </a:cubicBezTo>
                  <a:cubicBezTo>
                    <a:pt x="745" y="927"/>
                    <a:pt x="815" y="922"/>
                    <a:pt x="886" y="908"/>
                  </a:cubicBezTo>
                  <a:cubicBezTo>
                    <a:pt x="942" y="914"/>
                    <a:pt x="999" y="915"/>
                    <a:pt x="1058" y="915"/>
                  </a:cubicBezTo>
                  <a:cubicBezTo>
                    <a:pt x="1176" y="915"/>
                    <a:pt x="1298" y="908"/>
                    <a:pt x="1421" y="908"/>
                  </a:cubicBezTo>
                  <a:cubicBezTo>
                    <a:pt x="1905" y="858"/>
                    <a:pt x="1939" y="139"/>
                    <a:pt x="1437" y="56"/>
                  </a:cubicBezTo>
                  <a:cubicBezTo>
                    <a:pt x="1242" y="17"/>
                    <a:pt x="1040" y="1"/>
                    <a:pt x="84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5"/>
            <p:cNvSpPr/>
            <p:nvPr/>
          </p:nvSpPr>
          <p:spPr>
            <a:xfrm>
              <a:off x="6276702" y="1597221"/>
              <a:ext cx="36441" cy="53940"/>
            </a:xfrm>
            <a:custGeom>
              <a:rect b="b" l="l" r="r" t="t"/>
              <a:pathLst>
                <a:path extrusionOk="0" h="1683" w="1137">
                  <a:moveTo>
                    <a:pt x="684" y="1"/>
                  </a:moveTo>
                  <a:cubicBezTo>
                    <a:pt x="504" y="1"/>
                    <a:pt x="341" y="110"/>
                    <a:pt x="284" y="279"/>
                  </a:cubicBezTo>
                  <a:cubicBezTo>
                    <a:pt x="167" y="547"/>
                    <a:pt x="101" y="831"/>
                    <a:pt x="34" y="1132"/>
                  </a:cubicBezTo>
                  <a:cubicBezTo>
                    <a:pt x="0" y="1366"/>
                    <a:pt x="151" y="1599"/>
                    <a:pt x="368" y="1666"/>
                  </a:cubicBezTo>
                  <a:cubicBezTo>
                    <a:pt x="408" y="1677"/>
                    <a:pt x="449" y="1682"/>
                    <a:pt x="488" y="1682"/>
                  </a:cubicBezTo>
                  <a:cubicBezTo>
                    <a:pt x="694" y="1682"/>
                    <a:pt x="877" y="1542"/>
                    <a:pt x="919" y="1332"/>
                  </a:cubicBezTo>
                  <a:cubicBezTo>
                    <a:pt x="1003" y="1065"/>
                    <a:pt x="1070" y="781"/>
                    <a:pt x="1103" y="497"/>
                  </a:cubicBezTo>
                  <a:cubicBezTo>
                    <a:pt x="1137" y="279"/>
                    <a:pt x="1003" y="62"/>
                    <a:pt x="786" y="12"/>
                  </a:cubicBezTo>
                  <a:cubicBezTo>
                    <a:pt x="752" y="4"/>
                    <a:pt x="718" y="1"/>
                    <a:pt x="684"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5"/>
            <p:cNvSpPr/>
            <p:nvPr/>
          </p:nvSpPr>
          <p:spPr>
            <a:xfrm>
              <a:off x="6057416" y="2162006"/>
              <a:ext cx="96695" cy="85157"/>
            </a:xfrm>
            <a:custGeom>
              <a:rect b="b" l="l" r="r" t="t"/>
              <a:pathLst>
                <a:path extrusionOk="0" h="2657" w="3017">
                  <a:moveTo>
                    <a:pt x="1659" y="0"/>
                  </a:moveTo>
                  <a:cubicBezTo>
                    <a:pt x="369" y="0"/>
                    <a:pt x="1" y="1729"/>
                    <a:pt x="961" y="2457"/>
                  </a:cubicBezTo>
                  <a:cubicBezTo>
                    <a:pt x="1152" y="2596"/>
                    <a:pt x="1365" y="2657"/>
                    <a:pt x="1577" y="2657"/>
                  </a:cubicBezTo>
                  <a:cubicBezTo>
                    <a:pt x="1977" y="2657"/>
                    <a:pt x="2375" y="2440"/>
                    <a:pt x="2615" y="2123"/>
                  </a:cubicBezTo>
                  <a:cubicBezTo>
                    <a:pt x="3016" y="1605"/>
                    <a:pt x="2866" y="803"/>
                    <a:pt x="2431" y="369"/>
                  </a:cubicBezTo>
                  <a:cubicBezTo>
                    <a:pt x="2362" y="299"/>
                    <a:pt x="2269" y="262"/>
                    <a:pt x="2179" y="262"/>
                  </a:cubicBezTo>
                  <a:cubicBezTo>
                    <a:pt x="2139" y="262"/>
                    <a:pt x="2100" y="269"/>
                    <a:pt x="2064" y="285"/>
                  </a:cubicBezTo>
                  <a:lnTo>
                    <a:pt x="2047" y="285"/>
                  </a:lnTo>
                  <a:cubicBezTo>
                    <a:pt x="2014" y="118"/>
                    <a:pt x="1863" y="1"/>
                    <a:pt x="1696" y="1"/>
                  </a:cubicBezTo>
                  <a:cubicBezTo>
                    <a:pt x="1684" y="1"/>
                    <a:pt x="1671" y="0"/>
                    <a:pt x="16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55"/>
          <p:cNvSpPr txBox="1"/>
          <p:nvPr/>
        </p:nvSpPr>
        <p:spPr>
          <a:xfrm>
            <a:off x="313200" y="4348300"/>
            <a:ext cx="368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Baby standing at a low bookshelf on the floor, pulling books out.</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73"/>
          <p:cNvSpPr txBox="1"/>
          <p:nvPr>
            <p:ph type="title"/>
          </p:nvPr>
        </p:nvSpPr>
        <p:spPr>
          <a:xfrm>
            <a:off x="698225" y="1759250"/>
            <a:ext cx="38520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t>Touch</a:t>
            </a:r>
            <a:endParaRPr sz="6000"/>
          </a:p>
        </p:txBody>
      </p:sp>
      <p:grpSp>
        <p:nvGrpSpPr>
          <p:cNvPr id="831" name="Google Shape;831;p73"/>
          <p:cNvGrpSpPr/>
          <p:nvPr/>
        </p:nvGrpSpPr>
        <p:grpSpPr>
          <a:xfrm>
            <a:off x="4550237" y="984704"/>
            <a:ext cx="3073256" cy="3890422"/>
            <a:chOff x="4550237" y="984704"/>
            <a:chExt cx="3073256" cy="3890422"/>
          </a:xfrm>
        </p:grpSpPr>
        <p:sp>
          <p:nvSpPr>
            <p:cNvPr id="832" name="Google Shape;832;p73"/>
            <p:cNvSpPr/>
            <p:nvPr/>
          </p:nvSpPr>
          <p:spPr>
            <a:xfrm>
              <a:off x="6104770" y="3979633"/>
              <a:ext cx="656122" cy="895493"/>
            </a:xfrm>
            <a:custGeom>
              <a:rect b="b" l="l" r="r" t="t"/>
              <a:pathLst>
                <a:path extrusionOk="0" h="32835" w="24058">
                  <a:moveTo>
                    <a:pt x="17297" y="1"/>
                  </a:moveTo>
                  <a:cubicBezTo>
                    <a:pt x="16962" y="1"/>
                    <a:pt x="16633" y="140"/>
                    <a:pt x="16393" y="393"/>
                  </a:cubicBezTo>
                  <a:cubicBezTo>
                    <a:pt x="16256" y="531"/>
                    <a:pt x="16118" y="688"/>
                    <a:pt x="15980" y="846"/>
                  </a:cubicBezTo>
                  <a:cubicBezTo>
                    <a:pt x="15014" y="1969"/>
                    <a:pt x="13773" y="2816"/>
                    <a:pt x="12394" y="3309"/>
                  </a:cubicBezTo>
                  <a:cubicBezTo>
                    <a:pt x="10699" y="3900"/>
                    <a:pt x="8946" y="4097"/>
                    <a:pt x="7192" y="4116"/>
                  </a:cubicBezTo>
                  <a:cubicBezTo>
                    <a:pt x="6838" y="4136"/>
                    <a:pt x="6483" y="4116"/>
                    <a:pt x="6128" y="4156"/>
                  </a:cubicBezTo>
                  <a:cubicBezTo>
                    <a:pt x="5577" y="4156"/>
                    <a:pt x="5104" y="4550"/>
                    <a:pt x="5005" y="5102"/>
                  </a:cubicBezTo>
                  <a:cubicBezTo>
                    <a:pt x="4887" y="5634"/>
                    <a:pt x="5163" y="6185"/>
                    <a:pt x="5655" y="6422"/>
                  </a:cubicBezTo>
                  <a:cubicBezTo>
                    <a:pt x="5931" y="6540"/>
                    <a:pt x="6187" y="6658"/>
                    <a:pt x="6463" y="6776"/>
                  </a:cubicBezTo>
                  <a:cubicBezTo>
                    <a:pt x="7232" y="7052"/>
                    <a:pt x="7941" y="7525"/>
                    <a:pt x="8493" y="8136"/>
                  </a:cubicBezTo>
                  <a:cubicBezTo>
                    <a:pt x="9970" y="9870"/>
                    <a:pt x="9872" y="11406"/>
                    <a:pt x="8118" y="12864"/>
                  </a:cubicBezTo>
                  <a:cubicBezTo>
                    <a:pt x="6877" y="13889"/>
                    <a:pt x="5419" y="14657"/>
                    <a:pt x="3882" y="15130"/>
                  </a:cubicBezTo>
                  <a:cubicBezTo>
                    <a:pt x="3114" y="15367"/>
                    <a:pt x="2345" y="15564"/>
                    <a:pt x="1597" y="15800"/>
                  </a:cubicBezTo>
                  <a:cubicBezTo>
                    <a:pt x="848" y="16017"/>
                    <a:pt x="198" y="16372"/>
                    <a:pt x="99" y="17219"/>
                  </a:cubicBezTo>
                  <a:cubicBezTo>
                    <a:pt x="1" y="18027"/>
                    <a:pt x="592" y="18440"/>
                    <a:pt x="1183" y="18775"/>
                  </a:cubicBezTo>
                  <a:cubicBezTo>
                    <a:pt x="1951" y="19228"/>
                    <a:pt x="2661" y="19741"/>
                    <a:pt x="3311" y="20332"/>
                  </a:cubicBezTo>
                  <a:cubicBezTo>
                    <a:pt x="4552" y="21415"/>
                    <a:pt x="5439" y="22676"/>
                    <a:pt x="5715" y="24331"/>
                  </a:cubicBezTo>
                  <a:cubicBezTo>
                    <a:pt x="5971" y="25790"/>
                    <a:pt x="5990" y="27267"/>
                    <a:pt x="5793" y="28725"/>
                  </a:cubicBezTo>
                  <a:cubicBezTo>
                    <a:pt x="5655" y="29632"/>
                    <a:pt x="5478" y="30518"/>
                    <a:pt x="5360" y="31424"/>
                  </a:cubicBezTo>
                  <a:cubicBezTo>
                    <a:pt x="5242" y="31996"/>
                    <a:pt x="5557" y="32567"/>
                    <a:pt x="6128" y="32764"/>
                  </a:cubicBezTo>
                  <a:cubicBezTo>
                    <a:pt x="6263" y="32811"/>
                    <a:pt x="6395" y="32834"/>
                    <a:pt x="6523" y="32834"/>
                  </a:cubicBezTo>
                  <a:cubicBezTo>
                    <a:pt x="6884" y="32834"/>
                    <a:pt x="7217" y="32649"/>
                    <a:pt x="7508" y="32272"/>
                  </a:cubicBezTo>
                  <a:cubicBezTo>
                    <a:pt x="7586" y="32193"/>
                    <a:pt x="7645" y="32094"/>
                    <a:pt x="7705" y="31996"/>
                  </a:cubicBezTo>
                  <a:cubicBezTo>
                    <a:pt x="9005" y="29947"/>
                    <a:pt x="10818" y="28489"/>
                    <a:pt x="12945" y="27405"/>
                  </a:cubicBezTo>
                  <a:cubicBezTo>
                    <a:pt x="14778" y="26459"/>
                    <a:pt x="16768" y="26085"/>
                    <a:pt x="18797" y="25908"/>
                  </a:cubicBezTo>
                  <a:cubicBezTo>
                    <a:pt x="19526" y="25829"/>
                    <a:pt x="20314" y="25790"/>
                    <a:pt x="20669" y="24982"/>
                  </a:cubicBezTo>
                  <a:cubicBezTo>
                    <a:pt x="21024" y="24134"/>
                    <a:pt x="20511" y="23543"/>
                    <a:pt x="19979" y="22952"/>
                  </a:cubicBezTo>
                  <a:cubicBezTo>
                    <a:pt x="19152" y="22046"/>
                    <a:pt x="18482" y="20982"/>
                    <a:pt x="18068" y="19820"/>
                  </a:cubicBezTo>
                  <a:cubicBezTo>
                    <a:pt x="17457" y="18125"/>
                    <a:pt x="17792" y="17022"/>
                    <a:pt x="19250" y="15958"/>
                  </a:cubicBezTo>
                  <a:cubicBezTo>
                    <a:pt x="20117" y="15308"/>
                    <a:pt x="21122" y="14894"/>
                    <a:pt x="22127" y="14460"/>
                  </a:cubicBezTo>
                  <a:cubicBezTo>
                    <a:pt x="22501" y="14322"/>
                    <a:pt x="22876" y="14145"/>
                    <a:pt x="23230" y="13948"/>
                  </a:cubicBezTo>
                  <a:cubicBezTo>
                    <a:pt x="23881" y="13554"/>
                    <a:pt x="24058" y="12687"/>
                    <a:pt x="23585" y="12116"/>
                  </a:cubicBezTo>
                  <a:cubicBezTo>
                    <a:pt x="23349" y="11801"/>
                    <a:pt x="23014" y="11584"/>
                    <a:pt x="22639" y="11505"/>
                  </a:cubicBezTo>
                  <a:cubicBezTo>
                    <a:pt x="20433" y="10934"/>
                    <a:pt x="19191" y="9436"/>
                    <a:pt x="18679" y="7328"/>
                  </a:cubicBezTo>
                  <a:cubicBezTo>
                    <a:pt x="18265" y="5653"/>
                    <a:pt x="18167" y="3939"/>
                    <a:pt x="18383" y="2245"/>
                  </a:cubicBezTo>
                  <a:cubicBezTo>
                    <a:pt x="18423" y="1949"/>
                    <a:pt x="18482" y="1654"/>
                    <a:pt x="18502" y="1516"/>
                  </a:cubicBezTo>
                  <a:cubicBezTo>
                    <a:pt x="18561" y="826"/>
                    <a:pt x="18364" y="393"/>
                    <a:pt x="17852" y="137"/>
                  </a:cubicBezTo>
                  <a:cubicBezTo>
                    <a:pt x="17675" y="45"/>
                    <a:pt x="17485" y="1"/>
                    <a:pt x="17297"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73"/>
            <p:cNvSpPr/>
            <p:nvPr/>
          </p:nvSpPr>
          <p:spPr>
            <a:xfrm>
              <a:off x="6234805" y="4081360"/>
              <a:ext cx="382633" cy="611368"/>
            </a:xfrm>
            <a:custGeom>
              <a:rect b="b" l="l" r="r" t="t"/>
              <a:pathLst>
                <a:path extrusionOk="0" h="22417" w="14030">
                  <a:moveTo>
                    <a:pt x="11016" y="0"/>
                  </a:moveTo>
                  <a:cubicBezTo>
                    <a:pt x="10792" y="0"/>
                    <a:pt x="10611" y="153"/>
                    <a:pt x="10483" y="367"/>
                  </a:cubicBezTo>
                  <a:cubicBezTo>
                    <a:pt x="10345" y="584"/>
                    <a:pt x="10246" y="781"/>
                    <a:pt x="10167" y="1017"/>
                  </a:cubicBezTo>
                  <a:cubicBezTo>
                    <a:pt x="9892" y="1864"/>
                    <a:pt x="9576" y="2731"/>
                    <a:pt x="9320" y="3598"/>
                  </a:cubicBezTo>
                  <a:cubicBezTo>
                    <a:pt x="9241" y="4051"/>
                    <a:pt x="8946" y="4406"/>
                    <a:pt x="8532" y="4544"/>
                  </a:cubicBezTo>
                  <a:cubicBezTo>
                    <a:pt x="7724" y="4839"/>
                    <a:pt x="6936" y="5174"/>
                    <a:pt x="6148" y="5489"/>
                  </a:cubicBezTo>
                  <a:cubicBezTo>
                    <a:pt x="5656" y="5706"/>
                    <a:pt x="5459" y="6002"/>
                    <a:pt x="5557" y="6337"/>
                  </a:cubicBezTo>
                  <a:cubicBezTo>
                    <a:pt x="5635" y="6634"/>
                    <a:pt x="5899" y="6806"/>
                    <a:pt x="6270" y="6806"/>
                  </a:cubicBezTo>
                  <a:cubicBezTo>
                    <a:pt x="6367" y="6806"/>
                    <a:pt x="6471" y="6795"/>
                    <a:pt x="6582" y="6770"/>
                  </a:cubicBezTo>
                  <a:cubicBezTo>
                    <a:pt x="6779" y="6711"/>
                    <a:pt x="6976" y="6652"/>
                    <a:pt x="7153" y="6573"/>
                  </a:cubicBezTo>
                  <a:cubicBezTo>
                    <a:pt x="7586" y="6396"/>
                    <a:pt x="8020" y="6238"/>
                    <a:pt x="8453" y="6140"/>
                  </a:cubicBezTo>
                  <a:cubicBezTo>
                    <a:pt x="8493" y="6278"/>
                    <a:pt x="8532" y="6337"/>
                    <a:pt x="8512" y="6376"/>
                  </a:cubicBezTo>
                  <a:cubicBezTo>
                    <a:pt x="8079" y="7972"/>
                    <a:pt x="7626" y="9548"/>
                    <a:pt x="7192" y="11144"/>
                  </a:cubicBezTo>
                  <a:cubicBezTo>
                    <a:pt x="7114" y="11459"/>
                    <a:pt x="6857" y="11696"/>
                    <a:pt x="6542" y="11755"/>
                  </a:cubicBezTo>
                  <a:cubicBezTo>
                    <a:pt x="5104" y="12169"/>
                    <a:pt x="3685" y="12681"/>
                    <a:pt x="2306" y="13213"/>
                  </a:cubicBezTo>
                  <a:cubicBezTo>
                    <a:pt x="1735" y="13449"/>
                    <a:pt x="1124" y="13607"/>
                    <a:pt x="553" y="13824"/>
                  </a:cubicBezTo>
                  <a:cubicBezTo>
                    <a:pt x="218" y="13903"/>
                    <a:pt x="1" y="14238"/>
                    <a:pt x="99" y="14572"/>
                  </a:cubicBezTo>
                  <a:cubicBezTo>
                    <a:pt x="178" y="14947"/>
                    <a:pt x="454" y="15085"/>
                    <a:pt x="809" y="15085"/>
                  </a:cubicBezTo>
                  <a:cubicBezTo>
                    <a:pt x="1104" y="15065"/>
                    <a:pt x="1400" y="15006"/>
                    <a:pt x="1676" y="14888"/>
                  </a:cubicBezTo>
                  <a:cubicBezTo>
                    <a:pt x="2917" y="14474"/>
                    <a:pt x="4158" y="14040"/>
                    <a:pt x="5419" y="13627"/>
                  </a:cubicBezTo>
                  <a:cubicBezTo>
                    <a:pt x="5687" y="13526"/>
                    <a:pt x="5955" y="13397"/>
                    <a:pt x="6235" y="13397"/>
                  </a:cubicBezTo>
                  <a:cubicBezTo>
                    <a:pt x="6285" y="13397"/>
                    <a:pt x="6334" y="13401"/>
                    <a:pt x="6385" y="13410"/>
                  </a:cubicBezTo>
                  <a:cubicBezTo>
                    <a:pt x="6444" y="13587"/>
                    <a:pt x="6424" y="13784"/>
                    <a:pt x="6345" y="13962"/>
                  </a:cubicBezTo>
                  <a:cubicBezTo>
                    <a:pt x="5675" y="16247"/>
                    <a:pt x="5005" y="18533"/>
                    <a:pt x="4237" y="20779"/>
                  </a:cubicBezTo>
                  <a:cubicBezTo>
                    <a:pt x="4138" y="21055"/>
                    <a:pt x="4060" y="21350"/>
                    <a:pt x="4020" y="21626"/>
                  </a:cubicBezTo>
                  <a:cubicBezTo>
                    <a:pt x="3961" y="21961"/>
                    <a:pt x="4158" y="22296"/>
                    <a:pt x="4493" y="22375"/>
                  </a:cubicBezTo>
                  <a:cubicBezTo>
                    <a:pt x="4574" y="22403"/>
                    <a:pt x="4656" y="22417"/>
                    <a:pt x="4737" y="22417"/>
                  </a:cubicBezTo>
                  <a:cubicBezTo>
                    <a:pt x="4988" y="22417"/>
                    <a:pt x="5221" y="22284"/>
                    <a:pt x="5340" y="22060"/>
                  </a:cubicBezTo>
                  <a:cubicBezTo>
                    <a:pt x="5439" y="21843"/>
                    <a:pt x="5537" y="21626"/>
                    <a:pt x="5596" y="21409"/>
                  </a:cubicBezTo>
                  <a:cubicBezTo>
                    <a:pt x="6247" y="19538"/>
                    <a:pt x="6818" y="17666"/>
                    <a:pt x="7370" y="15774"/>
                  </a:cubicBezTo>
                  <a:cubicBezTo>
                    <a:pt x="7468" y="15479"/>
                    <a:pt x="7488" y="15144"/>
                    <a:pt x="7705" y="14907"/>
                  </a:cubicBezTo>
                  <a:cubicBezTo>
                    <a:pt x="7961" y="15026"/>
                    <a:pt x="8000" y="15223"/>
                    <a:pt x="8059" y="15400"/>
                  </a:cubicBezTo>
                  <a:cubicBezTo>
                    <a:pt x="8591" y="16622"/>
                    <a:pt x="9104" y="17843"/>
                    <a:pt x="9636" y="19045"/>
                  </a:cubicBezTo>
                  <a:cubicBezTo>
                    <a:pt x="9734" y="19301"/>
                    <a:pt x="9852" y="19538"/>
                    <a:pt x="10010" y="19754"/>
                  </a:cubicBezTo>
                  <a:cubicBezTo>
                    <a:pt x="10130" y="19941"/>
                    <a:pt x="10339" y="20055"/>
                    <a:pt x="10554" y="20055"/>
                  </a:cubicBezTo>
                  <a:cubicBezTo>
                    <a:pt x="10657" y="20055"/>
                    <a:pt x="10761" y="20029"/>
                    <a:pt x="10857" y="19971"/>
                  </a:cubicBezTo>
                  <a:cubicBezTo>
                    <a:pt x="11172" y="19833"/>
                    <a:pt x="11330" y="19498"/>
                    <a:pt x="11251" y="19163"/>
                  </a:cubicBezTo>
                  <a:cubicBezTo>
                    <a:pt x="11192" y="18946"/>
                    <a:pt x="11113" y="18730"/>
                    <a:pt x="11015" y="18513"/>
                  </a:cubicBezTo>
                  <a:cubicBezTo>
                    <a:pt x="10246" y="16700"/>
                    <a:pt x="9458" y="14888"/>
                    <a:pt x="8690" y="13095"/>
                  </a:cubicBezTo>
                  <a:cubicBezTo>
                    <a:pt x="8552" y="12760"/>
                    <a:pt x="8355" y="12464"/>
                    <a:pt x="8473" y="12090"/>
                  </a:cubicBezTo>
                  <a:cubicBezTo>
                    <a:pt x="8985" y="10258"/>
                    <a:pt x="9498" y="8425"/>
                    <a:pt x="10010" y="6593"/>
                  </a:cubicBezTo>
                  <a:lnTo>
                    <a:pt x="10010" y="6573"/>
                  </a:lnTo>
                  <a:cubicBezTo>
                    <a:pt x="10069" y="6573"/>
                    <a:pt x="10128" y="6553"/>
                    <a:pt x="10207" y="6553"/>
                  </a:cubicBezTo>
                  <a:cubicBezTo>
                    <a:pt x="10443" y="6908"/>
                    <a:pt x="10680" y="7282"/>
                    <a:pt x="10936" y="7637"/>
                  </a:cubicBezTo>
                  <a:cubicBezTo>
                    <a:pt x="11428" y="8327"/>
                    <a:pt x="11901" y="9036"/>
                    <a:pt x="12433" y="9706"/>
                  </a:cubicBezTo>
                  <a:cubicBezTo>
                    <a:pt x="12683" y="10018"/>
                    <a:pt x="12964" y="10164"/>
                    <a:pt x="13227" y="10164"/>
                  </a:cubicBezTo>
                  <a:cubicBezTo>
                    <a:pt x="13379" y="10164"/>
                    <a:pt x="13525" y="10115"/>
                    <a:pt x="13655" y="10021"/>
                  </a:cubicBezTo>
                  <a:cubicBezTo>
                    <a:pt x="14029" y="9726"/>
                    <a:pt x="13990" y="9332"/>
                    <a:pt x="13596" y="8780"/>
                  </a:cubicBezTo>
                  <a:cubicBezTo>
                    <a:pt x="13024" y="7992"/>
                    <a:pt x="12453" y="7204"/>
                    <a:pt x="11901" y="6416"/>
                  </a:cubicBezTo>
                  <a:cubicBezTo>
                    <a:pt x="11448" y="5746"/>
                    <a:pt x="10759" y="5115"/>
                    <a:pt x="10680" y="4307"/>
                  </a:cubicBezTo>
                  <a:cubicBezTo>
                    <a:pt x="10601" y="3519"/>
                    <a:pt x="11034" y="2731"/>
                    <a:pt x="11291" y="1943"/>
                  </a:cubicBezTo>
                  <a:cubicBezTo>
                    <a:pt x="11389" y="1588"/>
                    <a:pt x="11566" y="1234"/>
                    <a:pt x="11665" y="859"/>
                  </a:cubicBezTo>
                  <a:cubicBezTo>
                    <a:pt x="11783" y="544"/>
                    <a:pt x="11606" y="189"/>
                    <a:pt x="11291" y="71"/>
                  </a:cubicBezTo>
                  <a:cubicBezTo>
                    <a:pt x="11193" y="22"/>
                    <a:pt x="11101" y="0"/>
                    <a:pt x="110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73"/>
            <p:cNvSpPr/>
            <p:nvPr/>
          </p:nvSpPr>
          <p:spPr>
            <a:xfrm>
              <a:off x="6907045" y="3856607"/>
              <a:ext cx="716449" cy="611913"/>
            </a:xfrm>
            <a:custGeom>
              <a:rect b="b" l="l" r="r" t="t"/>
              <a:pathLst>
                <a:path extrusionOk="0" h="22437" w="26270">
                  <a:moveTo>
                    <a:pt x="13508" y="1"/>
                  </a:moveTo>
                  <a:cubicBezTo>
                    <a:pt x="13373" y="1"/>
                    <a:pt x="13230" y="19"/>
                    <a:pt x="13083" y="57"/>
                  </a:cubicBezTo>
                  <a:cubicBezTo>
                    <a:pt x="12728" y="136"/>
                    <a:pt x="12433" y="352"/>
                    <a:pt x="12216" y="628"/>
                  </a:cubicBezTo>
                  <a:cubicBezTo>
                    <a:pt x="11802" y="1081"/>
                    <a:pt x="11329" y="1475"/>
                    <a:pt x="10797" y="1791"/>
                  </a:cubicBezTo>
                  <a:cubicBezTo>
                    <a:pt x="9598" y="2547"/>
                    <a:pt x="8260" y="2699"/>
                    <a:pt x="6913" y="2699"/>
                  </a:cubicBezTo>
                  <a:cubicBezTo>
                    <a:pt x="6822" y="2699"/>
                    <a:pt x="6731" y="2698"/>
                    <a:pt x="6640" y="2697"/>
                  </a:cubicBezTo>
                  <a:cubicBezTo>
                    <a:pt x="5005" y="2697"/>
                    <a:pt x="3409" y="2421"/>
                    <a:pt x="1872" y="1909"/>
                  </a:cubicBezTo>
                  <a:cubicBezTo>
                    <a:pt x="1693" y="1847"/>
                    <a:pt x="1515" y="1814"/>
                    <a:pt x="1345" y="1814"/>
                  </a:cubicBezTo>
                  <a:cubicBezTo>
                    <a:pt x="972" y="1814"/>
                    <a:pt x="631" y="1971"/>
                    <a:pt x="374" y="2323"/>
                  </a:cubicBezTo>
                  <a:cubicBezTo>
                    <a:pt x="20" y="2795"/>
                    <a:pt x="0" y="3426"/>
                    <a:pt x="335" y="3899"/>
                  </a:cubicBezTo>
                  <a:cubicBezTo>
                    <a:pt x="552" y="4273"/>
                    <a:pt x="828" y="4628"/>
                    <a:pt x="1084" y="4982"/>
                  </a:cubicBezTo>
                  <a:cubicBezTo>
                    <a:pt x="1478" y="5554"/>
                    <a:pt x="1911" y="6125"/>
                    <a:pt x="2305" y="6716"/>
                  </a:cubicBezTo>
                  <a:cubicBezTo>
                    <a:pt x="3645" y="8864"/>
                    <a:pt x="3921" y="11130"/>
                    <a:pt x="3034" y="13533"/>
                  </a:cubicBezTo>
                  <a:cubicBezTo>
                    <a:pt x="2877" y="13947"/>
                    <a:pt x="2739" y="14361"/>
                    <a:pt x="2640" y="14794"/>
                  </a:cubicBezTo>
                  <a:cubicBezTo>
                    <a:pt x="2419" y="15592"/>
                    <a:pt x="3061" y="16257"/>
                    <a:pt x="3771" y="16257"/>
                  </a:cubicBezTo>
                  <a:cubicBezTo>
                    <a:pt x="4007" y="16257"/>
                    <a:pt x="4251" y="16183"/>
                    <a:pt x="4473" y="16016"/>
                  </a:cubicBezTo>
                  <a:cubicBezTo>
                    <a:pt x="4748" y="15819"/>
                    <a:pt x="5005" y="15563"/>
                    <a:pt x="5261" y="15346"/>
                  </a:cubicBezTo>
                  <a:cubicBezTo>
                    <a:pt x="5950" y="14696"/>
                    <a:pt x="6798" y="14243"/>
                    <a:pt x="7724" y="14026"/>
                  </a:cubicBezTo>
                  <a:cubicBezTo>
                    <a:pt x="8004" y="13966"/>
                    <a:pt x="8266" y="13935"/>
                    <a:pt x="8510" y="13935"/>
                  </a:cubicBezTo>
                  <a:cubicBezTo>
                    <a:pt x="9625" y="13935"/>
                    <a:pt x="10374" y="14578"/>
                    <a:pt x="10778" y="16016"/>
                  </a:cubicBezTo>
                  <a:cubicBezTo>
                    <a:pt x="11034" y="16922"/>
                    <a:pt x="11112" y="17868"/>
                    <a:pt x="11014" y="18814"/>
                  </a:cubicBezTo>
                  <a:cubicBezTo>
                    <a:pt x="10955" y="19484"/>
                    <a:pt x="10856" y="20154"/>
                    <a:pt x="10778" y="20823"/>
                  </a:cubicBezTo>
                  <a:cubicBezTo>
                    <a:pt x="10699" y="21375"/>
                    <a:pt x="10837" y="21887"/>
                    <a:pt x="11309" y="22222"/>
                  </a:cubicBezTo>
                  <a:cubicBezTo>
                    <a:pt x="11532" y="22373"/>
                    <a:pt x="11758" y="22436"/>
                    <a:pt x="11986" y="22436"/>
                  </a:cubicBezTo>
                  <a:cubicBezTo>
                    <a:pt x="12264" y="22436"/>
                    <a:pt x="12545" y="22343"/>
                    <a:pt x="12827" y="22203"/>
                  </a:cubicBezTo>
                  <a:cubicBezTo>
                    <a:pt x="13043" y="22084"/>
                    <a:pt x="13280" y="21947"/>
                    <a:pt x="13496" y="21789"/>
                  </a:cubicBezTo>
                  <a:cubicBezTo>
                    <a:pt x="13969" y="21454"/>
                    <a:pt x="14462" y="21119"/>
                    <a:pt x="14955" y="20804"/>
                  </a:cubicBezTo>
                  <a:cubicBezTo>
                    <a:pt x="16401" y="19827"/>
                    <a:pt x="17905" y="19350"/>
                    <a:pt x="19456" y="19350"/>
                  </a:cubicBezTo>
                  <a:cubicBezTo>
                    <a:pt x="20502" y="19350"/>
                    <a:pt x="21571" y="19567"/>
                    <a:pt x="22658" y="19996"/>
                  </a:cubicBezTo>
                  <a:cubicBezTo>
                    <a:pt x="23052" y="20134"/>
                    <a:pt x="23427" y="20311"/>
                    <a:pt x="23801" y="20449"/>
                  </a:cubicBezTo>
                  <a:cubicBezTo>
                    <a:pt x="24018" y="20548"/>
                    <a:pt x="24254" y="20626"/>
                    <a:pt x="24471" y="20686"/>
                  </a:cubicBezTo>
                  <a:cubicBezTo>
                    <a:pt x="24582" y="20717"/>
                    <a:pt x="24692" y="20731"/>
                    <a:pt x="24799" y="20731"/>
                  </a:cubicBezTo>
                  <a:cubicBezTo>
                    <a:pt x="25635" y="20731"/>
                    <a:pt x="26270" y="19834"/>
                    <a:pt x="25850" y="19031"/>
                  </a:cubicBezTo>
                  <a:cubicBezTo>
                    <a:pt x="25732" y="18755"/>
                    <a:pt x="25555" y="18518"/>
                    <a:pt x="25377" y="18282"/>
                  </a:cubicBezTo>
                  <a:cubicBezTo>
                    <a:pt x="24097" y="16627"/>
                    <a:pt x="23368" y="14597"/>
                    <a:pt x="23309" y="12489"/>
                  </a:cubicBezTo>
                  <a:cubicBezTo>
                    <a:pt x="23269" y="11307"/>
                    <a:pt x="23525" y="10164"/>
                    <a:pt x="23722" y="9002"/>
                  </a:cubicBezTo>
                  <a:cubicBezTo>
                    <a:pt x="23921" y="7988"/>
                    <a:pt x="23339" y="7291"/>
                    <a:pt x="22388" y="7291"/>
                  </a:cubicBezTo>
                  <a:cubicBezTo>
                    <a:pt x="22303" y="7291"/>
                    <a:pt x="22216" y="7296"/>
                    <a:pt x="22126" y="7307"/>
                  </a:cubicBezTo>
                  <a:cubicBezTo>
                    <a:pt x="21673" y="7366"/>
                    <a:pt x="21259" y="7465"/>
                    <a:pt x="20826" y="7544"/>
                  </a:cubicBezTo>
                  <a:cubicBezTo>
                    <a:pt x="20550" y="7583"/>
                    <a:pt x="20294" y="7603"/>
                    <a:pt x="20038" y="7642"/>
                  </a:cubicBezTo>
                  <a:cubicBezTo>
                    <a:pt x="19758" y="7690"/>
                    <a:pt x="19478" y="7713"/>
                    <a:pt x="19200" y="7713"/>
                  </a:cubicBezTo>
                  <a:cubicBezTo>
                    <a:pt x="16700" y="7713"/>
                    <a:pt x="14413" y="5830"/>
                    <a:pt x="14679" y="2638"/>
                  </a:cubicBezTo>
                  <a:cubicBezTo>
                    <a:pt x="14698" y="2185"/>
                    <a:pt x="14738" y="1751"/>
                    <a:pt x="14738" y="1318"/>
                  </a:cubicBezTo>
                  <a:cubicBezTo>
                    <a:pt x="14738" y="506"/>
                    <a:pt x="14223" y="1"/>
                    <a:pt x="13508"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73"/>
            <p:cNvSpPr/>
            <p:nvPr/>
          </p:nvSpPr>
          <p:spPr>
            <a:xfrm>
              <a:off x="7056416" y="4000551"/>
              <a:ext cx="477323" cy="347397"/>
            </a:xfrm>
            <a:custGeom>
              <a:rect b="b" l="l" r="r" t="t"/>
              <a:pathLst>
                <a:path extrusionOk="0" h="12738" w="17502">
                  <a:moveTo>
                    <a:pt x="6706" y="0"/>
                  </a:moveTo>
                  <a:cubicBezTo>
                    <a:pt x="6515" y="0"/>
                    <a:pt x="6279" y="46"/>
                    <a:pt x="5990" y="138"/>
                  </a:cubicBezTo>
                  <a:cubicBezTo>
                    <a:pt x="5025" y="433"/>
                    <a:pt x="4079" y="749"/>
                    <a:pt x="3153" y="1103"/>
                  </a:cubicBezTo>
                  <a:cubicBezTo>
                    <a:pt x="2963" y="1170"/>
                    <a:pt x="2786" y="1211"/>
                    <a:pt x="2616" y="1211"/>
                  </a:cubicBezTo>
                  <a:cubicBezTo>
                    <a:pt x="2382" y="1211"/>
                    <a:pt x="2160" y="1132"/>
                    <a:pt x="1931" y="926"/>
                  </a:cubicBezTo>
                  <a:cubicBezTo>
                    <a:pt x="1636" y="690"/>
                    <a:pt x="1321" y="493"/>
                    <a:pt x="966" y="335"/>
                  </a:cubicBezTo>
                  <a:cubicBezTo>
                    <a:pt x="877" y="284"/>
                    <a:pt x="781" y="260"/>
                    <a:pt x="687" y="260"/>
                  </a:cubicBezTo>
                  <a:cubicBezTo>
                    <a:pt x="492" y="260"/>
                    <a:pt x="304" y="365"/>
                    <a:pt x="197" y="552"/>
                  </a:cubicBezTo>
                  <a:cubicBezTo>
                    <a:pt x="0" y="788"/>
                    <a:pt x="40" y="1143"/>
                    <a:pt x="276" y="1359"/>
                  </a:cubicBezTo>
                  <a:cubicBezTo>
                    <a:pt x="473" y="1537"/>
                    <a:pt x="670" y="1694"/>
                    <a:pt x="887" y="1832"/>
                  </a:cubicBezTo>
                  <a:cubicBezTo>
                    <a:pt x="1281" y="2069"/>
                    <a:pt x="1537" y="2443"/>
                    <a:pt x="1596" y="2896"/>
                  </a:cubicBezTo>
                  <a:cubicBezTo>
                    <a:pt x="1774" y="3921"/>
                    <a:pt x="2030" y="4965"/>
                    <a:pt x="2266" y="5990"/>
                  </a:cubicBezTo>
                  <a:cubicBezTo>
                    <a:pt x="2400" y="6576"/>
                    <a:pt x="2648" y="6863"/>
                    <a:pt x="2974" y="6863"/>
                  </a:cubicBezTo>
                  <a:cubicBezTo>
                    <a:pt x="3031" y="6863"/>
                    <a:pt x="3091" y="6855"/>
                    <a:pt x="3153" y="6837"/>
                  </a:cubicBezTo>
                  <a:cubicBezTo>
                    <a:pt x="3567" y="6738"/>
                    <a:pt x="3705" y="6364"/>
                    <a:pt x="3547" y="5655"/>
                  </a:cubicBezTo>
                  <a:cubicBezTo>
                    <a:pt x="3409" y="5044"/>
                    <a:pt x="3311" y="4413"/>
                    <a:pt x="3271" y="3783"/>
                  </a:cubicBezTo>
                  <a:lnTo>
                    <a:pt x="3271" y="3783"/>
                  </a:lnTo>
                  <a:cubicBezTo>
                    <a:pt x="3350" y="3793"/>
                    <a:pt x="3409" y="3793"/>
                    <a:pt x="3453" y="3793"/>
                  </a:cubicBezTo>
                  <a:cubicBezTo>
                    <a:pt x="3498" y="3793"/>
                    <a:pt x="3527" y="3793"/>
                    <a:pt x="3547" y="3803"/>
                  </a:cubicBezTo>
                  <a:cubicBezTo>
                    <a:pt x="5025" y="4867"/>
                    <a:pt x="6502" y="5931"/>
                    <a:pt x="8000" y="6975"/>
                  </a:cubicBezTo>
                  <a:cubicBezTo>
                    <a:pt x="8217" y="7132"/>
                    <a:pt x="8354" y="7369"/>
                    <a:pt x="8374" y="7625"/>
                  </a:cubicBezTo>
                  <a:cubicBezTo>
                    <a:pt x="8650" y="8925"/>
                    <a:pt x="9005" y="10206"/>
                    <a:pt x="9162" y="11526"/>
                  </a:cubicBezTo>
                  <a:cubicBezTo>
                    <a:pt x="9182" y="11763"/>
                    <a:pt x="9221" y="11979"/>
                    <a:pt x="9280" y="12216"/>
                  </a:cubicBezTo>
                  <a:cubicBezTo>
                    <a:pt x="9333" y="12516"/>
                    <a:pt x="9592" y="12737"/>
                    <a:pt x="9887" y="12737"/>
                  </a:cubicBezTo>
                  <a:cubicBezTo>
                    <a:pt x="9921" y="12737"/>
                    <a:pt x="9955" y="12734"/>
                    <a:pt x="9990" y="12728"/>
                  </a:cubicBezTo>
                  <a:cubicBezTo>
                    <a:pt x="10344" y="12689"/>
                    <a:pt x="10581" y="12393"/>
                    <a:pt x="10581" y="12058"/>
                  </a:cubicBezTo>
                  <a:cubicBezTo>
                    <a:pt x="10601" y="11881"/>
                    <a:pt x="10581" y="11703"/>
                    <a:pt x="10561" y="11526"/>
                  </a:cubicBezTo>
                  <a:cubicBezTo>
                    <a:pt x="10443" y="10837"/>
                    <a:pt x="10325" y="10147"/>
                    <a:pt x="10207" y="9438"/>
                  </a:cubicBezTo>
                  <a:cubicBezTo>
                    <a:pt x="10167" y="9181"/>
                    <a:pt x="10049" y="8906"/>
                    <a:pt x="10128" y="8610"/>
                  </a:cubicBezTo>
                  <a:lnTo>
                    <a:pt x="10128" y="8610"/>
                  </a:lnTo>
                  <a:cubicBezTo>
                    <a:pt x="10482" y="8728"/>
                    <a:pt x="10798" y="8925"/>
                    <a:pt x="11073" y="9181"/>
                  </a:cubicBezTo>
                  <a:cubicBezTo>
                    <a:pt x="12531" y="10186"/>
                    <a:pt x="13950" y="11211"/>
                    <a:pt x="15467" y="12117"/>
                  </a:cubicBezTo>
                  <a:cubicBezTo>
                    <a:pt x="15763" y="12334"/>
                    <a:pt x="16078" y="12472"/>
                    <a:pt x="16433" y="12570"/>
                  </a:cubicBezTo>
                  <a:cubicBezTo>
                    <a:pt x="16483" y="12581"/>
                    <a:pt x="16531" y="12586"/>
                    <a:pt x="16579" y="12586"/>
                  </a:cubicBezTo>
                  <a:cubicBezTo>
                    <a:pt x="17147" y="12586"/>
                    <a:pt x="17501" y="11863"/>
                    <a:pt x="17083" y="11408"/>
                  </a:cubicBezTo>
                  <a:cubicBezTo>
                    <a:pt x="16965" y="11270"/>
                    <a:pt x="16827" y="11171"/>
                    <a:pt x="16669" y="11093"/>
                  </a:cubicBezTo>
                  <a:cubicBezTo>
                    <a:pt x="14797" y="10029"/>
                    <a:pt x="13083" y="8728"/>
                    <a:pt x="11330" y="7507"/>
                  </a:cubicBezTo>
                  <a:cubicBezTo>
                    <a:pt x="11093" y="7349"/>
                    <a:pt x="10798" y="7251"/>
                    <a:pt x="10719" y="6916"/>
                  </a:cubicBezTo>
                  <a:cubicBezTo>
                    <a:pt x="11172" y="6640"/>
                    <a:pt x="11704" y="6561"/>
                    <a:pt x="12196" y="6364"/>
                  </a:cubicBezTo>
                  <a:cubicBezTo>
                    <a:pt x="12689" y="6167"/>
                    <a:pt x="13201" y="6009"/>
                    <a:pt x="13694" y="5832"/>
                  </a:cubicBezTo>
                  <a:cubicBezTo>
                    <a:pt x="14384" y="5556"/>
                    <a:pt x="14659" y="5221"/>
                    <a:pt x="14541" y="4788"/>
                  </a:cubicBezTo>
                  <a:cubicBezTo>
                    <a:pt x="14449" y="4473"/>
                    <a:pt x="14217" y="4306"/>
                    <a:pt x="13851" y="4306"/>
                  </a:cubicBezTo>
                  <a:cubicBezTo>
                    <a:pt x="13668" y="4306"/>
                    <a:pt x="13451" y="4348"/>
                    <a:pt x="13201" y="4433"/>
                  </a:cubicBezTo>
                  <a:cubicBezTo>
                    <a:pt x="11999" y="4847"/>
                    <a:pt x="10817" y="5241"/>
                    <a:pt x="9635" y="5674"/>
                  </a:cubicBezTo>
                  <a:cubicBezTo>
                    <a:pt x="9485" y="5742"/>
                    <a:pt x="9329" y="5775"/>
                    <a:pt x="9176" y="5775"/>
                  </a:cubicBezTo>
                  <a:cubicBezTo>
                    <a:pt x="8928" y="5775"/>
                    <a:pt x="8687" y="5688"/>
                    <a:pt x="8492" y="5517"/>
                  </a:cubicBezTo>
                  <a:cubicBezTo>
                    <a:pt x="7507" y="4788"/>
                    <a:pt x="6463" y="4098"/>
                    <a:pt x="5458" y="3389"/>
                  </a:cubicBezTo>
                  <a:cubicBezTo>
                    <a:pt x="5005" y="3074"/>
                    <a:pt x="4572" y="2758"/>
                    <a:pt x="4020" y="2364"/>
                  </a:cubicBezTo>
                  <a:cubicBezTo>
                    <a:pt x="4926" y="2049"/>
                    <a:pt x="5695" y="1793"/>
                    <a:pt x="6463" y="1537"/>
                  </a:cubicBezTo>
                  <a:cubicBezTo>
                    <a:pt x="7251" y="1261"/>
                    <a:pt x="7507" y="946"/>
                    <a:pt x="7350" y="453"/>
                  </a:cubicBezTo>
                  <a:cubicBezTo>
                    <a:pt x="7248" y="149"/>
                    <a:pt x="7049" y="0"/>
                    <a:pt x="67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73"/>
            <p:cNvSpPr/>
            <p:nvPr/>
          </p:nvSpPr>
          <p:spPr>
            <a:xfrm>
              <a:off x="6829127" y="3021087"/>
              <a:ext cx="622795" cy="755557"/>
            </a:xfrm>
            <a:custGeom>
              <a:rect b="b" l="l" r="r" t="t"/>
              <a:pathLst>
                <a:path extrusionOk="0" h="27704" w="22836">
                  <a:moveTo>
                    <a:pt x="18271" y="1"/>
                  </a:moveTo>
                  <a:cubicBezTo>
                    <a:pt x="18058" y="1"/>
                    <a:pt x="17838" y="60"/>
                    <a:pt x="17634" y="193"/>
                  </a:cubicBezTo>
                  <a:cubicBezTo>
                    <a:pt x="17378" y="370"/>
                    <a:pt x="17161" y="548"/>
                    <a:pt x="16964" y="764"/>
                  </a:cubicBezTo>
                  <a:cubicBezTo>
                    <a:pt x="15447" y="2242"/>
                    <a:pt x="13536" y="3207"/>
                    <a:pt x="11447" y="3503"/>
                  </a:cubicBezTo>
                  <a:cubicBezTo>
                    <a:pt x="10957" y="3585"/>
                    <a:pt x="10471" y="3612"/>
                    <a:pt x="9986" y="3612"/>
                  </a:cubicBezTo>
                  <a:cubicBezTo>
                    <a:pt x="9302" y="3612"/>
                    <a:pt x="8621" y="3557"/>
                    <a:pt x="7940" y="3523"/>
                  </a:cubicBezTo>
                  <a:cubicBezTo>
                    <a:pt x="7889" y="3519"/>
                    <a:pt x="7838" y="3517"/>
                    <a:pt x="7788" y="3517"/>
                  </a:cubicBezTo>
                  <a:cubicBezTo>
                    <a:pt x="6761" y="3517"/>
                    <a:pt x="6199" y="4282"/>
                    <a:pt x="6443" y="5316"/>
                  </a:cubicBezTo>
                  <a:cubicBezTo>
                    <a:pt x="6561" y="5749"/>
                    <a:pt x="6699" y="6163"/>
                    <a:pt x="6837" y="6577"/>
                  </a:cubicBezTo>
                  <a:cubicBezTo>
                    <a:pt x="6896" y="6852"/>
                    <a:pt x="6955" y="7109"/>
                    <a:pt x="7034" y="7365"/>
                  </a:cubicBezTo>
                  <a:cubicBezTo>
                    <a:pt x="7822" y="10064"/>
                    <a:pt x="6266" y="13138"/>
                    <a:pt x="2699" y="13276"/>
                  </a:cubicBezTo>
                  <a:cubicBezTo>
                    <a:pt x="2266" y="13295"/>
                    <a:pt x="1813" y="13315"/>
                    <a:pt x="1379" y="13374"/>
                  </a:cubicBezTo>
                  <a:cubicBezTo>
                    <a:pt x="434" y="13492"/>
                    <a:pt x="0" y="14280"/>
                    <a:pt x="335" y="15187"/>
                  </a:cubicBezTo>
                  <a:cubicBezTo>
                    <a:pt x="473" y="15502"/>
                    <a:pt x="709" y="15778"/>
                    <a:pt x="1025" y="15955"/>
                  </a:cubicBezTo>
                  <a:cubicBezTo>
                    <a:pt x="1517" y="16310"/>
                    <a:pt x="1970" y="16743"/>
                    <a:pt x="2345" y="17236"/>
                  </a:cubicBezTo>
                  <a:cubicBezTo>
                    <a:pt x="3310" y="18398"/>
                    <a:pt x="3566" y="19817"/>
                    <a:pt x="3744" y="21255"/>
                  </a:cubicBezTo>
                  <a:cubicBezTo>
                    <a:pt x="3941" y="22851"/>
                    <a:pt x="3862" y="24486"/>
                    <a:pt x="3527" y="26063"/>
                  </a:cubicBezTo>
                  <a:cubicBezTo>
                    <a:pt x="3409" y="26673"/>
                    <a:pt x="3566" y="27186"/>
                    <a:pt x="4138" y="27501"/>
                  </a:cubicBezTo>
                  <a:cubicBezTo>
                    <a:pt x="4350" y="27637"/>
                    <a:pt x="4588" y="27703"/>
                    <a:pt x="4824" y="27703"/>
                  </a:cubicBezTo>
                  <a:cubicBezTo>
                    <a:pt x="5137" y="27703"/>
                    <a:pt x="5448" y="27587"/>
                    <a:pt x="5694" y="27363"/>
                  </a:cubicBezTo>
                  <a:cubicBezTo>
                    <a:pt x="6029" y="27087"/>
                    <a:pt x="6364" y="26792"/>
                    <a:pt x="6679" y="26496"/>
                  </a:cubicBezTo>
                  <a:cubicBezTo>
                    <a:pt x="7211" y="26023"/>
                    <a:pt x="7704" y="25511"/>
                    <a:pt x="8256" y="25077"/>
                  </a:cubicBezTo>
                  <a:cubicBezTo>
                    <a:pt x="9702" y="23891"/>
                    <a:pt x="11287" y="23278"/>
                    <a:pt x="13010" y="23278"/>
                  </a:cubicBezTo>
                  <a:cubicBezTo>
                    <a:pt x="13634" y="23278"/>
                    <a:pt x="14275" y="23359"/>
                    <a:pt x="14935" y="23521"/>
                  </a:cubicBezTo>
                  <a:cubicBezTo>
                    <a:pt x="15368" y="23619"/>
                    <a:pt x="15782" y="23698"/>
                    <a:pt x="16235" y="23757"/>
                  </a:cubicBezTo>
                  <a:cubicBezTo>
                    <a:pt x="16296" y="23766"/>
                    <a:pt x="16356" y="23770"/>
                    <a:pt x="16414" y="23770"/>
                  </a:cubicBezTo>
                  <a:cubicBezTo>
                    <a:pt x="17408" y="23770"/>
                    <a:pt x="17966" y="22550"/>
                    <a:pt x="17240" y="21787"/>
                  </a:cubicBezTo>
                  <a:cubicBezTo>
                    <a:pt x="16984" y="21531"/>
                    <a:pt x="16708" y="21314"/>
                    <a:pt x="16452" y="21078"/>
                  </a:cubicBezTo>
                  <a:cubicBezTo>
                    <a:pt x="15723" y="20487"/>
                    <a:pt x="15171" y="19699"/>
                    <a:pt x="14856" y="18812"/>
                  </a:cubicBezTo>
                  <a:cubicBezTo>
                    <a:pt x="14344" y="17295"/>
                    <a:pt x="14777" y="16231"/>
                    <a:pt x="16452" y="15522"/>
                  </a:cubicBezTo>
                  <a:cubicBezTo>
                    <a:pt x="17319" y="15167"/>
                    <a:pt x="18265" y="14970"/>
                    <a:pt x="19210" y="14950"/>
                  </a:cubicBezTo>
                  <a:lnTo>
                    <a:pt x="21220" y="14950"/>
                  </a:lnTo>
                  <a:cubicBezTo>
                    <a:pt x="21246" y="14951"/>
                    <a:pt x="21271" y="14952"/>
                    <a:pt x="21296" y="14952"/>
                  </a:cubicBezTo>
                  <a:cubicBezTo>
                    <a:pt x="21834" y="14952"/>
                    <a:pt x="22277" y="14749"/>
                    <a:pt x="22540" y="14241"/>
                  </a:cubicBezTo>
                  <a:cubicBezTo>
                    <a:pt x="22836" y="13729"/>
                    <a:pt x="22658" y="13216"/>
                    <a:pt x="22363" y="12763"/>
                  </a:cubicBezTo>
                  <a:cubicBezTo>
                    <a:pt x="22205" y="12547"/>
                    <a:pt x="22048" y="12330"/>
                    <a:pt x="21851" y="12152"/>
                  </a:cubicBezTo>
                  <a:cubicBezTo>
                    <a:pt x="21476" y="11699"/>
                    <a:pt x="21082" y="11266"/>
                    <a:pt x="20708" y="10813"/>
                  </a:cubicBezTo>
                  <a:cubicBezTo>
                    <a:pt x="18797" y="8606"/>
                    <a:pt x="18265" y="6064"/>
                    <a:pt x="18974" y="3247"/>
                  </a:cubicBezTo>
                  <a:cubicBezTo>
                    <a:pt x="19072" y="2853"/>
                    <a:pt x="19191" y="2459"/>
                    <a:pt x="19289" y="2065"/>
                  </a:cubicBezTo>
                  <a:cubicBezTo>
                    <a:pt x="19368" y="1828"/>
                    <a:pt x="19407" y="1612"/>
                    <a:pt x="19447" y="1375"/>
                  </a:cubicBezTo>
                  <a:cubicBezTo>
                    <a:pt x="19567" y="597"/>
                    <a:pt x="18947" y="1"/>
                    <a:pt x="18271"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3"/>
            <p:cNvSpPr/>
            <p:nvPr/>
          </p:nvSpPr>
          <p:spPr>
            <a:xfrm>
              <a:off x="6979044" y="3116813"/>
              <a:ext cx="340170" cy="501759"/>
            </a:xfrm>
            <a:custGeom>
              <a:rect b="b" l="l" r="r" t="t"/>
              <a:pathLst>
                <a:path extrusionOk="0" h="18398" w="12473">
                  <a:moveTo>
                    <a:pt x="10731" y="1"/>
                  </a:moveTo>
                  <a:cubicBezTo>
                    <a:pt x="10543" y="1"/>
                    <a:pt x="10351" y="78"/>
                    <a:pt x="10206" y="249"/>
                  </a:cubicBezTo>
                  <a:cubicBezTo>
                    <a:pt x="10088" y="367"/>
                    <a:pt x="10009" y="525"/>
                    <a:pt x="9930" y="683"/>
                  </a:cubicBezTo>
                  <a:cubicBezTo>
                    <a:pt x="9123" y="2673"/>
                    <a:pt x="8039" y="4544"/>
                    <a:pt x="7034" y="6436"/>
                  </a:cubicBezTo>
                  <a:cubicBezTo>
                    <a:pt x="6896" y="6672"/>
                    <a:pt x="6837" y="6987"/>
                    <a:pt x="6502" y="7106"/>
                  </a:cubicBezTo>
                  <a:cubicBezTo>
                    <a:pt x="6187" y="6672"/>
                    <a:pt x="6029" y="6160"/>
                    <a:pt x="5793" y="5707"/>
                  </a:cubicBezTo>
                  <a:cubicBezTo>
                    <a:pt x="5537" y="5234"/>
                    <a:pt x="5320" y="4741"/>
                    <a:pt x="5084" y="4288"/>
                  </a:cubicBezTo>
                  <a:cubicBezTo>
                    <a:pt x="4805" y="3761"/>
                    <a:pt x="4513" y="3502"/>
                    <a:pt x="4200" y="3502"/>
                  </a:cubicBezTo>
                  <a:cubicBezTo>
                    <a:pt x="4115" y="3502"/>
                    <a:pt x="4029" y="3521"/>
                    <a:pt x="3941" y="3559"/>
                  </a:cubicBezTo>
                  <a:cubicBezTo>
                    <a:pt x="3488" y="3776"/>
                    <a:pt x="3409" y="4229"/>
                    <a:pt x="3744" y="4938"/>
                  </a:cubicBezTo>
                  <a:cubicBezTo>
                    <a:pt x="4295" y="6081"/>
                    <a:pt x="4827" y="7224"/>
                    <a:pt x="5419" y="8327"/>
                  </a:cubicBezTo>
                  <a:cubicBezTo>
                    <a:pt x="5635" y="8682"/>
                    <a:pt x="5616" y="9135"/>
                    <a:pt x="5399" y="9490"/>
                  </a:cubicBezTo>
                  <a:cubicBezTo>
                    <a:pt x="4788" y="10554"/>
                    <a:pt x="4236" y="11657"/>
                    <a:pt x="3645" y="12741"/>
                  </a:cubicBezTo>
                  <a:cubicBezTo>
                    <a:pt x="3389" y="13233"/>
                    <a:pt x="3113" y="13706"/>
                    <a:pt x="2798" y="14297"/>
                  </a:cubicBezTo>
                  <a:cubicBezTo>
                    <a:pt x="2384" y="13450"/>
                    <a:pt x="2030" y="12701"/>
                    <a:pt x="1675" y="11972"/>
                  </a:cubicBezTo>
                  <a:cubicBezTo>
                    <a:pt x="1409" y="11412"/>
                    <a:pt x="1155" y="11160"/>
                    <a:pt x="845" y="11160"/>
                  </a:cubicBezTo>
                  <a:cubicBezTo>
                    <a:pt x="742" y="11160"/>
                    <a:pt x="631" y="11189"/>
                    <a:pt x="513" y="11243"/>
                  </a:cubicBezTo>
                  <a:cubicBezTo>
                    <a:pt x="59" y="11440"/>
                    <a:pt x="0" y="11834"/>
                    <a:pt x="355" y="12622"/>
                  </a:cubicBezTo>
                  <a:cubicBezTo>
                    <a:pt x="769" y="13529"/>
                    <a:pt x="1202" y="14435"/>
                    <a:pt x="1655" y="15322"/>
                  </a:cubicBezTo>
                  <a:cubicBezTo>
                    <a:pt x="1872" y="15755"/>
                    <a:pt x="1931" y="16110"/>
                    <a:pt x="1636" y="16543"/>
                  </a:cubicBezTo>
                  <a:cubicBezTo>
                    <a:pt x="1439" y="16859"/>
                    <a:pt x="1261" y="17213"/>
                    <a:pt x="1143" y="17568"/>
                  </a:cubicBezTo>
                  <a:cubicBezTo>
                    <a:pt x="1025" y="17863"/>
                    <a:pt x="1163" y="18198"/>
                    <a:pt x="1458" y="18317"/>
                  </a:cubicBezTo>
                  <a:cubicBezTo>
                    <a:pt x="1554" y="18371"/>
                    <a:pt x="1658" y="18398"/>
                    <a:pt x="1759" y="18398"/>
                  </a:cubicBezTo>
                  <a:cubicBezTo>
                    <a:pt x="1948" y="18398"/>
                    <a:pt x="2131" y="18306"/>
                    <a:pt x="2246" y="18139"/>
                  </a:cubicBezTo>
                  <a:cubicBezTo>
                    <a:pt x="2404" y="17922"/>
                    <a:pt x="2542" y="17706"/>
                    <a:pt x="2660" y="17469"/>
                  </a:cubicBezTo>
                  <a:cubicBezTo>
                    <a:pt x="2837" y="17056"/>
                    <a:pt x="3192" y="16760"/>
                    <a:pt x="3626" y="16642"/>
                  </a:cubicBezTo>
                  <a:cubicBezTo>
                    <a:pt x="4630" y="16346"/>
                    <a:pt x="5616" y="15972"/>
                    <a:pt x="6620" y="15598"/>
                  </a:cubicBezTo>
                  <a:cubicBezTo>
                    <a:pt x="7271" y="15361"/>
                    <a:pt x="7507" y="15026"/>
                    <a:pt x="7349" y="14612"/>
                  </a:cubicBezTo>
                  <a:cubicBezTo>
                    <a:pt x="7251" y="14366"/>
                    <a:pt x="7068" y="14243"/>
                    <a:pt x="6776" y="14243"/>
                  </a:cubicBezTo>
                  <a:cubicBezTo>
                    <a:pt x="6601" y="14243"/>
                    <a:pt x="6386" y="14287"/>
                    <a:pt x="6128" y="14376"/>
                  </a:cubicBezTo>
                  <a:cubicBezTo>
                    <a:pt x="5537" y="14593"/>
                    <a:pt x="4926" y="14750"/>
                    <a:pt x="4295" y="14869"/>
                  </a:cubicBezTo>
                  <a:cubicBezTo>
                    <a:pt x="4295" y="14711"/>
                    <a:pt x="4276" y="14632"/>
                    <a:pt x="4295" y="14593"/>
                  </a:cubicBezTo>
                  <a:cubicBezTo>
                    <a:pt x="5162" y="12997"/>
                    <a:pt x="6029" y="11401"/>
                    <a:pt x="6896" y="9785"/>
                  </a:cubicBezTo>
                  <a:cubicBezTo>
                    <a:pt x="7034" y="9569"/>
                    <a:pt x="7251" y="9391"/>
                    <a:pt x="7507" y="9332"/>
                  </a:cubicBezTo>
                  <a:cubicBezTo>
                    <a:pt x="8768" y="8918"/>
                    <a:pt x="9990" y="8406"/>
                    <a:pt x="11270" y="8091"/>
                  </a:cubicBezTo>
                  <a:cubicBezTo>
                    <a:pt x="11507" y="8032"/>
                    <a:pt x="11723" y="7973"/>
                    <a:pt x="11940" y="7894"/>
                  </a:cubicBezTo>
                  <a:cubicBezTo>
                    <a:pt x="12275" y="7795"/>
                    <a:pt x="12472" y="7441"/>
                    <a:pt x="12374" y="7125"/>
                  </a:cubicBezTo>
                  <a:cubicBezTo>
                    <a:pt x="12301" y="6817"/>
                    <a:pt x="12028" y="6608"/>
                    <a:pt x="11723" y="6608"/>
                  </a:cubicBezTo>
                  <a:cubicBezTo>
                    <a:pt x="11697" y="6608"/>
                    <a:pt x="11671" y="6610"/>
                    <a:pt x="11645" y="6613"/>
                  </a:cubicBezTo>
                  <a:cubicBezTo>
                    <a:pt x="11467" y="6633"/>
                    <a:pt x="11290" y="6653"/>
                    <a:pt x="11113" y="6712"/>
                  </a:cubicBezTo>
                  <a:cubicBezTo>
                    <a:pt x="10443" y="6909"/>
                    <a:pt x="9773" y="7106"/>
                    <a:pt x="9083" y="7303"/>
                  </a:cubicBezTo>
                  <a:cubicBezTo>
                    <a:pt x="8858" y="7372"/>
                    <a:pt x="8633" y="7487"/>
                    <a:pt x="8368" y="7487"/>
                  </a:cubicBezTo>
                  <a:cubicBezTo>
                    <a:pt x="8331" y="7487"/>
                    <a:pt x="8294" y="7485"/>
                    <a:pt x="8256" y="7480"/>
                  </a:cubicBezTo>
                  <a:cubicBezTo>
                    <a:pt x="8354" y="7125"/>
                    <a:pt x="8492" y="6771"/>
                    <a:pt x="8709" y="6475"/>
                  </a:cubicBezTo>
                  <a:cubicBezTo>
                    <a:pt x="9536" y="4919"/>
                    <a:pt x="10403" y="3362"/>
                    <a:pt x="11113" y="1747"/>
                  </a:cubicBezTo>
                  <a:cubicBezTo>
                    <a:pt x="11270" y="1451"/>
                    <a:pt x="11388" y="1116"/>
                    <a:pt x="11428" y="761"/>
                  </a:cubicBezTo>
                  <a:cubicBezTo>
                    <a:pt x="11467" y="303"/>
                    <a:pt x="11106" y="1"/>
                    <a:pt x="1073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73"/>
            <p:cNvSpPr/>
            <p:nvPr/>
          </p:nvSpPr>
          <p:spPr>
            <a:xfrm>
              <a:off x="5740982" y="2062349"/>
              <a:ext cx="1138681" cy="1978102"/>
            </a:xfrm>
            <a:custGeom>
              <a:rect b="b" l="l" r="r" t="t"/>
              <a:pathLst>
                <a:path extrusionOk="0" h="72531" w="41752">
                  <a:moveTo>
                    <a:pt x="22344" y="0"/>
                  </a:moveTo>
                  <a:cubicBezTo>
                    <a:pt x="20433" y="40"/>
                    <a:pt x="18522" y="138"/>
                    <a:pt x="16610" y="158"/>
                  </a:cubicBezTo>
                  <a:cubicBezTo>
                    <a:pt x="12611" y="197"/>
                    <a:pt x="8631" y="394"/>
                    <a:pt x="4710" y="1281"/>
                  </a:cubicBezTo>
                  <a:cubicBezTo>
                    <a:pt x="4217" y="1379"/>
                    <a:pt x="3784" y="1675"/>
                    <a:pt x="3528" y="2089"/>
                  </a:cubicBezTo>
                  <a:cubicBezTo>
                    <a:pt x="3114" y="2778"/>
                    <a:pt x="2759" y="3488"/>
                    <a:pt x="2464" y="4217"/>
                  </a:cubicBezTo>
                  <a:cubicBezTo>
                    <a:pt x="888" y="8039"/>
                    <a:pt x="513" y="11940"/>
                    <a:pt x="1617" y="15940"/>
                  </a:cubicBezTo>
                  <a:cubicBezTo>
                    <a:pt x="2089" y="17516"/>
                    <a:pt x="2720" y="19013"/>
                    <a:pt x="3528" y="20432"/>
                  </a:cubicBezTo>
                  <a:cubicBezTo>
                    <a:pt x="3646" y="20688"/>
                    <a:pt x="3784" y="20924"/>
                    <a:pt x="3922" y="21181"/>
                  </a:cubicBezTo>
                  <a:cubicBezTo>
                    <a:pt x="4178" y="21634"/>
                    <a:pt x="4276" y="21791"/>
                    <a:pt x="4119" y="22028"/>
                  </a:cubicBezTo>
                  <a:cubicBezTo>
                    <a:pt x="4119" y="22028"/>
                    <a:pt x="4119" y="22028"/>
                    <a:pt x="4099" y="22048"/>
                  </a:cubicBezTo>
                  <a:cubicBezTo>
                    <a:pt x="4001" y="22166"/>
                    <a:pt x="3902" y="22284"/>
                    <a:pt x="3804" y="22402"/>
                  </a:cubicBezTo>
                  <a:cubicBezTo>
                    <a:pt x="2149" y="24195"/>
                    <a:pt x="1341" y="26402"/>
                    <a:pt x="809" y="28707"/>
                  </a:cubicBezTo>
                  <a:cubicBezTo>
                    <a:pt x="277" y="31071"/>
                    <a:pt x="395" y="33534"/>
                    <a:pt x="1163" y="35839"/>
                  </a:cubicBezTo>
                  <a:cubicBezTo>
                    <a:pt x="1439" y="36647"/>
                    <a:pt x="1814" y="37435"/>
                    <a:pt x="2267" y="38164"/>
                  </a:cubicBezTo>
                  <a:cubicBezTo>
                    <a:pt x="2405" y="38381"/>
                    <a:pt x="2523" y="38598"/>
                    <a:pt x="2661" y="38815"/>
                  </a:cubicBezTo>
                  <a:cubicBezTo>
                    <a:pt x="2878" y="39090"/>
                    <a:pt x="2937" y="39445"/>
                    <a:pt x="2779" y="39760"/>
                  </a:cubicBezTo>
                  <a:cubicBezTo>
                    <a:pt x="2740" y="39879"/>
                    <a:pt x="2681" y="39977"/>
                    <a:pt x="2621" y="40076"/>
                  </a:cubicBezTo>
                  <a:cubicBezTo>
                    <a:pt x="1380" y="41790"/>
                    <a:pt x="513" y="43661"/>
                    <a:pt x="257" y="45789"/>
                  </a:cubicBezTo>
                  <a:cubicBezTo>
                    <a:pt x="119" y="46775"/>
                    <a:pt x="40" y="47779"/>
                    <a:pt x="21" y="48764"/>
                  </a:cubicBezTo>
                  <a:cubicBezTo>
                    <a:pt x="1" y="51543"/>
                    <a:pt x="592" y="54084"/>
                    <a:pt x="2621" y="56114"/>
                  </a:cubicBezTo>
                  <a:cubicBezTo>
                    <a:pt x="2878" y="56330"/>
                    <a:pt x="2937" y="56705"/>
                    <a:pt x="2759" y="56981"/>
                  </a:cubicBezTo>
                  <a:cubicBezTo>
                    <a:pt x="2681" y="57158"/>
                    <a:pt x="2602" y="57355"/>
                    <a:pt x="2543" y="57552"/>
                  </a:cubicBezTo>
                  <a:cubicBezTo>
                    <a:pt x="2543" y="57572"/>
                    <a:pt x="2543" y="57591"/>
                    <a:pt x="2523" y="57591"/>
                  </a:cubicBezTo>
                  <a:cubicBezTo>
                    <a:pt x="2109" y="58833"/>
                    <a:pt x="1794" y="60113"/>
                    <a:pt x="1617" y="61394"/>
                  </a:cubicBezTo>
                  <a:cubicBezTo>
                    <a:pt x="1380" y="63088"/>
                    <a:pt x="1439" y="64803"/>
                    <a:pt x="1833" y="66477"/>
                  </a:cubicBezTo>
                  <a:cubicBezTo>
                    <a:pt x="2523" y="69590"/>
                    <a:pt x="4552" y="71580"/>
                    <a:pt x="7685" y="72171"/>
                  </a:cubicBezTo>
                  <a:cubicBezTo>
                    <a:pt x="8927" y="72407"/>
                    <a:pt x="10194" y="72530"/>
                    <a:pt x="11466" y="72530"/>
                  </a:cubicBezTo>
                  <a:cubicBezTo>
                    <a:pt x="11789" y="72530"/>
                    <a:pt x="12111" y="72522"/>
                    <a:pt x="12433" y="72506"/>
                  </a:cubicBezTo>
                  <a:cubicBezTo>
                    <a:pt x="16945" y="72388"/>
                    <a:pt x="21477" y="72191"/>
                    <a:pt x="25989" y="72033"/>
                  </a:cubicBezTo>
                  <a:cubicBezTo>
                    <a:pt x="28393" y="71935"/>
                    <a:pt x="30796" y="71718"/>
                    <a:pt x="33200" y="71462"/>
                  </a:cubicBezTo>
                  <a:cubicBezTo>
                    <a:pt x="36215" y="71127"/>
                    <a:pt x="38185" y="69551"/>
                    <a:pt x="39032" y="66635"/>
                  </a:cubicBezTo>
                  <a:cubicBezTo>
                    <a:pt x="39249" y="65906"/>
                    <a:pt x="39426" y="65157"/>
                    <a:pt x="39544" y="64408"/>
                  </a:cubicBezTo>
                  <a:cubicBezTo>
                    <a:pt x="40214" y="59995"/>
                    <a:pt x="40195" y="55562"/>
                    <a:pt x="40372" y="51129"/>
                  </a:cubicBezTo>
                  <a:cubicBezTo>
                    <a:pt x="40451" y="49218"/>
                    <a:pt x="40471" y="47326"/>
                    <a:pt x="40530" y="45415"/>
                  </a:cubicBezTo>
                  <a:cubicBezTo>
                    <a:pt x="40628" y="42617"/>
                    <a:pt x="40648" y="39859"/>
                    <a:pt x="39564" y="37258"/>
                  </a:cubicBezTo>
                  <a:lnTo>
                    <a:pt x="39564" y="37238"/>
                  </a:lnTo>
                  <a:cubicBezTo>
                    <a:pt x="39446" y="36943"/>
                    <a:pt x="39308" y="36647"/>
                    <a:pt x="39150" y="36371"/>
                  </a:cubicBezTo>
                  <a:cubicBezTo>
                    <a:pt x="39052" y="36194"/>
                    <a:pt x="38993" y="35997"/>
                    <a:pt x="38973" y="35800"/>
                  </a:cubicBezTo>
                  <a:cubicBezTo>
                    <a:pt x="38973" y="35465"/>
                    <a:pt x="39072" y="35110"/>
                    <a:pt x="39269" y="34815"/>
                  </a:cubicBezTo>
                  <a:cubicBezTo>
                    <a:pt x="41259" y="31544"/>
                    <a:pt x="41751" y="27958"/>
                    <a:pt x="41397" y="24215"/>
                  </a:cubicBezTo>
                  <a:cubicBezTo>
                    <a:pt x="41259" y="22639"/>
                    <a:pt x="40865" y="21082"/>
                    <a:pt x="40274" y="19604"/>
                  </a:cubicBezTo>
                  <a:cubicBezTo>
                    <a:pt x="40096" y="19171"/>
                    <a:pt x="39899" y="18737"/>
                    <a:pt x="39702" y="18324"/>
                  </a:cubicBezTo>
                  <a:cubicBezTo>
                    <a:pt x="39682" y="18304"/>
                    <a:pt x="39663" y="18284"/>
                    <a:pt x="39663" y="18265"/>
                  </a:cubicBezTo>
                  <a:cubicBezTo>
                    <a:pt x="39426" y="17811"/>
                    <a:pt x="39446" y="17279"/>
                    <a:pt x="39722" y="16846"/>
                  </a:cubicBezTo>
                  <a:cubicBezTo>
                    <a:pt x="40136" y="16097"/>
                    <a:pt x="40411" y="15290"/>
                    <a:pt x="40589" y="14462"/>
                  </a:cubicBezTo>
                  <a:cubicBezTo>
                    <a:pt x="41042" y="12551"/>
                    <a:pt x="41278" y="10581"/>
                    <a:pt x="41278" y="8610"/>
                  </a:cubicBezTo>
                  <a:cubicBezTo>
                    <a:pt x="41298" y="6344"/>
                    <a:pt x="40766" y="4098"/>
                    <a:pt x="39722" y="2089"/>
                  </a:cubicBezTo>
                  <a:cubicBezTo>
                    <a:pt x="39072" y="808"/>
                    <a:pt x="38146" y="276"/>
                    <a:pt x="36707" y="217"/>
                  </a:cubicBezTo>
                  <a:cubicBezTo>
                    <a:pt x="31920" y="79"/>
                    <a:pt x="27132" y="79"/>
                    <a:pt x="223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73"/>
            <p:cNvSpPr/>
            <p:nvPr/>
          </p:nvSpPr>
          <p:spPr>
            <a:xfrm>
              <a:off x="5785054" y="3038705"/>
              <a:ext cx="1034964" cy="698012"/>
            </a:xfrm>
            <a:custGeom>
              <a:rect b="b" l="l" r="r" t="t"/>
              <a:pathLst>
                <a:path extrusionOk="0" h="25594" w="37949">
                  <a:moveTo>
                    <a:pt x="37357" y="0"/>
                  </a:moveTo>
                  <a:cubicBezTo>
                    <a:pt x="34067" y="2758"/>
                    <a:pt x="30422" y="5064"/>
                    <a:pt x="26521" y="6857"/>
                  </a:cubicBezTo>
                  <a:cubicBezTo>
                    <a:pt x="24491" y="7802"/>
                    <a:pt x="22462" y="8748"/>
                    <a:pt x="20413" y="9694"/>
                  </a:cubicBezTo>
                  <a:cubicBezTo>
                    <a:pt x="16472" y="11526"/>
                    <a:pt x="12453" y="13280"/>
                    <a:pt x="8749" y="15447"/>
                  </a:cubicBezTo>
                  <a:cubicBezTo>
                    <a:pt x="5833" y="17141"/>
                    <a:pt x="3173" y="19289"/>
                    <a:pt x="907" y="21791"/>
                  </a:cubicBezTo>
                  <a:cubicBezTo>
                    <a:pt x="493" y="23033"/>
                    <a:pt x="178" y="24313"/>
                    <a:pt x="1" y="25594"/>
                  </a:cubicBezTo>
                  <a:cubicBezTo>
                    <a:pt x="79" y="25515"/>
                    <a:pt x="138" y="25417"/>
                    <a:pt x="198" y="25338"/>
                  </a:cubicBezTo>
                  <a:cubicBezTo>
                    <a:pt x="2168" y="22579"/>
                    <a:pt x="4572" y="20195"/>
                    <a:pt x="7330" y="18225"/>
                  </a:cubicBezTo>
                  <a:cubicBezTo>
                    <a:pt x="9478" y="16669"/>
                    <a:pt x="11862" y="15408"/>
                    <a:pt x="14325" y="14245"/>
                  </a:cubicBezTo>
                  <a:cubicBezTo>
                    <a:pt x="18442" y="12314"/>
                    <a:pt x="22560" y="10383"/>
                    <a:pt x="26718" y="8492"/>
                  </a:cubicBezTo>
                  <a:cubicBezTo>
                    <a:pt x="30520" y="6778"/>
                    <a:pt x="34106" y="4591"/>
                    <a:pt x="37357" y="1951"/>
                  </a:cubicBezTo>
                  <a:cubicBezTo>
                    <a:pt x="37554" y="1793"/>
                    <a:pt x="37751" y="1616"/>
                    <a:pt x="37948" y="1458"/>
                  </a:cubicBezTo>
                  <a:lnTo>
                    <a:pt x="37948" y="1438"/>
                  </a:lnTo>
                  <a:cubicBezTo>
                    <a:pt x="37810" y="1143"/>
                    <a:pt x="37672" y="847"/>
                    <a:pt x="37534" y="571"/>
                  </a:cubicBezTo>
                  <a:cubicBezTo>
                    <a:pt x="37436" y="394"/>
                    <a:pt x="37377" y="197"/>
                    <a:pt x="373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73"/>
            <p:cNvSpPr/>
            <p:nvPr/>
          </p:nvSpPr>
          <p:spPr>
            <a:xfrm>
              <a:off x="5802781" y="2560454"/>
              <a:ext cx="1036573" cy="586277"/>
            </a:xfrm>
            <a:custGeom>
              <a:rect b="b" l="l" r="r" t="t"/>
              <a:pathLst>
                <a:path extrusionOk="0" h="21497" w="38008">
                  <a:moveTo>
                    <a:pt x="37397" y="1"/>
                  </a:moveTo>
                  <a:cubicBezTo>
                    <a:pt x="36747" y="493"/>
                    <a:pt x="36077" y="946"/>
                    <a:pt x="35367" y="1360"/>
                  </a:cubicBezTo>
                  <a:cubicBezTo>
                    <a:pt x="31683" y="3626"/>
                    <a:pt x="27821" y="5636"/>
                    <a:pt x="23841" y="7350"/>
                  </a:cubicBezTo>
                  <a:cubicBezTo>
                    <a:pt x="19979" y="9005"/>
                    <a:pt x="16137" y="10680"/>
                    <a:pt x="12295" y="12354"/>
                  </a:cubicBezTo>
                  <a:cubicBezTo>
                    <a:pt x="7882" y="14305"/>
                    <a:pt x="3744" y="16846"/>
                    <a:pt x="1" y="19900"/>
                  </a:cubicBezTo>
                  <a:cubicBezTo>
                    <a:pt x="139" y="20117"/>
                    <a:pt x="257" y="20334"/>
                    <a:pt x="395" y="20551"/>
                  </a:cubicBezTo>
                  <a:cubicBezTo>
                    <a:pt x="612" y="20826"/>
                    <a:pt x="671" y="21181"/>
                    <a:pt x="513" y="21496"/>
                  </a:cubicBezTo>
                  <a:cubicBezTo>
                    <a:pt x="4710" y="18048"/>
                    <a:pt x="9360" y="15211"/>
                    <a:pt x="14364" y="13083"/>
                  </a:cubicBezTo>
                  <a:cubicBezTo>
                    <a:pt x="18975" y="11093"/>
                    <a:pt x="23644" y="9182"/>
                    <a:pt x="28176" y="7035"/>
                  </a:cubicBezTo>
                  <a:cubicBezTo>
                    <a:pt x="31387" y="5517"/>
                    <a:pt x="34481" y="3764"/>
                    <a:pt x="37416" y="1754"/>
                  </a:cubicBezTo>
                  <a:cubicBezTo>
                    <a:pt x="37613" y="1616"/>
                    <a:pt x="37810" y="1478"/>
                    <a:pt x="38008" y="1340"/>
                  </a:cubicBezTo>
                  <a:cubicBezTo>
                    <a:pt x="37830" y="907"/>
                    <a:pt x="37633" y="473"/>
                    <a:pt x="37436" y="60"/>
                  </a:cubicBezTo>
                  <a:cubicBezTo>
                    <a:pt x="37416" y="40"/>
                    <a:pt x="37397" y="20"/>
                    <a:pt x="373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73"/>
            <p:cNvSpPr/>
            <p:nvPr/>
          </p:nvSpPr>
          <p:spPr>
            <a:xfrm>
              <a:off x="5837172" y="2230457"/>
              <a:ext cx="742112" cy="432651"/>
            </a:xfrm>
            <a:custGeom>
              <a:rect b="b" l="l" r="r" t="t"/>
              <a:pathLst>
                <a:path extrusionOk="0" h="15864" w="27211">
                  <a:moveTo>
                    <a:pt x="26471" y="1"/>
                  </a:moveTo>
                  <a:cubicBezTo>
                    <a:pt x="26237" y="1"/>
                    <a:pt x="25945" y="179"/>
                    <a:pt x="25536" y="555"/>
                  </a:cubicBezTo>
                  <a:cubicBezTo>
                    <a:pt x="24314" y="1678"/>
                    <a:pt x="22955" y="2663"/>
                    <a:pt x="21497" y="3451"/>
                  </a:cubicBezTo>
                  <a:cubicBezTo>
                    <a:pt x="18797" y="4949"/>
                    <a:pt x="15999" y="6288"/>
                    <a:pt x="13162" y="7470"/>
                  </a:cubicBezTo>
                  <a:cubicBezTo>
                    <a:pt x="10029" y="8810"/>
                    <a:pt x="6838" y="10012"/>
                    <a:pt x="3843" y="11707"/>
                  </a:cubicBezTo>
                  <a:cubicBezTo>
                    <a:pt x="2483" y="12455"/>
                    <a:pt x="1203" y="13322"/>
                    <a:pt x="1" y="14268"/>
                  </a:cubicBezTo>
                  <a:cubicBezTo>
                    <a:pt x="119" y="14524"/>
                    <a:pt x="277" y="14760"/>
                    <a:pt x="395" y="15017"/>
                  </a:cubicBezTo>
                  <a:cubicBezTo>
                    <a:pt x="651" y="15470"/>
                    <a:pt x="749" y="15627"/>
                    <a:pt x="592" y="15864"/>
                  </a:cubicBezTo>
                  <a:cubicBezTo>
                    <a:pt x="1735" y="14938"/>
                    <a:pt x="2956" y="14110"/>
                    <a:pt x="4237" y="13381"/>
                  </a:cubicBezTo>
                  <a:cubicBezTo>
                    <a:pt x="6128" y="12317"/>
                    <a:pt x="8099" y="11372"/>
                    <a:pt x="10128" y="10544"/>
                  </a:cubicBezTo>
                  <a:cubicBezTo>
                    <a:pt x="13773" y="9027"/>
                    <a:pt x="17438" y="7569"/>
                    <a:pt x="20945" y="5638"/>
                  </a:cubicBezTo>
                  <a:cubicBezTo>
                    <a:pt x="22895" y="4574"/>
                    <a:pt x="24767" y="3392"/>
                    <a:pt x="26403" y="1737"/>
                  </a:cubicBezTo>
                  <a:cubicBezTo>
                    <a:pt x="27072" y="1067"/>
                    <a:pt x="27210" y="693"/>
                    <a:pt x="26915" y="279"/>
                  </a:cubicBezTo>
                  <a:cubicBezTo>
                    <a:pt x="26782" y="96"/>
                    <a:pt x="26642" y="1"/>
                    <a:pt x="264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73"/>
            <p:cNvSpPr/>
            <p:nvPr/>
          </p:nvSpPr>
          <p:spPr>
            <a:xfrm>
              <a:off x="5797409" y="1952169"/>
              <a:ext cx="1039246" cy="353206"/>
            </a:xfrm>
            <a:custGeom>
              <a:rect b="b" l="l" r="r" t="t"/>
              <a:pathLst>
                <a:path extrusionOk="0" h="12951" w="38106">
                  <a:moveTo>
                    <a:pt x="23562" y="0"/>
                  </a:moveTo>
                  <a:cubicBezTo>
                    <a:pt x="23478" y="0"/>
                    <a:pt x="23393" y="1"/>
                    <a:pt x="23309" y="1"/>
                  </a:cubicBezTo>
                  <a:cubicBezTo>
                    <a:pt x="19172" y="1"/>
                    <a:pt x="15034" y="415"/>
                    <a:pt x="10975" y="1262"/>
                  </a:cubicBezTo>
                  <a:cubicBezTo>
                    <a:pt x="8512" y="1794"/>
                    <a:pt x="6069" y="2425"/>
                    <a:pt x="3744" y="3429"/>
                  </a:cubicBezTo>
                  <a:cubicBezTo>
                    <a:pt x="2661" y="3922"/>
                    <a:pt x="1656" y="4513"/>
                    <a:pt x="1006" y="5577"/>
                  </a:cubicBezTo>
                  <a:cubicBezTo>
                    <a:pt x="1" y="7193"/>
                    <a:pt x="336" y="9123"/>
                    <a:pt x="1853" y="10286"/>
                  </a:cubicBezTo>
                  <a:cubicBezTo>
                    <a:pt x="2680" y="10897"/>
                    <a:pt x="3606" y="11370"/>
                    <a:pt x="4591" y="11685"/>
                  </a:cubicBezTo>
                  <a:cubicBezTo>
                    <a:pt x="6049" y="12118"/>
                    <a:pt x="7547" y="12414"/>
                    <a:pt x="9064" y="12591"/>
                  </a:cubicBezTo>
                  <a:cubicBezTo>
                    <a:pt x="11070" y="12854"/>
                    <a:pt x="13076" y="12950"/>
                    <a:pt x="15047" y="12950"/>
                  </a:cubicBezTo>
                  <a:cubicBezTo>
                    <a:pt x="16328" y="12950"/>
                    <a:pt x="17595" y="12909"/>
                    <a:pt x="18837" y="12847"/>
                  </a:cubicBezTo>
                  <a:cubicBezTo>
                    <a:pt x="21615" y="12788"/>
                    <a:pt x="24215" y="12512"/>
                    <a:pt x="26816" y="12217"/>
                  </a:cubicBezTo>
                  <a:cubicBezTo>
                    <a:pt x="28629" y="12059"/>
                    <a:pt x="30422" y="11724"/>
                    <a:pt x="32175" y="11232"/>
                  </a:cubicBezTo>
                  <a:cubicBezTo>
                    <a:pt x="33594" y="10818"/>
                    <a:pt x="34973" y="10345"/>
                    <a:pt x="36175" y="9439"/>
                  </a:cubicBezTo>
                  <a:cubicBezTo>
                    <a:pt x="37377" y="8532"/>
                    <a:pt x="38106" y="7350"/>
                    <a:pt x="37791" y="5794"/>
                  </a:cubicBezTo>
                  <a:cubicBezTo>
                    <a:pt x="37554" y="4454"/>
                    <a:pt x="36786" y="3252"/>
                    <a:pt x="35683" y="2444"/>
                  </a:cubicBezTo>
                  <a:cubicBezTo>
                    <a:pt x="34658" y="1755"/>
                    <a:pt x="33515" y="1262"/>
                    <a:pt x="32294" y="1006"/>
                  </a:cubicBezTo>
                  <a:cubicBezTo>
                    <a:pt x="29439" y="336"/>
                    <a:pt x="26511" y="0"/>
                    <a:pt x="235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73"/>
            <p:cNvSpPr/>
            <p:nvPr/>
          </p:nvSpPr>
          <p:spPr>
            <a:xfrm>
              <a:off x="6183233" y="1266511"/>
              <a:ext cx="263316" cy="745630"/>
            </a:xfrm>
            <a:custGeom>
              <a:rect b="b" l="l" r="r" t="t"/>
              <a:pathLst>
                <a:path extrusionOk="0" h="27340" w="9655">
                  <a:moveTo>
                    <a:pt x="4532" y="1"/>
                  </a:moveTo>
                  <a:cubicBezTo>
                    <a:pt x="3714" y="1"/>
                    <a:pt x="3405" y="603"/>
                    <a:pt x="3173" y="1262"/>
                  </a:cubicBezTo>
                  <a:cubicBezTo>
                    <a:pt x="2700" y="2642"/>
                    <a:pt x="2207" y="4021"/>
                    <a:pt x="1774" y="5420"/>
                  </a:cubicBezTo>
                  <a:cubicBezTo>
                    <a:pt x="59" y="10877"/>
                    <a:pt x="0" y="16355"/>
                    <a:pt x="1774" y="21793"/>
                  </a:cubicBezTo>
                  <a:cubicBezTo>
                    <a:pt x="2345" y="23487"/>
                    <a:pt x="3113" y="25122"/>
                    <a:pt x="4079" y="26640"/>
                  </a:cubicBezTo>
                  <a:cubicBezTo>
                    <a:pt x="4352" y="27107"/>
                    <a:pt x="4827" y="27339"/>
                    <a:pt x="5303" y="27339"/>
                  </a:cubicBezTo>
                  <a:cubicBezTo>
                    <a:pt x="5788" y="27339"/>
                    <a:pt x="6273" y="27098"/>
                    <a:pt x="6542" y="26620"/>
                  </a:cubicBezTo>
                  <a:cubicBezTo>
                    <a:pt x="6699" y="26324"/>
                    <a:pt x="6877" y="26048"/>
                    <a:pt x="7015" y="25773"/>
                  </a:cubicBezTo>
                  <a:cubicBezTo>
                    <a:pt x="8788" y="22108"/>
                    <a:pt x="9655" y="18069"/>
                    <a:pt x="9596" y="14010"/>
                  </a:cubicBezTo>
                  <a:cubicBezTo>
                    <a:pt x="9556" y="11882"/>
                    <a:pt x="9182" y="9794"/>
                    <a:pt x="8532" y="7784"/>
                  </a:cubicBezTo>
                  <a:cubicBezTo>
                    <a:pt x="7803" y="5577"/>
                    <a:pt x="6739" y="3489"/>
                    <a:pt x="6029" y="1282"/>
                  </a:cubicBezTo>
                  <a:cubicBezTo>
                    <a:pt x="5793" y="553"/>
                    <a:pt x="5399" y="21"/>
                    <a:pt x="4571" y="1"/>
                  </a:cubicBezTo>
                  <a:cubicBezTo>
                    <a:pt x="4558" y="1"/>
                    <a:pt x="4545" y="1"/>
                    <a:pt x="45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73"/>
            <p:cNvSpPr/>
            <p:nvPr/>
          </p:nvSpPr>
          <p:spPr>
            <a:xfrm>
              <a:off x="6271350" y="1434373"/>
              <a:ext cx="117708" cy="442114"/>
            </a:xfrm>
            <a:custGeom>
              <a:rect b="b" l="l" r="r" t="t"/>
              <a:pathLst>
                <a:path extrusionOk="0" h="16211" w="4316">
                  <a:moveTo>
                    <a:pt x="2004" y="1"/>
                  </a:moveTo>
                  <a:cubicBezTo>
                    <a:pt x="1769" y="1"/>
                    <a:pt x="1519" y="144"/>
                    <a:pt x="1281" y="427"/>
                  </a:cubicBezTo>
                  <a:cubicBezTo>
                    <a:pt x="1025" y="742"/>
                    <a:pt x="868" y="1136"/>
                    <a:pt x="789" y="1550"/>
                  </a:cubicBezTo>
                  <a:cubicBezTo>
                    <a:pt x="217" y="3974"/>
                    <a:pt x="1" y="6476"/>
                    <a:pt x="139" y="8978"/>
                  </a:cubicBezTo>
                  <a:cubicBezTo>
                    <a:pt x="276" y="10357"/>
                    <a:pt x="375" y="11677"/>
                    <a:pt x="611" y="12978"/>
                  </a:cubicBezTo>
                  <a:cubicBezTo>
                    <a:pt x="749" y="13825"/>
                    <a:pt x="927" y="14653"/>
                    <a:pt x="1163" y="15480"/>
                  </a:cubicBezTo>
                  <a:cubicBezTo>
                    <a:pt x="1281" y="15874"/>
                    <a:pt x="1478" y="16170"/>
                    <a:pt x="1931" y="16209"/>
                  </a:cubicBezTo>
                  <a:cubicBezTo>
                    <a:pt x="1948" y="16210"/>
                    <a:pt x="1964" y="16210"/>
                    <a:pt x="1981" y="16210"/>
                  </a:cubicBezTo>
                  <a:cubicBezTo>
                    <a:pt x="2355" y="16210"/>
                    <a:pt x="2687" y="15996"/>
                    <a:pt x="2838" y="15638"/>
                  </a:cubicBezTo>
                  <a:cubicBezTo>
                    <a:pt x="2976" y="15382"/>
                    <a:pt x="3094" y="15106"/>
                    <a:pt x="3192" y="14830"/>
                  </a:cubicBezTo>
                  <a:cubicBezTo>
                    <a:pt x="3390" y="14160"/>
                    <a:pt x="3547" y="13470"/>
                    <a:pt x="3665" y="12781"/>
                  </a:cubicBezTo>
                  <a:cubicBezTo>
                    <a:pt x="4316" y="9510"/>
                    <a:pt x="4256" y="6161"/>
                    <a:pt x="3488" y="2929"/>
                  </a:cubicBezTo>
                  <a:cubicBezTo>
                    <a:pt x="3311" y="2122"/>
                    <a:pt x="3055" y="1333"/>
                    <a:pt x="2720" y="585"/>
                  </a:cubicBezTo>
                  <a:cubicBezTo>
                    <a:pt x="2529" y="193"/>
                    <a:pt x="2276" y="1"/>
                    <a:pt x="200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73"/>
            <p:cNvSpPr/>
            <p:nvPr/>
          </p:nvSpPr>
          <p:spPr>
            <a:xfrm>
              <a:off x="6313268" y="984704"/>
              <a:ext cx="69872" cy="206753"/>
            </a:xfrm>
            <a:custGeom>
              <a:rect b="b" l="l" r="r" t="t"/>
              <a:pathLst>
                <a:path extrusionOk="0" h="7581" w="2562">
                  <a:moveTo>
                    <a:pt x="1416" y="0"/>
                  </a:moveTo>
                  <a:cubicBezTo>
                    <a:pt x="921" y="0"/>
                    <a:pt x="486" y="373"/>
                    <a:pt x="414" y="877"/>
                  </a:cubicBezTo>
                  <a:cubicBezTo>
                    <a:pt x="375" y="1074"/>
                    <a:pt x="355" y="1271"/>
                    <a:pt x="355" y="1488"/>
                  </a:cubicBezTo>
                  <a:cubicBezTo>
                    <a:pt x="257" y="2985"/>
                    <a:pt x="158" y="4463"/>
                    <a:pt x="60" y="5960"/>
                  </a:cubicBezTo>
                  <a:cubicBezTo>
                    <a:pt x="0" y="6906"/>
                    <a:pt x="414" y="7537"/>
                    <a:pt x="1143" y="7576"/>
                  </a:cubicBezTo>
                  <a:cubicBezTo>
                    <a:pt x="1178" y="7579"/>
                    <a:pt x="1212" y="7580"/>
                    <a:pt x="1245" y="7580"/>
                  </a:cubicBezTo>
                  <a:cubicBezTo>
                    <a:pt x="1918" y="7580"/>
                    <a:pt x="2367" y="7018"/>
                    <a:pt x="2404" y="6098"/>
                  </a:cubicBezTo>
                  <a:cubicBezTo>
                    <a:pt x="2444" y="5251"/>
                    <a:pt x="2463" y="4404"/>
                    <a:pt x="2483" y="3557"/>
                  </a:cubicBezTo>
                  <a:lnTo>
                    <a:pt x="2483" y="3537"/>
                  </a:lnTo>
                  <a:lnTo>
                    <a:pt x="2562" y="3537"/>
                  </a:lnTo>
                  <a:cubicBezTo>
                    <a:pt x="2542" y="2690"/>
                    <a:pt x="2542" y="1843"/>
                    <a:pt x="2483" y="995"/>
                  </a:cubicBezTo>
                  <a:cubicBezTo>
                    <a:pt x="2483" y="463"/>
                    <a:pt x="2089" y="30"/>
                    <a:pt x="1557" y="10"/>
                  </a:cubicBezTo>
                  <a:cubicBezTo>
                    <a:pt x="1510" y="3"/>
                    <a:pt x="1463" y="0"/>
                    <a:pt x="141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73"/>
            <p:cNvSpPr/>
            <p:nvPr/>
          </p:nvSpPr>
          <p:spPr>
            <a:xfrm>
              <a:off x="5966689" y="1293919"/>
              <a:ext cx="194917" cy="96108"/>
            </a:xfrm>
            <a:custGeom>
              <a:rect b="b" l="l" r="r" t="t"/>
              <a:pathLst>
                <a:path extrusionOk="0" h="3524" w="7147">
                  <a:moveTo>
                    <a:pt x="1212" y="0"/>
                  </a:moveTo>
                  <a:cubicBezTo>
                    <a:pt x="777" y="0"/>
                    <a:pt x="434" y="233"/>
                    <a:pt x="256" y="632"/>
                  </a:cubicBezTo>
                  <a:cubicBezTo>
                    <a:pt x="0" y="1164"/>
                    <a:pt x="276" y="1814"/>
                    <a:pt x="828" y="2011"/>
                  </a:cubicBezTo>
                  <a:cubicBezTo>
                    <a:pt x="2404" y="2740"/>
                    <a:pt x="4059" y="3252"/>
                    <a:pt x="5773" y="3508"/>
                  </a:cubicBezTo>
                  <a:cubicBezTo>
                    <a:pt x="5838" y="3519"/>
                    <a:pt x="5902" y="3524"/>
                    <a:pt x="5965" y="3524"/>
                  </a:cubicBezTo>
                  <a:cubicBezTo>
                    <a:pt x="6612" y="3524"/>
                    <a:pt x="7147" y="2990"/>
                    <a:pt x="7093" y="2326"/>
                  </a:cubicBezTo>
                  <a:cubicBezTo>
                    <a:pt x="7054" y="1715"/>
                    <a:pt x="6699" y="1361"/>
                    <a:pt x="5911" y="1203"/>
                  </a:cubicBezTo>
                  <a:cubicBezTo>
                    <a:pt x="4473" y="947"/>
                    <a:pt x="3054" y="573"/>
                    <a:pt x="1675" y="80"/>
                  </a:cubicBezTo>
                  <a:cubicBezTo>
                    <a:pt x="1512" y="26"/>
                    <a:pt x="1357" y="0"/>
                    <a:pt x="12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73"/>
            <p:cNvSpPr/>
            <p:nvPr/>
          </p:nvSpPr>
          <p:spPr>
            <a:xfrm>
              <a:off x="6508321" y="1557045"/>
              <a:ext cx="195080" cy="83508"/>
            </a:xfrm>
            <a:custGeom>
              <a:rect b="b" l="l" r="r" t="t"/>
              <a:pathLst>
                <a:path extrusionOk="0" h="3062" w="7153">
                  <a:moveTo>
                    <a:pt x="5853" y="0"/>
                  </a:moveTo>
                  <a:cubicBezTo>
                    <a:pt x="5676" y="0"/>
                    <a:pt x="5503" y="22"/>
                    <a:pt x="5340" y="67"/>
                  </a:cubicBezTo>
                  <a:cubicBezTo>
                    <a:pt x="3902" y="362"/>
                    <a:pt x="2483" y="737"/>
                    <a:pt x="1025" y="934"/>
                  </a:cubicBezTo>
                  <a:cubicBezTo>
                    <a:pt x="927" y="953"/>
                    <a:pt x="848" y="973"/>
                    <a:pt x="769" y="993"/>
                  </a:cubicBezTo>
                  <a:cubicBezTo>
                    <a:pt x="296" y="1150"/>
                    <a:pt x="1" y="1584"/>
                    <a:pt x="20" y="2076"/>
                  </a:cubicBezTo>
                  <a:cubicBezTo>
                    <a:pt x="60" y="2589"/>
                    <a:pt x="473" y="3002"/>
                    <a:pt x="1005" y="3042"/>
                  </a:cubicBezTo>
                  <a:cubicBezTo>
                    <a:pt x="1202" y="3042"/>
                    <a:pt x="1399" y="3042"/>
                    <a:pt x="1616" y="3022"/>
                  </a:cubicBezTo>
                  <a:cubicBezTo>
                    <a:pt x="1616" y="3042"/>
                    <a:pt x="1616" y="3062"/>
                    <a:pt x="1616" y="3062"/>
                  </a:cubicBezTo>
                  <a:cubicBezTo>
                    <a:pt x="3055" y="2825"/>
                    <a:pt x="4513" y="2569"/>
                    <a:pt x="5951" y="2313"/>
                  </a:cubicBezTo>
                  <a:cubicBezTo>
                    <a:pt x="6128" y="2273"/>
                    <a:pt x="6286" y="2214"/>
                    <a:pt x="6443" y="2135"/>
                  </a:cubicBezTo>
                  <a:cubicBezTo>
                    <a:pt x="6897" y="1899"/>
                    <a:pt x="7153" y="1367"/>
                    <a:pt x="7015" y="875"/>
                  </a:cubicBezTo>
                  <a:cubicBezTo>
                    <a:pt x="6916" y="402"/>
                    <a:pt x="6522" y="47"/>
                    <a:pt x="6030" y="8"/>
                  </a:cubicBezTo>
                  <a:cubicBezTo>
                    <a:pt x="5971" y="3"/>
                    <a:pt x="5911" y="0"/>
                    <a:pt x="585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73"/>
            <p:cNvSpPr/>
            <p:nvPr/>
          </p:nvSpPr>
          <p:spPr>
            <a:xfrm>
              <a:off x="6498121" y="1367337"/>
              <a:ext cx="188262" cy="119099"/>
            </a:xfrm>
            <a:custGeom>
              <a:rect b="b" l="l" r="r" t="t"/>
              <a:pathLst>
                <a:path extrusionOk="0" h="4367" w="6903">
                  <a:moveTo>
                    <a:pt x="5334" y="0"/>
                  </a:moveTo>
                  <a:cubicBezTo>
                    <a:pt x="5210" y="0"/>
                    <a:pt x="5080" y="21"/>
                    <a:pt x="4946" y="68"/>
                  </a:cubicBezTo>
                  <a:cubicBezTo>
                    <a:pt x="4768" y="127"/>
                    <a:pt x="4611" y="206"/>
                    <a:pt x="4473" y="284"/>
                  </a:cubicBezTo>
                  <a:cubicBezTo>
                    <a:pt x="3251" y="954"/>
                    <a:pt x="2049" y="1604"/>
                    <a:pt x="847" y="2274"/>
                  </a:cubicBezTo>
                  <a:cubicBezTo>
                    <a:pt x="690" y="2353"/>
                    <a:pt x="552" y="2452"/>
                    <a:pt x="414" y="2590"/>
                  </a:cubicBezTo>
                  <a:cubicBezTo>
                    <a:pt x="99" y="2865"/>
                    <a:pt x="0" y="3319"/>
                    <a:pt x="158" y="3713"/>
                  </a:cubicBezTo>
                  <a:cubicBezTo>
                    <a:pt x="323" y="4117"/>
                    <a:pt x="711" y="4367"/>
                    <a:pt x="1146" y="4367"/>
                  </a:cubicBezTo>
                  <a:cubicBezTo>
                    <a:pt x="1178" y="4367"/>
                    <a:pt x="1210" y="4365"/>
                    <a:pt x="1241" y="4363"/>
                  </a:cubicBezTo>
                  <a:cubicBezTo>
                    <a:pt x="1458" y="4343"/>
                    <a:pt x="1675" y="4284"/>
                    <a:pt x="1872" y="4166"/>
                  </a:cubicBezTo>
                  <a:cubicBezTo>
                    <a:pt x="3133" y="3535"/>
                    <a:pt x="4394" y="2905"/>
                    <a:pt x="5635" y="2274"/>
                  </a:cubicBezTo>
                  <a:cubicBezTo>
                    <a:pt x="5773" y="2215"/>
                    <a:pt x="5891" y="2117"/>
                    <a:pt x="6010" y="2038"/>
                  </a:cubicBezTo>
                  <a:cubicBezTo>
                    <a:pt x="6902" y="1338"/>
                    <a:pt x="6318" y="0"/>
                    <a:pt x="53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73"/>
            <p:cNvSpPr/>
            <p:nvPr/>
          </p:nvSpPr>
          <p:spPr>
            <a:xfrm>
              <a:off x="6426640" y="1161348"/>
              <a:ext cx="147272" cy="148281"/>
            </a:xfrm>
            <a:custGeom>
              <a:rect b="b" l="l" r="r" t="t"/>
              <a:pathLst>
                <a:path extrusionOk="0" h="5437" w="5400">
                  <a:moveTo>
                    <a:pt x="4240" y="0"/>
                  </a:moveTo>
                  <a:cubicBezTo>
                    <a:pt x="3970" y="0"/>
                    <a:pt x="3702" y="97"/>
                    <a:pt x="3508" y="291"/>
                  </a:cubicBezTo>
                  <a:cubicBezTo>
                    <a:pt x="2385" y="1335"/>
                    <a:pt x="1341" y="2458"/>
                    <a:pt x="395" y="3660"/>
                  </a:cubicBezTo>
                  <a:cubicBezTo>
                    <a:pt x="1" y="4114"/>
                    <a:pt x="60" y="4783"/>
                    <a:pt x="493" y="5177"/>
                  </a:cubicBezTo>
                  <a:cubicBezTo>
                    <a:pt x="699" y="5348"/>
                    <a:pt x="925" y="5436"/>
                    <a:pt x="1159" y="5436"/>
                  </a:cubicBezTo>
                  <a:cubicBezTo>
                    <a:pt x="1440" y="5436"/>
                    <a:pt x="1731" y="5308"/>
                    <a:pt x="2010" y="5040"/>
                  </a:cubicBezTo>
                  <a:cubicBezTo>
                    <a:pt x="3035" y="4035"/>
                    <a:pt x="4020" y="3010"/>
                    <a:pt x="5025" y="1966"/>
                  </a:cubicBezTo>
                  <a:cubicBezTo>
                    <a:pt x="5281" y="1710"/>
                    <a:pt x="5399" y="1375"/>
                    <a:pt x="5380" y="1020"/>
                  </a:cubicBezTo>
                  <a:lnTo>
                    <a:pt x="5380" y="1000"/>
                  </a:lnTo>
                  <a:cubicBezTo>
                    <a:pt x="5340" y="606"/>
                    <a:pt x="5104" y="271"/>
                    <a:pt x="4729" y="114"/>
                  </a:cubicBezTo>
                  <a:cubicBezTo>
                    <a:pt x="4578" y="38"/>
                    <a:pt x="4409" y="0"/>
                    <a:pt x="42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73"/>
            <p:cNvSpPr/>
            <p:nvPr/>
          </p:nvSpPr>
          <p:spPr>
            <a:xfrm>
              <a:off x="5940344" y="1754116"/>
              <a:ext cx="185426" cy="69681"/>
            </a:xfrm>
            <a:custGeom>
              <a:rect b="b" l="l" r="r" t="t"/>
              <a:pathLst>
                <a:path extrusionOk="0" h="2555" w="6799">
                  <a:moveTo>
                    <a:pt x="5186" y="1"/>
                  </a:moveTo>
                  <a:cubicBezTo>
                    <a:pt x="5126" y="1"/>
                    <a:pt x="5066" y="4"/>
                    <a:pt x="5005" y="12"/>
                  </a:cubicBezTo>
                  <a:cubicBezTo>
                    <a:pt x="3705" y="150"/>
                    <a:pt x="2424" y="288"/>
                    <a:pt x="1143" y="426"/>
                  </a:cubicBezTo>
                  <a:cubicBezTo>
                    <a:pt x="414" y="525"/>
                    <a:pt x="1" y="978"/>
                    <a:pt x="40" y="1569"/>
                  </a:cubicBezTo>
                  <a:cubicBezTo>
                    <a:pt x="99" y="2160"/>
                    <a:pt x="572" y="2554"/>
                    <a:pt x="1281" y="2554"/>
                  </a:cubicBezTo>
                  <a:cubicBezTo>
                    <a:pt x="1912" y="2554"/>
                    <a:pt x="2523" y="2534"/>
                    <a:pt x="3055" y="2515"/>
                  </a:cubicBezTo>
                  <a:lnTo>
                    <a:pt x="3074" y="2515"/>
                  </a:lnTo>
                  <a:cubicBezTo>
                    <a:pt x="3902" y="2416"/>
                    <a:pt x="4670" y="2377"/>
                    <a:pt x="5419" y="2259"/>
                  </a:cubicBezTo>
                  <a:cubicBezTo>
                    <a:pt x="6503" y="2121"/>
                    <a:pt x="6798" y="702"/>
                    <a:pt x="5852" y="170"/>
                  </a:cubicBezTo>
                  <a:cubicBezTo>
                    <a:pt x="5649" y="60"/>
                    <a:pt x="5420" y="1"/>
                    <a:pt x="518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73"/>
            <p:cNvSpPr/>
            <p:nvPr/>
          </p:nvSpPr>
          <p:spPr>
            <a:xfrm>
              <a:off x="6099397" y="1068240"/>
              <a:ext cx="133172" cy="152126"/>
            </a:xfrm>
            <a:custGeom>
              <a:rect b="b" l="l" r="r" t="t"/>
              <a:pathLst>
                <a:path extrusionOk="0" h="5578" w="4883">
                  <a:moveTo>
                    <a:pt x="1224" y="0"/>
                  </a:moveTo>
                  <a:cubicBezTo>
                    <a:pt x="1031" y="0"/>
                    <a:pt x="835" y="60"/>
                    <a:pt x="651" y="178"/>
                  </a:cubicBezTo>
                  <a:cubicBezTo>
                    <a:pt x="158" y="494"/>
                    <a:pt x="1" y="1065"/>
                    <a:pt x="336" y="1636"/>
                  </a:cubicBezTo>
                  <a:cubicBezTo>
                    <a:pt x="1045" y="2897"/>
                    <a:pt x="1892" y="4060"/>
                    <a:pt x="2858" y="5143"/>
                  </a:cubicBezTo>
                  <a:cubicBezTo>
                    <a:pt x="2976" y="5262"/>
                    <a:pt x="3114" y="5380"/>
                    <a:pt x="3271" y="5459"/>
                  </a:cubicBezTo>
                  <a:cubicBezTo>
                    <a:pt x="3433" y="5540"/>
                    <a:pt x="3600" y="5577"/>
                    <a:pt x="3763" y="5577"/>
                  </a:cubicBezTo>
                  <a:cubicBezTo>
                    <a:pt x="4353" y="5577"/>
                    <a:pt x="4883" y="5081"/>
                    <a:pt x="4867" y="4355"/>
                  </a:cubicBezTo>
                  <a:cubicBezTo>
                    <a:pt x="4867" y="4119"/>
                    <a:pt x="4769" y="3883"/>
                    <a:pt x="4611" y="3705"/>
                  </a:cubicBezTo>
                  <a:cubicBezTo>
                    <a:pt x="3725" y="2681"/>
                    <a:pt x="2897" y="1617"/>
                    <a:pt x="2109" y="513"/>
                  </a:cubicBezTo>
                  <a:cubicBezTo>
                    <a:pt x="1862" y="168"/>
                    <a:pt x="1546" y="0"/>
                    <a:pt x="12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73"/>
            <p:cNvSpPr/>
            <p:nvPr/>
          </p:nvSpPr>
          <p:spPr>
            <a:xfrm>
              <a:off x="5914026" y="1543599"/>
              <a:ext cx="158535" cy="69572"/>
            </a:xfrm>
            <a:custGeom>
              <a:rect b="b" l="l" r="r" t="t"/>
              <a:pathLst>
                <a:path extrusionOk="0" h="2551" w="5813">
                  <a:moveTo>
                    <a:pt x="1209" y="0"/>
                  </a:moveTo>
                  <a:cubicBezTo>
                    <a:pt x="1087" y="0"/>
                    <a:pt x="958" y="19"/>
                    <a:pt x="828" y="47"/>
                  </a:cubicBezTo>
                  <a:cubicBezTo>
                    <a:pt x="453" y="126"/>
                    <a:pt x="158" y="441"/>
                    <a:pt x="79" y="836"/>
                  </a:cubicBezTo>
                  <a:cubicBezTo>
                    <a:pt x="0" y="1210"/>
                    <a:pt x="138" y="1604"/>
                    <a:pt x="453" y="1840"/>
                  </a:cubicBezTo>
                  <a:cubicBezTo>
                    <a:pt x="670" y="2018"/>
                    <a:pt x="907" y="2116"/>
                    <a:pt x="1182" y="2156"/>
                  </a:cubicBezTo>
                  <a:cubicBezTo>
                    <a:pt x="2305" y="2372"/>
                    <a:pt x="3448" y="2510"/>
                    <a:pt x="4611" y="2550"/>
                  </a:cubicBezTo>
                  <a:lnTo>
                    <a:pt x="4591" y="2550"/>
                  </a:lnTo>
                  <a:cubicBezTo>
                    <a:pt x="4604" y="2550"/>
                    <a:pt x="4617" y="2550"/>
                    <a:pt x="4630" y="2550"/>
                  </a:cubicBezTo>
                  <a:cubicBezTo>
                    <a:pt x="5203" y="2550"/>
                    <a:pt x="5676" y="2123"/>
                    <a:pt x="5734" y="1565"/>
                  </a:cubicBezTo>
                  <a:cubicBezTo>
                    <a:pt x="5813" y="875"/>
                    <a:pt x="5379" y="382"/>
                    <a:pt x="4591" y="304"/>
                  </a:cubicBezTo>
                  <a:cubicBezTo>
                    <a:pt x="3507" y="205"/>
                    <a:pt x="2424" y="185"/>
                    <a:pt x="1340" y="8"/>
                  </a:cubicBezTo>
                  <a:cubicBezTo>
                    <a:pt x="1298" y="3"/>
                    <a:pt x="1254" y="0"/>
                    <a:pt x="12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73"/>
            <p:cNvSpPr/>
            <p:nvPr/>
          </p:nvSpPr>
          <p:spPr>
            <a:xfrm>
              <a:off x="6477148" y="1766170"/>
              <a:ext cx="139744" cy="67827"/>
            </a:xfrm>
            <a:custGeom>
              <a:rect b="b" l="l" r="r" t="t"/>
              <a:pathLst>
                <a:path extrusionOk="0" h="2487" w="5124">
                  <a:moveTo>
                    <a:pt x="1240" y="1"/>
                  </a:moveTo>
                  <a:cubicBezTo>
                    <a:pt x="624" y="1"/>
                    <a:pt x="193" y="347"/>
                    <a:pt x="99" y="871"/>
                  </a:cubicBezTo>
                  <a:cubicBezTo>
                    <a:pt x="1" y="1462"/>
                    <a:pt x="375" y="1935"/>
                    <a:pt x="1065" y="2112"/>
                  </a:cubicBezTo>
                  <a:cubicBezTo>
                    <a:pt x="2070" y="2309"/>
                    <a:pt x="3074" y="2447"/>
                    <a:pt x="4079" y="2487"/>
                  </a:cubicBezTo>
                  <a:cubicBezTo>
                    <a:pt x="4611" y="2447"/>
                    <a:pt x="5045" y="2014"/>
                    <a:pt x="5064" y="1462"/>
                  </a:cubicBezTo>
                  <a:cubicBezTo>
                    <a:pt x="5124" y="851"/>
                    <a:pt x="4670" y="299"/>
                    <a:pt x="4040" y="260"/>
                  </a:cubicBezTo>
                  <a:cubicBezTo>
                    <a:pt x="3153" y="142"/>
                    <a:pt x="2247" y="63"/>
                    <a:pt x="1341" y="4"/>
                  </a:cubicBezTo>
                  <a:cubicBezTo>
                    <a:pt x="1307" y="2"/>
                    <a:pt x="1273" y="1"/>
                    <a:pt x="12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73"/>
            <p:cNvSpPr/>
            <p:nvPr/>
          </p:nvSpPr>
          <p:spPr>
            <a:xfrm>
              <a:off x="4550237" y="3017678"/>
              <a:ext cx="1972265" cy="1850985"/>
            </a:xfrm>
            <a:custGeom>
              <a:rect b="b" l="l" r="r" t="t"/>
              <a:pathLst>
                <a:path extrusionOk="0" h="67870" w="72317">
                  <a:moveTo>
                    <a:pt x="16232" y="1"/>
                  </a:moveTo>
                  <a:cubicBezTo>
                    <a:pt x="16102" y="1"/>
                    <a:pt x="15970" y="20"/>
                    <a:pt x="15842" y="62"/>
                  </a:cubicBezTo>
                  <a:cubicBezTo>
                    <a:pt x="15290" y="239"/>
                    <a:pt x="14935" y="771"/>
                    <a:pt x="14935" y="1342"/>
                  </a:cubicBezTo>
                  <a:cubicBezTo>
                    <a:pt x="14955" y="1638"/>
                    <a:pt x="14994" y="1934"/>
                    <a:pt x="15113" y="2209"/>
                  </a:cubicBezTo>
                  <a:cubicBezTo>
                    <a:pt x="15605" y="3805"/>
                    <a:pt x="16117" y="5382"/>
                    <a:pt x="16787" y="6938"/>
                  </a:cubicBezTo>
                  <a:cubicBezTo>
                    <a:pt x="16906" y="7214"/>
                    <a:pt x="17083" y="7490"/>
                    <a:pt x="17043" y="7844"/>
                  </a:cubicBezTo>
                  <a:cubicBezTo>
                    <a:pt x="16728" y="7706"/>
                    <a:pt x="16452" y="7529"/>
                    <a:pt x="16216" y="7293"/>
                  </a:cubicBezTo>
                  <a:cubicBezTo>
                    <a:pt x="13792" y="5480"/>
                    <a:pt x="11527" y="3451"/>
                    <a:pt x="9202" y="1500"/>
                  </a:cubicBezTo>
                  <a:cubicBezTo>
                    <a:pt x="8965" y="1283"/>
                    <a:pt x="8709" y="1106"/>
                    <a:pt x="8433" y="948"/>
                  </a:cubicBezTo>
                  <a:cubicBezTo>
                    <a:pt x="8245" y="854"/>
                    <a:pt x="8043" y="808"/>
                    <a:pt x="7843" y="808"/>
                  </a:cubicBezTo>
                  <a:cubicBezTo>
                    <a:pt x="7458" y="808"/>
                    <a:pt x="7084" y="979"/>
                    <a:pt x="6837" y="1303"/>
                  </a:cubicBezTo>
                  <a:cubicBezTo>
                    <a:pt x="6463" y="1756"/>
                    <a:pt x="6443" y="2387"/>
                    <a:pt x="6798" y="2860"/>
                  </a:cubicBezTo>
                  <a:cubicBezTo>
                    <a:pt x="7015" y="3135"/>
                    <a:pt x="7271" y="3372"/>
                    <a:pt x="7547" y="3589"/>
                  </a:cubicBezTo>
                  <a:cubicBezTo>
                    <a:pt x="9320" y="5086"/>
                    <a:pt x="11113" y="6583"/>
                    <a:pt x="12886" y="8081"/>
                  </a:cubicBezTo>
                  <a:cubicBezTo>
                    <a:pt x="13004" y="8199"/>
                    <a:pt x="13182" y="8258"/>
                    <a:pt x="13221" y="8455"/>
                  </a:cubicBezTo>
                  <a:cubicBezTo>
                    <a:pt x="13176" y="8491"/>
                    <a:pt x="13128" y="8502"/>
                    <a:pt x="13077" y="8502"/>
                  </a:cubicBezTo>
                  <a:cubicBezTo>
                    <a:pt x="13015" y="8502"/>
                    <a:pt x="12951" y="8486"/>
                    <a:pt x="12886" y="8475"/>
                  </a:cubicBezTo>
                  <a:cubicBezTo>
                    <a:pt x="10876" y="8041"/>
                    <a:pt x="8867" y="7647"/>
                    <a:pt x="6857" y="7234"/>
                  </a:cubicBezTo>
                  <a:cubicBezTo>
                    <a:pt x="6167" y="7096"/>
                    <a:pt x="5478" y="6918"/>
                    <a:pt x="4769" y="6840"/>
                  </a:cubicBezTo>
                  <a:cubicBezTo>
                    <a:pt x="4707" y="6833"/>
                    <a:pt x="4646" y="6830"/>
                    <a:pt x="4587" y="6830"/>
                  </a:cubicBezTo>
                  <a:cubicBezTo>
                    <a:pt x="3894" y="6830"/>
                    <a:pt x="3400" y="7250"/>
                    <a:pt x="3291" y="7903"/>
                  </a:cubicBezTo>
                  <a:cubicBezTo>
                    <a:pt x="3153" y="8593"/>
                    <a:pt x="3547" y="9184"/>
                    <a:pt x="4296" y="9440"/>
                  </a:cubicBezTo>
                  <a:cubicBezTo>
                    <a:pt x="4512" y="9480"/>
                    <a:pt x="4709" y="9519"/>
                    <a:pt x="4906" y="9559"/>
                  </a:cubicBezTo>
                  <a:cubicBezTo>
                    <a:pt x="6207" y="9834"/>
                    <a:pt x="7488" y="10090"/>
                    <a:pt x="8788" y="10366"/>
                  </a:cubicBezTo>
                  <a:cubicBezTo>
                    <a:pt x="11408" y="10918"/>
                    <a:pt x="14049" y="11332"/>
                    <a:pt x="16708" y="11588"/>
                  </a:cubicBezTo>
                  <a:cubicBezTo>
                    <a:pt x="17772" y="11667"/>
                    <a:pt x="18344" y="12297"/>
                    <a:pt x="19033" y="12849"/>
                  </a:cubicBezTo>
                  <a:cubicBezTo>
                    <a:pt x="18265" y="13026"/>
                    <a:pt x="17457" y="13144"/>
                    <a:pt x="16669" y="13223"/>
                  </a:cubicBezTo>
                  <a:cubicBezTo>
                    <a:pt x="14423" y="13460"/>
                    <a:pt x="12197" y="13834"/>
                    <a:pt x="9970" y="14307"/>
                  </a:cubicBezTo>
                  <a:cubicBezTo>
                    <a:pt x="9753" y="14366"/>
                    <a:pt x="9517" y="14445"/>
                    <a:pt x="9320" y="14563"/>
                  </a:cubicBezTo>
                  <a:cubicBezTo>
                    <a:pt x="8847" y="14839"/>
                    <a:pt x="8611" y="15391"/>
                    <a:pt x="8729" y="15922"/>
                  </a:cubicBezTo>
                  <a:cubicBezTo>
                    <a:pt x="8847" y="16494"/>
                    <a:pt x="9320" y="16908"/>
                    <a:pt x="9891" y="16947"/>
                  </a:cubicBezTo>
                  <a:cubicBezTo>
                    <a:pt x="9944" y="16951"/>
                    <a:pt x="9996" y="16952"/>
                    <a:pt x="10048" y="16952"/>
                  </a:cubicBezTo>
                  <a:cubicBezTo>
                    <a:pt x="10292" y="16952"/>
                    <a:pt x="10535" y="16917"/>
                    <a:pt x="10778" y="16868"/>
                  </a:cubicBezTo>
                  <a:cubicBezTo>
                    <a:pt x="14403" y="16120"/>
                    <a:pt x="18068" y="15647"/>
                    <a:pt x="21733" y="15056"/>
                  </a:cubicBezTo>
                  <a:cubicBezTo>
                    <a:pt x="21840" y="15042"/>
                    <a:pt x="21983" y="15002"/>
                    <a:pt x="22101" y="15002"/>
                  </a:cubicBezTo>
                  <a:cubicBezTo>
                    <a:pt x="22157" y="15002"/>
                    <a:pt x="22207" y="15011"/>
                    <a:pt x="22245" y="15036"/>
                  </a:cubicBezTo>
                  <a:cubicBezTo>
                    <a:pt x="22915" y="15450"/>
                    <a:pt x="23664" y="15824"/>
                    <a:pt x="24176" y="16435"/>
                  </a:cubicBezTo>
                  <a:cubicBezTo>
                    <a:pt x="24077" y="16592"/>
                    <a:pt x="23900" y="16691"/>
                    <a:pt x="23723" y="16691"/>
                  </a:cubicBezTo>
                  <a:cubicBezTo>
                    <a:pt x="21693" y="16986"/>
                    <a:pt x="19664" y="17302"/>
                    <a:pt x="17635" y="17597"/>
                  </a:cubicBezTo>
                  <a:cubicBezTo>
                    <a:pt x="16965" y="17696"/>
                    <a:pt x="16275" y="17775"/>
                    <a:pt x="15625" y="17952"/>
                  </a:cubicBezTo>
                  <a:cubicBezTo>
                    <a:pt x="14955" y="18090"/>
                    <a:pt x="14521" y="18720"/>
                    <a:pt x="14620" y="19390"/>
                  </a:cubicBezTo>
                  <a:cubicBezTo>
                    <a:pt x="14732" y="20024"/>
                    <a:pt x="15266" y="20498"/>
                    <a:pt x="15890" y="20498"/>
                  </a:cubicBezTo>
                  <a:cubicBezTo>
                    <a:pt x="15926" y="20498"/>
                    <a:pt x="15963" y="20497"/>
                    <a:pt x="15999" y="20494"/>
                  </a:cubicBezTo>
                  <a:cubicBezTo>
                    <a:pt x="16275" y="20494"/>
                    <a:pt x="16531" y="20474"/>
                    <a:pt x="16787" y="20434"/>
                  </a:cubicBezTo>
                  <a:cubicBezTo>
                    <a:pt x="17950" y="20257"/>
                    <a:pt x="19132" y="20119"/>
                    <a:pt x="20275" y="19902"/>
                  </a:cubicBezTo>
                  <a:cubicBezTo>
                    <a:pt x="22422" y="19508"/>
                    <a:pt x="24550" y="19075"/>
                    <a:pt x="26678" y="18622"/>
                  </a:cubicBezTo>
                  <a:cubicBezTo>
                    <a:pt x="26828" y="18582"/>
                    <a:pt x="26980" y="18561"/>
                    <a:pt x="27132" y="18561"/>
                  </a:cubicBezTo>
                  <a:cubicBezTo>
                    <a:pt x="27502" y="18561"/>
                    <a:pt x="27868" y="18680"/>
                    <a:pt x="28176" y="18917"/>
                  </a:cubicBezTo>
                  <a:cubicBezTo>
                    <a:pt x="28707" y="19311"/>
                    <a:pt x="29318" y="19627"/>
                    <a:pt x="29870" y="20001"/>
                  </a:cubicBezTo>
                  <a:cubicBezTo>
                    <a:pt x="30264" y="20237"/>
                    <a:pt x="30697" y="20415"/>
                    <a:pt x="31092" y="20848"/>
                  </a:cubicBezTo>
                  <a:cubicBezTo>
                    <a:pt x="30422" y="20864"/>
                    <a:pt x="29830" y="20893"/>
                    <a:pt x="29242" y="20893"/>
                  </a:cubicBezTo>
                  <a:cubicBezTo>
                    <a:pt x="29103" y="20893"/>
                    <a:pt x="28965" y="20891"/>
                    <a:pt x="28826" y="20888"/>
                  </a:cubicBezTo>
                  <a:cubicBezTo>
                    <a:pt x="28340" y="20877"/>
                    <a:pt x="27853" y="20872"/>
                    <a:pt x="27365" y="20872"/>
                  </a:cubicBezTo>
                  <a:cubicBezTo>
                    <a:pt x="26033" y="20872"/>
                    <a:pt x="24695" y="20909"/>
                    <a:pt x="23368" y="20966"/>
                  </a:cubicBezTo>
                  <a:cubicBezTo>
                    <a:pt x="22501" y="21006"/>
                    <a:pt x="21930" y="21636"/>
                    <a:pt x="21969" y="22365"/>
                  </a:cubicBezTo>
                  <a:cubicBezTo>
                    <a:pt x="22028" y="23094"/>
                    <a:pt x="22600" y="23587"/>
                    <a:pt x="23427" y="23626"/>
                  </a:cubicBezTo>
                  <a:cubicBezTo>
                    <a:pt x="23526" y="23626"/>
                    <a:pt x="23604" y="23626"/>
                    <a:pt x="23703" y="23607"/>
                  </a:cubicBezTo>
                  <a:cubicBezTo>
                    <a:pt x="27309" y="23547"/>
                    <a:pt x="30934" y="23547"/>
                    <a:pt x="34520" y="23114"/>
                  </a:cubicBezTo>
                  <a:cubicBezTo>
                    <a:pt x="34611" y="23087"/>
                    <a:pt x="34707" y="23072"/>
                    <a:pt x="34803" y="23072"/>
                  </a:cubicBezTo>
                  <a:cubicBezTo>
                    <a:pt x="34914" y="23072"/>
                    <a:pt x="35025" y="23091"/>
                    <a:pt x="35131" y="23134"/>
                  </a:cubicBezTo>
                  <a:cubicBezTo>
                    <a:pt x="36096" y="23666"/>
                    <a:pt x="37042" y="24237"/>
                    <a:pt x="38165" y="24868"/>
                  </a:cubicBezTo>
                  <a:cubicBezTo>
                    <a:pt x="37712" y="24986"/>
                    <a:pt x="37436" y="25084"/>
                    <a:pt x="37180" y="25143"/>
                  </a:cubicBezTo>
                  <a:cubicBezTo>
                    <a:pt x="35012" y="25597"/>
                    <a:pt x="32884" y="26148"/>
                    <a:pt x="30796" y="26838"/>
                  </a:cubicBezTo>
                  <a:cubicBezTo>
                    <a:pt x="30439" y="26950"/>
                    <a:pt x="30092" y="27062"/>
                    <a:pt x="29759" y="27062"/>
                  </a:cubicBezTo>
                  <a:cubicBezTo>
                    <a:pt x="29449" y="27062"/>
                    <a:pt x="29150" y="26965"/>
                    <a:pt x="28865" y="26680"/>
                  </a:cubicBezTo>
                  <a:cubicBezTo>
                    <a:pt x="28747" y="26601"/>
                    <a:pt x="28648" y="26562"/>
                    <a:pt x="28530" y="26542"/>
                  </a:cubicBezTo>
                  <a:cubicBezTo>
                    <a:pt x="26954" y="25991"/>
                    <a:pt x="25378" y="25400"/>
                    <a:pt x="23801" y="24868"/>
                  </a:cubicBezTo>
                  <a:cubicBezTo>
                    <a:pt x="22186" y="24316"/>
                    <a:pt x="20570" y="23764"/>
                    <a:pt x="18955" y="23252"/>
                  </a:cubicBezTo>
                  <a:cubicBezTo>
                    <a:pt x="18754" y="23190"/>
                    <a:pt x="18565" y="23160"/>
                    <a:pt x="18390" y="23160"/>
                  </a:cubicBezTo>
                  <a:cubicBezTo>
                    <a:pt x="17844" y="23160"/>
                    <a:pt x="17439" y="23449"/>
                    <a:pt x="17260" y="23942"/>
                  </a:cubicBezTo>
                  <a:cubicBezTo>
                    <a:pt x="17043" y="24592"/>
                    <a:pt x="17378" y="25163"/>
                    <a:pt x="18166" y="25498"/>
                  </a:cubicBezTo>
                  <a:cubicBezTo>
                    <a:pt x="18285" y="25557"/>
                    <a:pt x="18383" y="25597"/>
                    <a:pt x="18501" y="25636"/>
                  </a:cubicBezTo>
                  <a:cubicBezTo>
                    <a:pt x="19762" y="26109"/>
                    <a:pt x="21023" y="26582"/>
                    <a:pt x="22284" y="27074"/>
                  </a:cubicBezTo>
                  <a:cubicBezTo>
                    <a:pt x="23407" y="27508"/>
                    <a:pt x="24530" y="27921"/>
                    <a:pt x="25654" y="28355"/>
                  </a:cubicBezTo>
                  <a:cubicBezTo>
                    <a:pt x="25516" y="28532"/>
                    <a:pt x="25319" y="28650"/>
                    <a:pt x="25102" y="28690"/>
                  </a:cubicBezTo>
                  <a:cubicBezTo>
                    <a:pt x="24058" y="29064"/>
                    <a:pt x="22994" y="29419"/>
                    <a:pt x="21969" y="29833"/>
                  </a:cubicBezTo>
                  <a:cubicBezTo>
                    <a:pt x="21823" y="29906"/>
                    <a:pt x="21665" y="29941"/>
                    <a:pt x="21508" y="29941"/>
                  </a:cubicBezTo>
                  <a:cubicBezTo>
                    <a:pt x="21242" y="29941"/>
                    <a:pt x="20978" y="29841"/>
                    <a:pt x="20767" y="29655"/>
                  </a:cubicBezTo>
                  <a:cubicBezTo>
                    <a:pt x="18304" y="27803"/>
                    <a:pt x="15822" y="25991"/>
                    <a:pt x="13339" y="24158"/>
                  </a:cubicBezTo>
                  <a:cubicBezTo>
                    <a:pt x="13221" y="24060"/>
                    <a:pt x="13103" y="23981"/>
                    <a:pt x="12965" y="23922"/>
                  </a:cubicBezTo>
                  <a:cubicBezTo>
                    <a:pt x="12777" y="23821"/>
                    <a:pt x="12587" y="23776"/>
                    <a:pt x="12405" y="23776"/>
                  </a:cubicBezTo>
                  <a:cubicBezTo>
                    <a:pt x="11560" y="23776"/>
                    <a:pt x="10900" y="24750"/>
                    <a:pt x="11468" y="25577"/>
                  </a:cubicBezTo>
                  <a:cubicBezTo>
                    <a:pt x="11645" y="25853"/>
                    <a:pt x="11862" y="26089"/>
                    <a:pt x="12118" y="26286"/>
                  </a:cubicBezTo>
                  <a:cubicBezTo>
                    <a:pt x="13123" y="27094"/>
                    <a:pt x="14147" y="27902"/>
                    <a:pt x="15152" y="28710"/>
                  </a:cubicBezTo>
                  <a:cubicBezTo>
                    <a:pt x="16157" y="29498"/>
                    <a:pt x="17181" y="30286"/>
                    <a:pt x="18265" y="31133"/>
                  </a:cubicBezTo>
                  <a:cubicBezTo>
                    <a:pt x="17757" y="31479"/>
                    <a:pt x="17297" y="31647"/>
                    <a:pt x="16832" y="31647"/>
                  </a:cubicBezTo>
                  <a:cubicBezTo>
                    <a:pt x="16449" y="31647"/>
                    <a:pt x="16063" y="31533"/>
                    <a:pt x="15645" y="31310"/>
                  </a:cubicBezTo>
                  <a:cubicBezTo>
                    <a:pt x="13655" y="30246"/>
                    <a:pt x="11586" y="29320"/>
                    <a:pt x="9537" y="28335"/>
                  </a:cubicBezTo>
                  <a:cubicBezTo>
                    <a:pt x="8492" y="27843"/>
                    <a:pt x="7428" y="27330"/>
                    <a:pt x="6345" y="26877"/>
                  </a:cubicBezTo>
                  <a:cubicBezTo>
                    <a:pt x="6139" y="26794"/>
                    <a:pt x="5941" y="26754"/>
                    <a:pt x="5757" y="26754"/>
                  </a:cubicBezTo>
                  <a:cubicBezTo>
                    <a:pt x="5288" y="26754"/>
                    <a:pt x="4907" y="27010"/>
                    <a:pt x="4709" y="27449"/>
                  </a:cubicBezTo>
                  <a:cubicBezTo>
                    <a:pt x="4434" y="28059"/>
                    <a:pt x="4690" y="28670"/>
                    <a:pt x="5399" y="29045"/>
                  </a:cubicBezTo>
                  <a:cubicBezTo>
                    <a:pt x="7803" y="30286"/>
                    <a:pt x="10207" y="31527"/>
                    <a:pt x="12591" y="32788"/>
                  </a:cubicBezTo>
                  <a:cubicBezTo>
                    <a:pt x="12866" y="32867"/>
                    <a:pt x="13123" y="33044"/>
                    <a:pt x="13320" y="33261"/>
                  </a:cubicBezTo>
                  <a:lnTo>
                    <a:pt x="11389" y="34128"/>
                  </a:lnTo>
                  <a:cubicBezTo>
                    <a:pt x="11344" y="34143"/>
                    <a:pt x="11298" y="34149"/>
                    <a:pt x="11254" y="34149"/>
                  </a:cubicBezTo>
                  <a:cubicBezTo>
                    <a:pt x="11183" y="34149"/>
                    <a:pt x="11115" y="34132"/>
                    <a:pt x="11054" y="34108"/>
                  </a:cubicBezTo>
                  <a:cubicBezTo>
                    <a:pt x="9300" y="33576"/>
                    <a:pt x="7507" y="33281"/>
                    <a:pt x="5734" y="32867"/>
                  </a:cubicBezTo>
                  <a:cubicBezTo>
                    <a:pt x="4394" y="32552"/>
                    <a:pt x="3035" y="32295"/>
                    <a:pt x="1675" y="32039"/>
                  </a:cubicBezTo>
                  <a:cubicBezTo>
                    <a:pt x="1568" y="32020"/>
                    <a:pt x="1463" y="32011"/>
                    <a:pt x="1363" y="32011"/>
                  </a:cubicBezTo>
                  <a:cubicBezTo>
                    <a:pt x="546" y="32011"/>
                    <a:pt x="0" y="32627"/>
                    <a:pt x="158" y="33399"/>
                  </a:cubicBezTo>
                  <a:cubicBezTo>
                    <a:pt x="257" y="33891"/>
                    <a:pt x="631" y="34246"/>
                    <a:pt x="1104" y="34345"/>
                  </a:cubicBezTo>
                  <a:cubicBezTo>
                    <a:pt x="1675" y="34502"/>
                    <a:pt x="2247" y="34620"/>
                    <a:pt x="2818" y="34758"/>
                  </a:cubicBezTo>
                  <a:cubicBezTo>
                    <a:pt x="4237" y="35093"/>
                    <a:pt x="5655" y="35448"/>
                    <a:pt x="7074" y="35921"/>
                  </a:cubicBezTo>
                  <a:cubicBezTo>
                    <a:pt x="6916" y="36118"/>
                    <a:pt x="6699" y="36256"/>
                    <a:pt x="6463" y="36315"/>
                  </a:cubicBezTo>
                  <a:cubicBezTo>
                    <a:pt x="4985" y="37004"/>
                    <a:pt x="3527" y="37674"/>
                    <a:pt x="2069" y="38364"/>
                  </a:cubicBezTo>
                  <a:cubicBezTo>
                    <a:pt x="1813" y="38462"/>
                    <a:pt x="1577" y="38581"/>
                    <a:pt x="1380" y="38738"/>
                  </a:cubicBezTo>
                  <a:cubicBezTo>
                    <a:pt x="867" y="39093"/>
                    <a:pt x="710" y="39763"/>
                    <a:pt x="966" y="40315"/>
                  </a:cubicBezTo>
                  <a:cubicBezTo>
                    <a:pt x="1176" y="40799"/>
                    <a:pt x="1652" y="41085"/>
                    <a:pt x="2164" y="41085"/>
                  </a:cubicBezTo>
                  <a:cubicBezTo>
                    <a:pt x="2276" y="41085"/>
                    <a:pt x="2390" y="41072"/>
                    <a:pt x="2503" y="41044"/>
                  </a:cubicBezTo>
                  <a:cubicBezTo>
                    <a:pt x="2759" y="40965"/>
                    <a:pt x="2995" y="40866"/>
                    <a:pt x="3232" y="40748"/>
                  </a:cubicBezTo>
                  <a:cubicBezTo>
                    <a:pt x="5104" y="39901"/>
                    <a:pt x="6975" y="39034"/>
                    <a:pt x="8827" y="38167"/>
                  </a:cubicBezTo>
                  <a:cubicBezTo>
                    <a:pt x="9097" y="38059"/>
                    <a:pt x="9333" y="37886"/>
                    <a:pt x="9701" y="37886"/>
                  </a:cubicBezTo>
                  <a:cubicBezTo>
                    <a:pt x="9737" y="37886"/>
                    <a:pt x="9774" y="37888"/>
                    <a:pt x="9812" y="37891"/>
                  </a:cubicBezTo>
                  <a:cubicBezTo>
                    <a:pt x="9596" y="38226"/>
                    <a:pt x="9399" y="38522"/>
                    <a:pt x="9221" y="38797"/>
                  </a:cubicBezTo>
                  <a:cubicBezTo>
                    <a:pt x="8256" y="40216"/>
                    <a:pt x="7389" y="41674"/>
                    <a:pt x="6542" y="43171"/>
                  </a:cubicBezTo>
                  <a:cubicBezTo>
                    <a:pt x="6424" y="43368"/>
                    <a:pt x="6325" y="43585"/>
                    <a:pt x="6246" y="43802"/>
                  </a:cubicBezTo>
                  <a:cubicBezTo>
                    <a:pt x="6010" y="44373"/>
                    <a:pt x="6227" y="45004"/>
                    <a:pt x="6719" y="45358"/>
                  </a:cubicBezTo>
                  <a:cubicBezTo>
                    <a:pt x="6939" y="45505"/>
                    <a:pt x="7192" y="45577"/>
                    <a:pt x="7444" y="45577"/>
                  </a:cubicBezTo>
                  <a:cubicBezTo>
                    <a:pt x="7803" y="45577"/>
                    <a:pt x="8159" y="45431"/>
                    <a:pt x="8414" y="45142"/>
                  </a:cubicBezTo>
                  <a:cubicBezTo>
                    <a:pt x="8611" y="44886"/>
                    <a:pt x="8788" y="44629"/>
                    <a:pt x="8946" y="44334"/>
                  </a:cubicBezTo>
                  <a:cubicBezTo>
                    <a:pt x="10463" y="41753"/>
                    <a:pt x="12000" y="39172"/>
                    <a:pt x="13576" y="36630"/>
                  </a:cubicBezTo>
                  <a:cubicBezTo>
                    <a:pt x="14364" y="35369"/>
                    <a:pt x="15684" y="35271"/>
                    <a:pt x="16925" y="34660"/>
                  </a:cubicBezTo>
                  <a:lnTo>
                    <a:pt x="16925" y="34660"/>
                  </a:lnTo>
                  <a:cubicBezTo>
                    <a:pt x="16807" y="34995"/>
                    <a:pt x="16630" y="35290"/>
                    <a:pt x="16393" y="35546"/>
                  </a:cubicBezTo>
                  <a:cubicBezTo>
                    <a:pt x="15231" y="37044"/>
                    <a:pt x="14167" y="38600"/>
                    <a:pt x="13162" y="40177"/>
                  </a:cubicBezTo>
                  <a:cubicBezTo>
                    <a:pt x="12965" y="40452"/>
                    <a:pt x="12807" y="40728"/>
                    <a:pt x="12689" y="41024"/>
                  </a:cubicBezTo>
                  <a:cubicBezTo>
                    <a:pt x="12433" y="41615"/>
                    <a:pt x="12669" y="42304"/>
                    <a:pt x="13221" y="42639"/>
                  </a:cubicBezTo>
                  <a:cubicBezTo>
                    <a:pt x="13427" y="42754"/>
                    <a:pt x="13653" y="42809"/>
                    <a:pt x="13876" y="42809"/>
                  </a:cubicBezTo>
                  <a:cubicBezTo>
                    <a:pt x="14232" y="42809"/>
                    <a:pt x="14583" y="42669"/>
                    <a:pt x="14837" y="42403"/>
                  </a:cubicBezTo>
                  <a:cubicBezTo>
                    <a:pt x="14994" y="42226"/>
                    <a:pt x="15132" y="42029"/>
                    <a:pt x="15250" y="41832"/>
                  </a:cubicBezTo>
                  <a:cubicBezTo>
                    <a:pt x="16965" y="39270"/>
                    <a:pt x="18639" y="36669"/>
                    <a:pt x="20531" y="34226"/>
                  </a:cubicBezTo>
                  <a:cubicBezTo>
                    <a:pt x="20728" y="34010"/>
                    <a:pt x="20866" y="33734"/>
                    <a:pt x="20905" y="33438"/>
                  </a:cubicBezTo>
                  <a:cubicBezTo>
                    <a:pt x="20945" y="33084"/>
                    <a:pt x="21181" y="32965"/>
                    <a:pt x="21477" y="32847"/>
                  </a:cubicBezTo>
                  <a:cubicBezTo>
                    <a:pt x="22462" y="32493"/>
                    <a:pt x="23447" y="32118"/>
                    <a:pt x="24452" y="31744"/>
                  </a:cubicBezTo>
                  <a:cubicBezTo>
                    <a:pt x="24508" y="31725"/>
                    <a:pt x="24570" y="31697"/>
                    <a:pt x="24633" y="31697"/>
                  </a:cubicBezTo>
                  <a:cubicBezTo>
                    <a:pt x="24702" y="31697"/>
                    <a:pt x="24774" y="31730"/>
                    <a:pt x="24846" y="31842"/>
                  </a:cubicBezTo>
                  <a:cubicBezTo>
                    <a:pt x="24728" y="32020"/>
                    <a:pt x="24629" y="32236"/>
                    <a:pt x="24491" y="32414"/>
                  </a:cubicBezTo>
                  <a:cubicBezTo>
                    <a:pt x="23407" y="34069"/>
                    <a:pt x="22481" y="35803"/>
                    <a:pt x="21536" y="37536"/>
                  </a:cubicBezTo>
                  <a:cubicBezTo>
                    <a:pt x="21398" y="37793"/>
                    <a:pt x="21260" y="38049"/>
                    <a:pt x="21181" y="38325"/>
                  </a:cubicBezTo>
                  <a:cubicBezTo>
                    <a:pt x="20964" y="38955"/>
                    <a:pt x="21260" y="39625"/>
                    <a:pt x="21851" y="39901"/>
                  </a:cubicBezTo>
                  <a:cubicBezTo>
                    <a:pt x="22028" y="39993"/>
                    <a:pt x="22221" y="40036"/>
                    <a:pt x="22413" y="40036"/>
                  </a:cubicBezTo>
                  <a:cubicBezTo>
                    <a:pt x="22797" y="40036"/>
                    <a:pt x="23178" y="39861"/>
                    <a:pt x="23427" y="39546"/>
                  </a:cubicBezTo>
                  <a:cubicBezTo>
                    <a:pt x="23604" y="39310"/>
                    <a:pt x="23762" y="39054"/>
                    <a:pt x="23900" y="38797"/>
                  </a:cubicBezTo>
                  <a:cubicBezTo>
                    <a:pt x="25220" y="36335"/>
                    <a:pt x="26461" y="33832"/>
                    <a:pt x="27998" y="31507"/>
                  </a:cubicBezTo>
                  <a:cubicBezTo>
                    <a:pt x="28195" y="30384"/>
                    <a:pt x="29082" y="30108"/>
                    <a:pt x="30008" y="29872"/>
                  </a:cubicBezTo>
                  <a:cubicBezTo>
                    <a:pt x="30678" y="29695"/>
                    <a:pt x="31348" y="29439"/>
                    <a:pt x="32018" y="29242"/>
                  </a:cubicBezTo>
                  <a:cubicBezTo>
                    <a:pt x="32214" y="29193"/>
                    <a:pt x="32410" y="29089"/>
                    <a:pt x="32617" y="29089"/>
                  </a:cubicBezTo>
                  <a:cubicBezTo>
                    <a:pt x="32660" y="29089"/>
                    <a:pt x="32703" y="29094"/>
                    <a:pt x="32747" y="29104"/>
                  </a:cubicBezTo>
                  <a:cubicBezTo>
                    <a:pt x="32687" y="29320"/>
                    <a:pt x="32589" y="29517"/>
                    <a:pt x="32412" y="29655"/>
                  </a:cubicBezTo>
                  <a:cubicBezTo>
                    <a:pt x="30993" y="31488"/>
                    <a:pt x="29574" y="33340"/>
                    <a:pt x="28156" y="35172"/>
                  </a:cubicBezTo>
                  <a:cubicBezTo>
                    <a:pt x="27959" y="35389"/>
                    <a:pt x="27801" y="35645"/>
                    <a:pt x="27663" y="35901"/>
                  </a:cubicBezTo>
                  <a:cubicBezTo>
                    <a:pt x="27328" y="36453"/>
                    <a:pt x="27466" y="37162"/>
                    <a:pt x="27978" y="37556"/>
                  </a:cubicBezTo>
                  <a:cubicBezTo>
                    <a:pt x="28219" y="37743"/>
                    <a:pt x="28508" y="37838"/>
                    <a:pt x="28796" y="37838"/>
                  </a:cubicBezTo>
                  <a:cubicBezTo>
                    <a:pt x="29145" y="37838"/>
                    <a:pt x="29493" y="37699"/>
                    <a:pt x="29752" y="37418"/>
                  </a:cubicBezTo>
                  <a:cubicBezTo>
                    <a:pt x="29949" y="37201"/>
                    <a:pt x="30126" y="36985"/>
                    <a:pt x="30303" y="36748"/>
                  </a:cubicBezTo>
                  <a:cubicBezTo>
                    <a:pt x="32451" y="34088"/>
                    <a:pt x="34264" y="31192"/>
                    <a:pt x="36510" y="28611"/>
                  </a:cubicBezTo>
                  <a:cubicBezTo>
                    <a:pt x="36608" y="28513"/>
                    <a:pt x="36687" y="28394"/>
                    <a:pt x="36746" y="28256"/>
                  </a:cubicBezTo>
                  <a:cubicBezTo>
                    <a:pt x="36825" y="27961"/>
                    <a:pt x="37081" y="27764"/>
                    <a:pt x="37377" y="27724"/>
                  </a:cubicBezTo>
                  <a:cubicBezTo>
                    <a:pt x="38677" y="27370"/>
                    <a:pt x="39978" y="27035"/>
                    <a:pt x="41298" y="26680"/>
                  </a:cubicBezTo>
                  <a:cubicBezTo>
                    <a:pt x="41336" y="26663"/>
                    <a:pt x="41375" y="26655"/>
                    <a:pt x="41414" y="26655"/>
                  </a:cubicBezTo>
                  <a:cubicBezTo>
                    <a:pt x="41554" y="26655"/>
                    <a:pt x="41685" y="26758"/>
                    <a:pt x="41731" y="26897"/>
                  </a:cubicBezTo>
                  <a:cubicBezTo>
                    <a:pt x="40332" y="28158"/>
                    <a:pt x="38933" y="29419"/>
                    <a:pt x="37554" y="30680"/>
                  </a:cubicBezTo>
                  <a:cubicBezTo>
                    <a:pt x="37121" y="31074"/>
                    <a:pt x="36667" y="31448"/>
                    <a:pt x="36254" y="31882"/>
                  </a:cubicBezTo>
                  <a:cubicBezTo>
                    <a:pt x="35702" y="32453"/>
                    <a:pt x="35682" y="33162"/>
                    <a:pt x="36155" y="33694"/>
                  </a:cubicBezTo>
                  <a:cubicBezTo>
                    <a:pt x="36408" y="34000"/>
                    <a:pt x="36741" y="34159"/>
                    <a:pt x="37095" y="34159"/>
                  </a:cubicBezTo>
                  <a:cubicBezTo>
                    <a:pt x="37402" y="34159"/>
                    <a:pt x="37725" y="34040"/>
                    <a:pt x="38027" y="33793"/>
                  </a:cubicBezTo>
                  <a:cubicBezTo>
                    <a:pt x="38539" y="33399"/>
                    <a:pt x="39012" y="32946"/>
                    <a:pt x="39465" y="32512"/>
                  </a:cubicBezTo>
                  <a:cubicBezTo>
                    <a:pt x="40884" y="31133"/>
                    <a:pt x="42302" y="29774"/>
                    <a:pt x="43701" y="28375"/>
                  </a:cubicBezTo>
                  <a:cubicBezTo>
                    <a:pt x="43862" y="28227"/>
                    <a:pt x="44005" y="28116"/>
                    <a:pt x="44185" y="28116"/>
                  </a:cubicBezTo>
                  <a:cubicBezTo>
                    <a:pt x="44270" y="28116"/>
                    <a:pt x="44363" y="28141"/>
                    <a:pt x="44470" y="28197"/>
                  </a:cubicBezTo>
                  <a:cubicBezTo>
                    <a:pt x="45356" y="28650"/>
                    <a:pt x="46243" y="29084"/>
                    <a:pt x="47130" y="29517"/>
                  </a:cubicBezTo>
                  <a:cubicBezTo>
                    <a:pt x="47031" y="29774"/>
                    <a:pt x="46814" y="29813"/>
                    <a:pt x="46637" y="29892"/>
                  </a:cubicBezTo>
                  <a:cubicBezTo>
                    <a:pt x="44214" y="30956"/>
                    <a:pt x="41908" y="32256"/>
                    <a:pt x="39721" y="33773"/>
                  </a:cubicBezTo>
                  <a:cubicBezTo>
                    <a:pt x="39485" y="33931"/>
                    <a:pt x="39249" y="34108"/>
                    <a:pt x="39032" y="34305"/>
                  </a:cubicBezTo>
                  <a:cubicBezTo>
                    <a:pt x="38193" y="35178"/>
                    <a:pt x="38900" y="36511"/>
                    <a:pt x="39940" y="36511"/>
                  </a:cubicBezTo>
                  <a:cubicBezTo>
                    <a:pt x="40097" y="36511"/>
                    <a:pt x="40262" y="36481"/>
                    <a:pt x="40431" y="36413"/>
                  </a:cubicBezTo>
                  <a:cubicBezTo>
                    <a:pt x="40766" y="36256"/>
                    <a:pt x="41061" y="36078"/>
                    <a:pt x="41357" y="35881"/>
                  </a:cubicBezTo>
                  <a:cubicBezTo>
                    <a:pt x="42933" y="34877"/>
                    <a:pt x="44509" y="33832"/>
                    <a:pt x="46144" y="32926"/>
                  </a:cubicBezTo>
                  <a:cubicBezTo>
                    <a:pt x="47346" y="32256"/>
                    <a:pt x="48666" y="31764"/>
                    <a:pt x="49809" y="30975"/>
                  </a:cubicBezTo>
                  <a:cubicBezTo>
                    <a:pt x="49871" y="30914"/>
                    <a:pt x="49963" y="30883"/>
                    <a:pt x="50053" y="30883"/>
                  </a:cubicBezTo>
                  <a:cubicBezTo>
                    <a:pt x="50106" y="30883"/>
                    <a:pt x="50159" y="30894"/>
                    <a:pt x="50203" y="30916"/>
                  </a:cubicBezTo>
                  <a:cubicBezTo>
                    <a:pt x="50696" y="31172"/>
                    <a:pt x="51248" y="31251"/>
                    <a:pt x="51661" y="31626"/>
                  </a:cubicBezTo>
                  <a:cubicBezTo>
                    <a:pt x="51563" y="31842"/>
                    <a:pt x="51405" y="31842"/>
                    <a:pt x="51267" y="31882"/>
                  </a:cubicBezTo>
                  <a:cubicBezTo>
                    <a:pt x="48844" y="32788"/>
                    <a:pt x="46479" y="33832"/>
                    <a:pt x="44095" y="34837"/>
                  </a:cubicBezTo>
                  <a:cubicBezTo>
                    <a:pt x="43879" y="34916"/>
                    <a:pt x="43662" y="35014"/>
                    <a:pt x="43465" y="35133"/>
                  </a:cubicBezTo>
                  <a:cubicBezTo>
                    <a:pt x="42972" y="35448"/>
                    <a:pt x="42756" y="36059"/>
                    <a:pt x="42992" y="36610"/>
                  </a:cubicBezTo>
                  <a:cubicBezTo>
                    <a:pt x="43177" y="37030"/>
                    <a:pt x="43604" y="37306"/>
                    <a:pt x="44055" y="37306"/>
                  </a:cubicBezTo>
                  <a:cubicBezTo>
                    <a:pt x="44134" y="37306"/>
                    <a:pt x="44213" y="37298"/>
                    <a:pt x="44292" y="37280"/>
                  </a:cubicBezTo>
                  <a:cubicBezTo>
                    <a:pt x="44627" y="37201"/>
                    <a:pt x="44962" y="37083"/>
                    <a:pt x="45297" y="36965"/>
                  </a:cubicBezTo>
                  <a:cubicBezTo>
                    <a:pt x="47011" y="36335"/>
                    <a:pt x="48706" y="35684"/>
                    <a:pt x="50420" y="35074"/>
                  </a:cubicBezTo>
                  <a:cubicBezTo>
                    <a:pt x="50569" y="35014"/>
                    <a:pt x="50717" y="34921"/>
                    <a:pt x="50908" y="34921"/>
                  </a:cubicBezTo>
                  <a:cubicBezTo>
                    <a:pt x="50970" y="34921"/>
                    <a:pt x="51037" y="34931"/>
                    <a:pt x="51110" y="34955"/>
                  </a:cubicBezTo>
                  <a:lnTo>
                    <a:pt x="47425" y="39073"/>
                  </a:lnTo>
                  <a:cubicBezTo>
                    <a:pt x="47287" y="39231"/>
                    <a:pt x="47110" y="39329"/>
                    <a:pt x="46893" y="39349"/>
                  </a:cubicBezTo>
                  <a:cubicBezTo>
                    <a:pt x="46440" y="39408"/>
                    <a:pt x="45967" y="39507"/>
                    <a:pt x="45514" y="39546"/>
                  </a:cubicBezTo>
                  <a:cubicBezTo>
                    <a:pt x="43020" y="39748"/>
                    <a:pt x="40544" y="39984"/>
                    <a:pt x="38053" y="39984"/>
                  </a:cubicBezTo>
                  <a:cubicBezTo>
                    <a:pt x="37867" y="39984"/>
                    <a:pt x="37681" y="39982"/>
                    <a:pt x="37495" y="39980"/>
                  </a:cubicBezTo>
                  <a:cubicBezTo>
                    <a:pt x="37432" y="39974"/>
                    <a:pt x="37368" y="39972"/>
                    <a:pt x="37305" y="39972"/>
                  </a:cubicBezTo>
                  <a:cubicBezTo>
                    <a:pt x="37132" y="39972"/>
                    <a:pt x="36959" y="39990"/>
                    <a:pt x="36786" y="40019"/>
                  </a:cubicBezTo>
                  <a:cubicBezTo>
                    <a:pt x="36254" y="40117"/>
                    <a:pt x="35840" y="40571"/>
                    <a:pt x="35840" y="41122"/>
                  </a:cubicBezTo>
                  <a:cubicBezTo>
                    <a:pt x="35801" y="41674"/>
                    <a:pt x="36175" y="42167"/>
                    <a:pt x="36707" y="42285"/>
                  </a:cubicBezTo>
                  <a:cubicBezTo>
                    <a:pt x="37081" y="42364"/>
                    <a:pt x="37475" y="42403"/>
                    <a:pt x="37850" y="42423"/>
                  </a:cubicBezTo>
                  <a:cubicBezTo>
                    <a:pt x="38746" y="42452"/>
                    <a:pt x="39643" y="42472"/>
                    <a:pt x="40539" y="42472"/>
                  </a:cubicBezTo>
                  <a:cubicBezTo>
                    <a:pt x="41436" y="42472"/>
                    <a:pt x="42332" y="42452"/>
                    <a:pt x="43228" y="42403"/>
                  </a:cubicBezTo>
                  <a:cubicBezTo>
                    <a:pt x="43354" y="42381"/>
                    <a:pt x="43482" y="42370"/>
                    <a:pt x="43612" y="42370"/>
                  </a:cubicBezTo>
                  <a:cubicBezTo>
                    <a:pt x="43827" y="42370"/>
                    <a:pt x="44044" y="42401"/>
                    <a:pt x="44253" y="42462"/>
                  </a:cubicBezTo>
                  <a:cubicBezTo>
                    <a:pt x="43663" y="43144"/>
                    <a:pt x="43246" y="43912"/>
                    <a:pt x="42292" y="43912"/>
                  </a:cubicBezTo>
                  <a:cubicBezTo>
                    <a:pt x="42226" y="43912"/>
                    <a:pt x="42157" y="43908"/>
                    <a:pt x="42086" y="43900"/>
                  </a:cubicBezTo>
                  <a:cubicBezTo>
                    <a:pt x="41987" y="43900"/>
                    <a:pt x="41908" y="43920"/>
                    <a:pt x="41810" y="43940"/>
                  </a:cubicBezTo>
                  <a:cubicBezTo>
                    <a:pt x="38598" y="44432"/>
                    <a:pt x="35387" y="44964"/>
                    <a:pt x="32116" y="45220"/>
                  </a:cubicBezTo>
                  <a:cubicBezTo>
                    <a:pt x="31860" y="45240"/>
                    <a:pt x="31604" y="45299"/>
                    <a:pt x="31348" y="45418"/>
                  </a:cubicBezTo>
                  <a:cubicBezTo>
                    <a:pt x="30895" y="45634"/>
                    <a:pt x="30619" y="46127"/>
                    <a:pt x="30717" y="46639"/>
                  </a:cubicBezTo>
                  <a:cubicBezTo>
                    <a:pt x="30776" y="47132"/>
                    <a:pt x="31151" y="47506"/>
                    <a:pt x="31643" y="47585"/>
                  </a:cubicBezTo>
                  <a:cubicBezTo>
                    <a:pt x="31840" y="47605"/>
                    <a:pt x="32037" y="47624"/>
                    <a:pt x="32254" y="47624"/>
                  </a:cubicBezTo>
                  <a:cubicBezTo>
                    <a:pt x="34579" y="47545"/>
                    <a:pt x="36884" y="47348"/>
                    <a:pt x="39189" y="47033"/>
                  </a:cubicBezTo>
                  <a:cubicBezTo>
                    <a:pt x="39358" y="46991"/>
                    <a:pt x="39527" y="46971"/>
                    <a:pt x="39699" y="46971"/>
                  </a:cubicBezTo>
                  <a:cubicBezTo>
                    <a:pt x="39848" y="46971"/>
                    <a:pt x="39999" y="46986"/>
                    <a:pt x="40155" y="47013"/>
                  </a:cubicBezTo>
                  <a:cubicBezTo>
                    <a:pt x="39071" y="48196"/>
                    <a:pt x="38086" y="49279"/>
                    <a:pt x="37121" y="50363"/>
                  </a:cubicBezTo>
                  <a:cubicBezTo>
                    <a:pt x="36983" y="50484"/>
                    <a:pt x="36800" y="50544"/>
                    <a:pt x="36624" y="50544"/>
                  </a:cubicBezTo>
                  <a:cubicBezTo>
                    <a:pt x="36599" y="50544"/>
                    <a:pt x="36574" y="50543"/>
                    <a:pt x="36549" y="50540"/>
                  </a:cubicBezTo>
                  <a:cubicBezTo>
                    <a:pt x="33682" y="50576"/>
                    <a:pt x="30848" y="51068"/>
                    <a:pt x="27988" y="51068"/>
                  </a:cubicBezTo>
                  <a:cubicBezTo>
                    <a:pt x="27702" y="51068"/>
                    <a:pt x="27417" y="51063"/>
                    <a:pt x="27131" y="51053"/>
                  </a:cubicBezTo>
                  <a:cubicBezTo>
                    <a:pt x="27052" y="51053"/>
                    <a:pt x="26954" y="51053"/>
                    <a:pt x="26875" y="51072"/>
                  </a:cubicBezTo>
                  <a:cubicBezTo>
                    <a:pt x="26323" y="51151"/>
                    <a:pt x="25910" y="51584"/>
                    <a:pt x="25851" y="52136"/>
                  </a:cubicBezTo>
                  <a:cubicBezTo>
                    <a:pt x="25811" y="52688"/>
                    <a:pt x="26146" y="53180"/>
                    <a:pt x="26678" y="53358"/>
                  </a:cubicBezTo>
                  <a:cubicBezTo>
                    <a:pt x="27013" y="53456"/>
                    <a:pt x="27348" y="53515"/>
                    <a:pt x="27703" y="53515"/>
                  </a:cubicBezTo>
                  <a:cubicBezTo>
                    <a:pt x="28079" y="53531"/>
                    <a:pt x="28455" y="53537"/>
                    <a:pt x="28831" y="53537"/>
                  </a:cubicBezTo>
                  <a:cubicBezTo>
                    <a:pt x="30400" y="53537"/>
                    <a:pt x="31961" y="53425"/>
                    <a:pt x="33535" y="53377"/>
                  </a:cubicBezTo>
                  <a:cubicBezTo>
                    <a:pt x="33633" y="53368"/>
                    <a:pt x="33746" y="53328"/>
                    <a:pt x="33857" y="53328"/>
                  </a:cubicBezTo>
                  <a:cubicBezTo>
                    <a:pt x="33968" y="53328"/>
                    <a:pt x="34077" y="53368"/>
                    <a:pt x="34165" y="53515"/>
                  </a:cubicBezTo>
                  <a:cubicBezTo>
                    <a:pt x="33594" y="54284"/>
                    <a:pt x="32806" y="54875"/>
                    <a:pt x="31899" y="55190"/>
                  </a:cubicBezTo>
                  <a:cubicBezTo>
                    <a:pt x="28806" y="56215"/>
                    <a:pt x="25732" y="57318"/>
                    <a:pt x="22698" y="58520"/>
                  </a:cubicBezTo>
                  <a:cubicBezTo>
                    <a:pt x="22462" y="58618"/>
                    <a:pt x="22225" y="58737"/>
                    <a:pt x="22009" y="58874"/>
                  </a:cubicBezTo>
                  <a:cubicBezTo>
                    <a:pt x="20953" y="59628"/>
                    <a:pt x="21538" y="61229"/>
                    <a:pt x="22746" y="61229"/>
                  </a:cubicBezTo>
                  <a:cubicBezTo>
                    <a:pt x="22801" y="61229"/>
                    <a:pt x="22857" y="61226"/>
                    <a:pt x="22915" y="61219"/>
                  </a:cubicBezTo>
                  <a:cubicBezTo>
                    <a:pt x="23151" y="61180"/>
                    <a:pt x="23388" y="61121"/>
                    <a:pt x="23585" y="61022"/>
                  </a:cubicBezTo>
                  <a:cubicBezTo>
                    <a:pt x="24728" y="60608"/>
                    <a:pt x="25851" y="60175"/>
                    <a:pt x="26974" y="59761"/>
                  </a:cubicBezTo>
                  <a:cubicBezTo>
                    <a:pt x="27900" y="59406"/>
                    <a:pt x="28845" y="59091"/>
                    <a:pt x="29771" y="58756"/>
                  </a:cubicBezTo>
                  <a:lnTo>
                    <a:pt x="29771" y="58756"/>
                  </a:lnTo>
                  <a:cubicBezTo>
                    <a:pt x="29791" y="58934"/>
                    <a:pt x="29712" y="59091"/>
                    <a:pt x="29594" y="59190"/>
                  </a:cubicBezTo>
                  <a:cubicBezTo>
                    <a:pt x="28392" y="60530"/>
                    <a:pt x="27190" y="61869"/>
                    <a:pt x="26008" y="63189"/>
                  </a:cubicBezTo>
                  <a:cubicBezTo>
                    <a:pt x="25811" y="63386"/>
                    <a:pt x="25634" y="63583"/>
                    <a:pt x="25476" y="63800"/>
                  </a:cubicBezTo>
                  <a:cubicBezTo>
                    <a:pt x="24739" y="64779"/>
                    <a:pt x="25577" y="65918"/>
                    <a:pt x="26532" y="65918"/>
                  </a:cubicBezTo>
                  <a:cubicBezTo>
                    <a:pt x="26827" y="65918"/>
                    <a:pt x="27133" y="65809"/>
                    <a:pt x="27407" y="65554"/>
                  </a:cubicBezTo>
                  <a:cubicBezTo>
                    <a:pt x="27663" y="65337"/>
                    <a:pt x="27880" y="65101"/>
                    <a:pt x="28097" y="64844"/>
                  </a:cubicBezTo>
                  <a:cubicBezTo>
                    <a:pt x="29200" y="63583"/>
                    <a:pt x="30284" y="62322"/>
                    <a:pt x="31387" y="61062"/>
                  </a:cubicBezTo>
                  <a:cubicBezTo>
                    <a:pt x="31545" y="60904"/>
                    <a:pt x="31624" y="60648"/>
                    <a:pt x="31899" y="60648"/>
                  </a:cubicBezTo>
                  <a:cubicBezTo>
                    <a:pt x="31978" y="60766"/>
                    <a:pt x="31919" y="60884"/>
                    <a:pt x="31899" y="60983"/>
                  </a:cubicBezTo>
                  <a:cubicBezTo>
                    <a:pt x="31545" y="62697"/>
                    <a:pt x="31210" y="64391"/>
                    <a:pt x="30855" y="66086"/>
                  </a:cubicBezTo>
                  <a:cubicBezTo>
                    <a:pt x="30678" y="66972"/>
                    <a:pt x="31032" y="67642"/>
                    <a:pt x="31761" y="67820"/>
                  </a:cubicBezTo>
                  <a:cubicBezTo>
                    <a:pt x="31892" y="67853"/>
                    <a:pt x="32018" y="67869"/>
                    <a:pt x="32139" y="67869"/>
                  </a:cubicBezTo>
                  <a:cubicBezTo>
                    <a:pt x="32733" y="67869"/>
                    <a:pt x="33204" y="67476"/>
                    <a:pt x="33416" y="66756"/>
                  </a:cubicBezTo>
                  <a:cubicBezTo>
                    <a:pt x="33554" y="66362"/>
                    <a:pt x="33613" y="65967"/>
                    <a:pt x="33712" y="65554"/>
                  </a:cubicBezTo>
                  <a:cubicBezTo>
                    <a:pt x="34244" y="63268"/>
                    <a:pt x="34441" y="60924"/>
                    <a:pt x="34934" y="58618"/>
                  </a:cubicBezTo>
                  <a:cubicBezTo>
                    <a:pt x="35072" y="57988"/>
                    <a:pt x="35249" y="57357"/>
                    <a:pt x="35170" y="56707"/>
                  </a:cubicBezTo>
                  <a:cubicBezTo>
                    <a:pt x="35150" y="56530"/>
                    <a:pt x="35190" y="56353"/>
                    <a:pt x="35328" y="56234"/>
                  </a:cubicBezTo>
                  <a:cubicBezTo>
                    <a:pt x="35702" y="55821"/>
                    <a:pt x="36076" y="55427"/>
                    <a:pt x="36510" y="54973"/>
                  </a:cubicBezTo>
                  <a:cubicBezTo>
                    <a:pt x="36667" y="55289"/>
                    <a:pt x="36766" y="55624"/>
                    <a:pt x="36805" y="55958"/>
                  </a:cubicBezTo>
                  <a:cubicBezTo>
                    <a:pt x="37101" y="57633"/>
                    <a:pt x="37377" y="59328"/>
                    <a:pt x="37790" y="60983"/>
                  </a:cubicBezTo>
                  <a:cubicBezTo>
                    <a:pt x="37830" y="61199"/>
                    <a:pt x="37909" y="61436"/>
                    <a:pt x="37988" y="61653"/>
                  </a:cubicBezTo>
                  <a:cubicBezTo>
                    <a:pt x="38230" y="62162"/>
                    <a:pt x="38691" y="62392"/>
                    <a:pt x="39150" y="62392"/>
                  </a:cubicBezTo>
                  <a:cubicBezTo>
                    <a:pt x="39812" y="62392"/>
                    <a:pt x="40470" y="61915"/>
                    <a:pt x="40470" y="61101"/>
                  </a:cubicBezTo>
                  <a:cubicBezTo>
                    <a:pt x="40470" y="60825"/>
                    <a:pt x="40431" y="60569"/>
                    <a:pt x="40352" y="60313"/>
                  </a:cubicBezTo>
                  <a:cubicBezTo>
                    <a:pt x="39800" y="57968"/>
                    <a:pt x="39268" y="55624"/>
                    <a:pt x="38697" y="53279"/>
                  </a:cubicBezTo>
                  <a:cubicBezTo>
                    <a:pt x="38579" y="52944"/>
                    <a:pt x="38657" y="52570"/>
                    <a:pt x="38914" y="52333"/>
                  </a:cubicBezTo>
                  <a:cubicBezTo>
                    <a:pt x="39386" y="51860"/>
                    <a:pt x="39840" y="51328"/>
                    <a:pt x="40293" y="50836"/>
                  </a:cubicBezTo>
                  <a:cubicBezTo>
                    <a:pt x="40687" y="50383"/>
                    <a:pt x="41101" y="49949"/>
                    <a:pt x="41514" y="49496"/>
                  </a:cubicBezTo>
                  <a:cubicBezTo>
                    <a:pt x="41633" y="49634"/>
                    <a:pt x="41692" y="49831"/>
                    <a:pt x="41652" y="50008"/>
                  </a:cubicBezTo>
                  <a:cubicBezTo>
                    <a:pt x="41593" y="51841"/>
                    <a:pt x="41652" y="53653"/>
                    <a:pt x="41731" y="55486"/>
                  </a:cubicBezTo>
                  <a:cubicBezTo>
                    <a:pt x="41770" y="56353"/>
                    <a:pt x="41849" y="57239"/>
                    <a:pt x="41967" y="58106"/>
                  </a:cubicBezTo>
                  <a:cubicBezTo>
                    <a:pt x="42045" y="58744"/>
                    <a:pt x="42577" y="59230"/>
                    <a:pt x="43211" y="59230"/>
                  </a:cubicBezTo>
                  <a:cubicBezTo>
                    <a:pt x="43223" y="59230"/>
                    <a:pt x="43236" y="59230"/>
                    <a:pt x="43248" y="59229"/>
                  </a:cubicBezTo>
                  <a:cubicBezTo>
                    <a:pt x="43918" y="59229"/>
                    <a:pt x="44489" y="58717"/>
                    <a:pt x="44549" y="58047"/>
                  </a:cubicBezTo>
                  <a:cubicBezTo>
                    <a:pt x="44588" y="57712"/>
                    <a:pt x="44568" y="57397"/>
                    <a:pt x="44529" y="57082"/>
                  </a:cubicBezTo>
                  <a:cubicBezTo>
                    <a:pt x="44292" y="54087"/>
                    <a:pt x="44233" y="51092"/>
                    <a:pt x="44194" y="48097"/>
                  </a:cubicBezTo>
                  <a:cubicBezTo>
                    <a:pt x="44174" y="47703"/>
                    <a:pt x="44253" y="47329"/>
                    <a:pt x="44253" y="46954"/>
                  </a:cubicBezTo>
                  <a:cubicBezTo>
                    <a:pt x="44273" y="46324"/>
                    <a:pt x="44627" y="45969"/>
                    <a:pt x="45100" y="45654"/>
                  </a:cubicBezTo>
                  <a:cubicBezTo>
                    <a:pt x="45238" y="45831"/>
                    <a:pt x="45337" y="46048"/>
                    <a:pt x="45356" y="46265"/>
                  </a:cubicBezTo>
                  <a:cubicBezTo>
                    <a:pt x="45750" y="47920"/>
                    <a:pt x="46144" y="49575"/>
                    <a:pt x="46539" y="51250"/>
                  </a:cubicBezTo>
                  <a:cubicBezTo>
                    <a:pt x="46598" y="51525"/>
                    <a:pt x="46696" y="51801"/>
                    <a:pt x="46834" y="52057"/>
                  </a:cubicBezTo>
                  <a:cubicBezTo>
                    <a:pt x="47074" y="52473"/>
                    <a:pt x="47508" y="52707"/>
                    <a:pt x="47968" y="52707"/>
                  </a:cubicBezTo>
                  <a:cubicBezTo>
                    <a:pt x="48076" y="52707"/>
                    <a:pt x="48184" y="52694"/>
                    <a:pt x="48292" y="52668"/>
                  </a:cubicBezTo>
                  <a:cubicBezTo>
                    <a:pt x="48844" y="52530"/>
                    <a:pt x="49238" y="52018"/>
                    <a:pt x="49238" y="51427"/>
                  </a:cubicBezTo>
                  <a:cubicBezTo>
                    <a:pt x="49238" y="51112"/>
                    <a:pt x="49179" y="50796"/>
                    <a:pt x="49100" y="50481"/>
                  </a:cubicBezTo>
                  <a:cubicBezTo>
                    <a:pt x="48627" y="48747"/>
                    <a:pt x="48134" y="47033"/>
                    <a:pt x="47662" y="45299"/>
                  </a:cubicBezTo>
                  <a:cubicBezTo>
                    <a:pt x="47484" y="44689"/>
                    <a:pt x="47090" y="44038"/>
                    <a:pt x="47169" y="43467"/>
                  </a:cubicBezTo>
                  <a:cubicBezTo>
                    <a:pt x="47268" y="42817"/>
                    <a:pt x="47997" y="42442"/>
                    <a:pt x="48430" y="41930"/>
                  </a:cubicBezTo>
                  <a:cubicBezTo>
                    <a:pt x="48785" y="41497"/>
                    <a:pt x="49179" y="41083"/>
                    <a:pt x="49553" y="40689"/>
                  </a:cubicBezTo>
                  <a:cubicBezTo>
                    <a:pt x="49711" y="40531"/>
                    <a:pt x="49829" y="40315"/>
                    <a:pt x="50065" y="40236"/>
                  </a:cubicBezTo>
                  <a:cubicBezTo>
                    <a:pt x="50243" y="40551"/>
                    <a:pt x="50164" y="40846"/>
                    <a:pt x="50144" y="41122"/>
                  </a:cubicBezTo>
                  <a:cubicBezTo>
                    <a:pt x="50046" y="43684"/>
                    <a:pt x="50105" y="46245"/>
                    <a:pt x="50203" y="48806"/>
                  </a:cubicBezTo>
                  <a:cubicBezTo>
                    <a:pt x="50184" y="49141"/>
                    <a:pt x="50223" y="49496"/>
                    <a:pt x="50341" y="49831"/>
                  </a:cubicBezTo>
                  <a:cubicBezTo>
                    <a:pt x="50546" y="50353"/>
                    <a:pt x="51034" y="50681"/>
                    <a:pt x="51570" y="50681"/>
                  </a:cubicBezTo>
                  <a:cubicBezTo>
                    <a:pt x="51601" y="50681"/>
                    <a:pt x="51631" y="50680"/>
                    <a:pt x="51661" y="50678"/>
                  </a:cubicBezTo>
                  <a:cubicBezTo>
                    <a:pt x="52272" y="50619"/>
                    <a:pt x="52765" y="50146"/>
                    <a:pt x="52843" y="49535"/>
                  </a:cubicBezTo>
                  <a:cubicBezTo>
                    <a:pt x="52883" y="49220"/>
                    <a:pt x="52883" y="48885"/>
                    <a:pt x="52843" y="48570"/>
                  </a:cubicBezTo>
                  <a:cubicBezTo>
                    <a:pt x="52745" y="45378"/>
                    <a:pt x="52765" y="42167"/>
                    <a:pt x="52706" y="38955"/>
                  </a:cubicBezTo>
                  <a:cubicBezTo>
                    <a:pt x="52666" y="37615"/>
                    <a:pt x="52922" y="36492"/>
                    <a:pt x="53947" y="35586"/>
                  </a:cubicBezTo>
                  <a:cubicBezTo>
                    <a:pt x="54301" y="35231"/>
                    <a:pt x="54617" y="34837"/>
                    <a:pt x="54912" y="34443"/>
                  </a:cubicBezTo>
                  <a:cubicBezTo>
                    <a:pt x="55030" y="34305"/>
                    <a:pt x="55109" y="34128"/>
                    <a:pt x="55346" y="34128"/>
                  </a:cubicBezTo>
                  <a:cubicBezTo>
                    <a:pt x="55346" y="34207"/>
                    <a:pt x="55365" y="34285"/>
                    <a:pt x="55365" y="34364"/>
                  </a:cubicBezTo>
                  <a:cubicBezTo>
                    <a:pt x="55109" y="36315"/>
                    <a:pt x="54833" y="38265"/>
                    <a:pt x="54597" y="40216"/>
                  </a:cubicBezTo>
                  <a:cubicBezTo>
                    <a:pt x="54518" y="40945"/>
                    <a:pt x="54361" y="41674"/>
                    <a:pt x="54400" y="42403"/>
                  </a:cubicBezTo>
                  <a:cubicBezTo>
                    <a:pt x="54389" y="43237"/>
                    <a:pt x="55036" y="43707"/>
                    <a:pt x="55688" y="43707"/>
                  </a:cubicBezTo>
                  <a:cubicBezTo>
                    <a:pt x="56191" y="43707"/>
                    <a:pt x="56696" y="43426"/>
                    <a:pt x="56902" y="42817"/>
                  </a:cubicBezTo>
                  <a:cubicBezTo>
                    <a:pt x="56981" y="42541"/>
                    <a:pt x="57040" y="42245"/>
                    <a:pt x="57080" y="41970"/>
                  </a:cubicBezTo>
                  <a:cubicBezTo>
                    <a:pt x="57395" y="39664"/>
                    <a:pt x="57533" y="37339"/>
                    <a:pt x="57749" y="35034"/>
                  </a:cubicBezTo>
                  <a:cubicBezTo>
                    <a:pt x="57749" y="34680"/>
                    <a:pt x="57809" y="34305"/>
                    <a:pt x="57966" y="33970"/>
                  </a:cubicBezTo>
                  <a:lnTo>
                    <a:pt x="63030" y="35665"/>
                  </a:lnTo>
                  <a:cubicBezTo>
                    <a:pt x="62675" y="35901"/>
                    <a:pt x="62439" y="36059"/>
                    <a:pt x="62183" y="36197"/>
                  </a:cubicBezTo>
                  <a:cubicBezTo>
                    <a:pt x="61099" y="36847"/>
                    <a:pt x="59996" y="37477"/>
                    <a:pt x="58932" y="38147"/>
                  </a:cubicBezTo>
                  <a:cubicBezTo>
                    <a:pt x="58360" y="38462"/>
                    <a:pt x="58163" y="39191"/>
                    <a:pt x="58478" y="39763"/>
                  </a:cubicBezTo>
                  <a:cubicBezTo>
                    <a:pt x="58695" y="40141"/>
                    <a:pt x="59078" y="40353"/>
                    <a:pt x="59476" y="40353"/>
                  </a:cubicBezTo>
                  <a:cubicBezTo>
                    <a:pt x="59657" y="40353"/>
                    <a:pt x="59842" y="40309"/>
                    <a:pt x="60015" y="40216"/>
                  </a:cubicBezTo>
                  <a:cubicBezTo>
                    <a:pt x="62064" y="39191"/>
                    <a:pt x="64074" y="38108"/>
                    <a:pt x="66103" y="37044"/>
                  </a:cubicBezTo>
                  <a:cubicBezTo>
                    <a:pt x="66438" y="36877"/>
                    <a:pt x="66704" y="36768"/>
                    <a:pt x="66998" y="36768"/>
                  </a:cubicBezTo>
                  <a:cubicBezTo>
                    <a:pt x="67120" y="36768"/>
                    <a:pt x="67246" y="36787"/>
                    <a:pt x="67384" y="36827"/>
                  </a:cubicBezTo>
                  <a:cubicBezTo>
                    <a:pt x="68369" y="37123"/>
                    <a:pt x="69374" y="37379"/>
                    <a:pt x="70379" y="37596"/>
                  </a:cubicBezTo>
                  <a:cubicBezTo>
                    <a:pt x="70474" y="37615"/>
                    <a:pt x="70565" y="37625"/>
                    <a:pt x="70652" y="37625"/>
                  </a:cubicBezTo>
                  <a:cubicBezTo>
                    <a:pt x="71870" y="37625"/>
                    <a:pt x="72316" y="35808"/>
                    <a:pt x="71029" y="35330"/>
                  </a:cubicBezTo>
                  <a:cubicBezTo>
                    <a:pt x="70832" y="35271"/>
                    <a:pt x="70635" y="35192"/>
                    <a:pt x="70438" y="35152"/>
                  </a:cubicBezTo>
                  <a:cubicBezTo>
                    <a:pt x="69630" y="34896"/>
                    <a:pt x="68803" y="34640"/>
                    <a:pt x="67995" y="34384"/>
                  </a:cubicBezTo>
                  <a:cubicBezTo>
                    <a:pt x="67739" y="34345"/>
                    <a:pt x="67522" y="34187"/>
                    <a:pt x="67404" y="33931"/>
                  </a:cubicBezTo>
                  <a:cubicBezTo>
                    <a:pt x="66438" y="31724"/>
                    <a:pt x="65059" y="29734"/>
                    <a:pt x="63838" y="27646"/>
                  </a:cubicBezTo>
                  <a:cubicBezTo>
                    <a:pt x="63384" y="26858"/>
                    <a:pt x="62892" y="26089"/>
                    <a:pt x="62399" y="25340"/>
                  </a:cubicBezTo>
                  <a:cubicBezTo>
                    <a:pt x="62108" y="24876"/>
                    <a:pt x="61727" y="24644"/>
                    <a:pt x="61328" y="24644"/>
                  </a:cubicBezTo>
                  <a:cubicBezTo>
                    <a:pt x="61135" y="24644"/>
                    <a:pt x="60938" y="24699"/>
                    <a:pt x="60744" y="24808"/>
                  </a:cubicBezTo>
                  <a:cubicBezTo>
                    <a:pt x="60173" y="25143"/>
                    <a:pt x="60015" y="25774"/>
                    <a:pt x="60331" y="26503"/>
                  </a:cubicBezTo>
                  <a:cubicBezTo>
                    <a:pt x="60409" y="26680"/>
                    <a:pt x="60528" y="26858"/>
                    <a:pt x="60626" y="27035"/>
                  </a:cubicBezTo>
                  <a:cubicBezTo>
                    <a:pt x="61611" y="28808"/>
                    <a:pt x="62596" y="30581"/>
                    <a:pt x="63581" y="32355"/>
                  </a:cubicBezTo>
                  <a:cubicBezTo>
                    <a:pt x="63700" y="32552"/>
                    <a:pt x="63877" y="32709"/>
                    <a:pt x="63779" y="33064"/>
                  </a:cubicBezTo>
                  <a:cubicBezTo>
                    <a:pt x="62951" y="32729"/>
                    <a:pt x="61887" y="32867"/>
                    <a:pt x="61729" y="31586"/>
                  </a:cubicBezTo>
                  <a:cubicBezTo>
                    <a:pt x="61710" y="31409"/>
                    <a:pt x="61532" y="31232"/>
                    <a:pt x="61414" y="31074"/>
                  </a:cubicBezTo>
                  <a:cubicBezTo>
                    <a:pt x="59818" y="28847"/>
                    <a:pt x="58341" y="26542"/>
                    <a:pt x="56883" y="24217"/>
                  </a:cubicBezTo>
                  <a:cubicBezTo>
                    <a:pt x="56705" y="23922"/>
                    <a:pt x="56508" y="23626"/>
                    <a:pt x="56272" y="23370"/>
                  </a:cubicBezTo>
                  <a:cubicBezTo>
                    <a:pt x="55975" y="23014"/>
                    <a:pt x="55607" y="22830"/>
                    <a:pt x="55249" y="22830"/>
                  </a:cubicBezTo>
                  <a:cubicBezTo>
                    <a:pt x="55013" y="22830"/>
                    <a:pt x="54781" y="22910"/>
                    <a:pt x="54577" y="23075"/>
                  </a:cubicBezTo>
                  <a:cubicBezTo>
                    <a:pt x="54065" y="23449"/>
                    <a:pt x="53967" y="24060"/>
                    <a:pt x="54361" y="24730"/>
                  </a:cubicBezTo>
                  <a:cubicBezTo>
                    <a:pt x="55484" y="26621"/>
                    <a:pt x="56607" y="28513"/>
                    <a:pt x="57710" y="30424"/>
                  </a:cubicBezTo>
                  <a:cubicBezTo>
                    <a:pt x="57828" y="30601"/>
                    <a:pt x="58045" y="30759"/>
                    <a:pt x="57966" y="31113"/>
                  </a:cubicBezTo>
                  <a:cubicBezTo>
                    <a:pt x="57178" y="30818"/>
                    <a:pt x="56429" y="30522"/>
                    <a:pt x="55661" y="30266"/>
                  </a:cubicBezTo>
                  <a:cubicBezTo>
                    <a:pt x="54991" y="30069"/>
                    <a:pt x="54479" y="29774"/>
                    <a:pt x="54538" y="28966"/>
                  </a:cubicBezTo>
                  <a:cubicBezTo>
                    <a:pt x="54518" y="28788"/>
                    <a:pt x="54479" y="28611"/>
                    <a:pt x="54420" y="28453"/>
                  </a:cubicBezTo>
                  <a:cubicBezTo>
                    <a:pt x="53848" y="26385"/>
                    <a:pt x="53178" y="24355"/>
                    <a:pt x="52686" y="22267"/>
                  </a:cubicBezTo>
                  <a:cubicBezTo>
                    <a:pt x="52666" y="22089"/>
                    <a:pt x="52587" y="21912"/>
                    <a:pt x="52509" y="21755"/>
                  </a:cubicBezTo>
                  <a:cubicBezTo>
                    <a:pt x="52313" y="21379"/>
                    <a:pt x="51928" y="21153"/>
                    <a:pt x="51511" y="21153"/>
                  </a:cubicBezTo>
                  <a:cubicBezTo>
                    <a:pt x="51424" y="21153"/>
                    <a:pt x="51336" y="21163"/>
                    <a:pt x="51248" y="21183"/>
                  </a:cubicBezTo>
                  <a:cubicBezTo>
                    <a:pt x="50735" y="21262"/>
                    <a:pt x="50361" y="21715"/>
                    <a:pt x="50341" y="22227"/>
                  </a:cubicBezTo>
                  <a:cubicBezTo>
                    <a:pt x="50321" y="22543"/>
                    <a:pt x="50361" y="22878"/>
                    <a:pt x="50440" y="23193"/>
                  </a:cubicBezTo>
                  <a:cubicBezTo>
                    <a:pt x="50775" y="24651"/>
                    <a:pt x="51110" y="26109"/>
                    <a:pt x="51445" y="27567"/>
                  </a:cubicBezTo>
                  <a:cubicBezTo>
                    <a:pt x="51523" y="27862"/>
                    <a:pt x="51681" y="28158"/>
                    <a:pt x="51464" y="28572"/>
                  </a:cubicBezTo>
                  <a:cubicBezTo>
                    <a:pt x="50676" y="28197"/>
                    <a:pt x="49908" y="27843"/>
                    <a:pt x="49139" y="27488"/>
                  </a:cubicBezTo>
                  <a:cubicBezTo>
                    <a:pt x="48903" y="27389"/>
                    <a:pt x="48903" y="27192"/>
                    <a:pt x="48863" y="26995"/>
                  </a:cubicBezTo>
                  <a:cubicBezTo>
                    <a:pt x="48450" y="25005"/>
                    <a:pt x="48036" y="23015"/>
                    <a:pt x="47622" y="21045"/>
                  </a:cubicBezTo>
                  <a:cubicBezTo>
                    <a:pt x="47524" y="20513"/>
                    <a:pt x="47405" y="20001"/>
                    <a:pt x="47268" y="19508"/>
                  </a:cubicBezTo>
                  <a:cubicBezTo>
                    <a:pt x="47128" y="19001"/>
                    <a:pt x="46661" y="18664"/>
                    <a:pt x="46159" y="18664"/>
                  </a:cubicBezTo>
                  <a:cubicBezTo>
                    <a:pt x="46095" y="18664"/>
                    <a:pt x="46031" y="18670"/>
                    <a:pt x="45967" y="18681"/>
                  </a:cubicBezTo>
                  <a:cubicBezTo>
                    <a:pt x="45356" y="18779"/>
                    <a:pt x="44982" y="19252"/>
                    <a:pt x="44982" y="19942"/>
                  </a:cubicBezTo>
                  <a:cubicBezTo>
                    <a:pt x="44982" y="20119"/>
                    <a:pt x="45002" y="20297"/>
                    <a:pt x="45041" y="20474"/>
                  </a:cubicBezTo>
                  <a:cubicBezTo>
                    <a:pt x="45199" y="21459"/>
                    <a:pt x="45415" y="22424"/>
                    <a:pt x="45534" y="23429"/>
                  </a:cubicBezTo>
                  <a:cubicBezTo>
                    <a:pt x="45652" y="24198"/>
                    <a:pt x="45908" y="24966"/>
                    <a:pt x="45810" y="25774"/>
                  </a:cubicBezTo>
                  <a:cubicBezTo>
                    <a:pt x="45356" y="25734"/>
                    <a:pt x="45081" y="25577"/>
                    <a:pt x="45002" y="25104"/>
                  </a:cubicBezTo>
                  <a:cubicBezTo>
                    <a:pt x="44923" y="24789"/>
                    <a:pt x="44844" y="24493"/>
                    <a:pt x="44726" y="24178"/>
                  </a:cubicBezTo>
                  <a:cubicBezTo>
                    <a:pt x="43623" y="20888"/>
                    <a:pt x="42283" y="17696"/>
                    <a:pt x="41061" y="14464"/>
                  </a:cubicBezTo>
                  <a:cubicBezTo>
                    <a:pt x="40963" y="14149"/>
                    <a:pt x="40825" y="13854"/>
                    <a:pt x="40608" y="13598"/>
                  </a:cubicBezTo>
                  <a:cubicBezTo>
                    <a:pt x="40399" y="13332"/>
                    <a:pt x="40081" y="13186"/>
                    <a:pt x="39745" y="13186"/>
                  </a:cubicBezTo>
                  <a:cubicBezTo>
                    <a:pt x="39607" y="13186"/>
                    <a:pt x="39465" y="13211"/>
                    <a:pt x="39327" y="13263"/>
                  </a:cubicBezTo>
                  <a:cubicBezTo>
                    <a:pt x="38874" y="13420"/>
                    <a:pt x="38579" y="13854"/>
                    <a:pt x="38579" y="14346"/>
                  </a:cubicBezTo>
                  <a:cubicBezTo>
                    <a:pt x="38598" y="14642"/>
                    <a:pt x="38657" y="14918"/>
                    <a:pt x="38776" y="15193"/>
                  </a:cubicBezTo>
                  <a:cubicBezTo>
                    <a:pt x="39544" y="17656"/>
                    <a:pt x="40431" y="20080"/>
                    <a:pt x="41298" y="22523"/>
                  </a:cubicBezTo>
                  <a:cubicBezTo>
                    <a:pt x="41416" y="22858"/>
                    <a:pt x="41593" y="23153"/>
                    <a:pt x="41554" y="23626"/>
                  </a:cubicBezTo>
                  <a:cubicBezTo>
                    <a:pt x="40884" y="23272"/>
                    <a:pt x="40273" y="22956"/>
                    <a:pt x="39662" y="22621"/>
                  </a:cubicBezTo>
                  <a:cubicBezTo>
                    <a:pt x="39524" y="22523"/>
                    <a:pt x="39406" y="22365"/>
                    <a:pt x="39367" y="22208"/>
                  </a:cubicBezTo>
                  <a:cubicBezTo>
                    <a:pt x="37988" y="18898"/>
                    <a:pt x="36589" y="15588"/>
                    <a:pt x="35190" y="12297"/>
                  </a:cubicBezTo>
                  <a:cubicBezTo>
                    <a:pt x="35072" y="11962"/>
                    <a:pt x="34914" y="11647"/>
                    <a:pt x="34737" y="11351"/>
                  </a:cubicBezTo>
                  <a:cubicBezTo>
                    <a:pt x="34522" y="11008"/>
                    <a:pt x="34152" y="10810"/>
                    <a:pt x="33770" y="10810"/>
                  </a:cubicBezTo>
                  <a:cubicBezTo>
                    <a:pt x="33625" y="10810"/>
                    <a:pt x="33478" y="10839"/>
                    <a:pt x="33338" y="10898"/>
                  </a:cubicBezTo>
                  <a:cubicBezTo>
                    <a:pt x="32806" y="11115"/>
                    <a:pt x="32490" y="11686"/>
                    <a:pt x="32628" y="12258"/>
                  </a:cubicBezTo>
                  <a:cubicBezTo>
                    <a:pt x="32668" y="12455"/>
                    <a:pt x="32747" y="12652"/>
                    <a:pt x="32825" y="12849"/>
                  </a:cubicBezTo>
                  <a:cubicBezTo>
                    <a:pt x="33574" y="15075"/>
                    <a:pt x="34441" y="17262"/>
                    <a:pt x="35288" y="19449"/>
                  </a:cubicBezTo>
                  <a:cubicBezTo>
                    <a:pt x="35367" y="19646"/>
                    <a:pt x="35544" y="19843"/>
                    <a:pt x="35328" y="20119"/>
                  </a:cubicBezTo>
                  <a:cubicBezTo>
                    <a:pt x="34717" y="19765"/>
                    <a:pt x="34126" y="19390"/>
                    <a:pt x="33495" y="19075"/>
                  </a:cubicBezTo>
                  <a:cubicBezTo>
                    <a:pt x="32628" y="18641"/>
                    <a:pt x="32077" y="18109"/>
                    <a:pt x="31899" y="17026"/>
                  </a:cubicBezTo>
                  <a:cubicBezTo>
                    <a:pt x="31604" y="15075"/>
                    <a:pt x="31032" y="13184"/>
                    <a:pt x="30599" y="11273"/>
                  </a:cubicBezTo>
                  <a:cubicBezTo>
                    <a:pt x="30323" y="10150"/>
                    <a:pt x="30106" y="9027"/>
                    <a:pt x="29831" y="7923"/>
                  </a:cubicBezTo>
                  <a:cubicBezTo>
                    <a:pt x="29725" y="7396"/>
                    <a:pt x="29274" y="7041"/>
                    <a:pt x="28758" y="7041"/>
                  </a:cubicBezTo>
                  <a:cubicBezTo>
                    <a:pt x="28696" y="7041"/>
                    <a:pt x="28633" y="7046"/>
                    <a:pt x="28570" y="7056"/>
                  </a:cubicBezTo>
                  <a:cubicBezTo>
                    <a:pt x="27998" y="7115"/>
                    <a:pt x="27545" y="7608"/>
                    <a:pt x="27545" y="8199"/>
                  </a:cubicBezTo>
                  <a:cubicBezTo>
                    <a:pt x="27525" y="8455"/>
                    <a:pt x="27545" y="8731"/>
                    <a:pt x="27604" y="8987"/>
                  </a:cubicBezTo>
                  <a:cubicBezTo>
                    <a:pt x="27900" y="10603"/>
                    <a:pt x="28195" y="12218"/>
                    <a:pt x="28510" y="13834"/>
                  </a:cubicBezTo>
                  <a:cubicBezTo>
                    <a:pt x="28648" y="14583"/>
                    <a:pt x="28806" y="15351"/>
                    <a:pt x="28983" y="16277"/>
                  </a:cubicBezTo>
                  <a:cubicBezTo>
                    <a:pt x="28116" y="15706"/>
                    <a:pt x="27427" y="15233"/>
                    <a:pt x="26698" y="14780"/>
                  </a:cubicBezTo>
                  <a:cubicBezTo>
                    <a:pt x="26363" y="14563"/>
                    <a:pt x="26126" y="14208"/>
                    <a:pt x="26067" y="13795"/>
                  </a:cubicBezTo>
                  <a:cubicBezTo>
                    <a:pt x="25516" y="11056"/>
                    <a:pt x="25102" y="8298"/>
                    <a:pt x="24609" y="5559"/>
                  </a:cubicBezTo>
                  <a:cubicBezTo>
                    <a:pt x="24471" y="4771"/>
                    <a:pt x="24471" y="3963"/>
                    <a:pt x="24196" y="3214"/>
                  </a:cubicBezTo>
                  <a:cubicBezTo>
                    <a:pt x="23980" y="2634"/>
                    <a:pt x="23527" y="2291"/>
                    <a:pt x="23048" y="2291"/>
                  </a:cubicBezTo>
                  <a:cubicBezTo>
                    <a:pt x="22958" y="2291"/>
                    <a:pt x="22867" y="2303"/>
                    <a:pt x="22777" y="2328"/>
                  </a:cubicBezTo>
                  <a:cubicBezTo>
                    <a:pt x="22146" y="2466"/>
                    <a:pt x="21812" y="2997"/>
                    <a:pt x="21910" y="3746"/>
                  </a:cubicBezTo>
                  <a:cubicBezTo>
                    <a:pt x="22225" y="6347"/>
                    <a:pt x="22560" y="8948"/>
                    <a:pt x="22895" y="11529"/>
                  </a:cubicBezTo>
                  <a:cubicBezTo>
                    <a:pt x="22935" y="11706"/>
                    <a:pt x="23033" y="11903"/>
                    <a:pt x="22875" y="12140"/>
                  </a:cubicBezTo>
                  <a:cubicBezTo>
                    <a:pt x="22304" y="11746"/>
                    <a:pt x="21772" y="11391"/>
                    <a:pt x="21240" y="11017"/>
                  </a:cubicBezTo>
                  <a:cubicBezTo>
                    <a:pt x="21083" y="10898"/>
                    <a:pt x="20945" y="10721"/>
                    <a:pt x="20885" y="10544"/>
                  </a:cubicBezTo>
                  <a:cubicBezTo>
                    <a:pt x="19743" y="7490"/>
                    <a:pt x="18600" y="4436"/>
                    <a:pt x="17635" y="1323"/>
                  </a:cubicBezTo>
                  <a:cubicBezTo>
                    <a:pt x="17556" y="1067"/>
                    <a:pt x="17437" y="830"/>
                    <a:pt x="17300" y="594"/>
                  </a:cubicBezTo>
                  <a:cubicBezTo>
                    <a:pt x="17073" y="216"/>
                    <a:pt x="16661" y="1"/>
                    <a:pt x="16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73"/>
            <p:cNvSpPr/>
            <p:nvPr/>
          </p:nvSpPr>
          <p:spPr>
            <a:xfrm>
              <a:off x="6300613" y="3729163"/>
              <a:ext cx="392042" cy="334852"/>
            </a:xfrm>
            <a:custGeom>
              <a:rect b="b" l="l" r="r" t="t"/>
              <a:pathLst>
                <a:path extrusionOk="0" h="12278" w="14375">
                  <a:moveTo>
                    <a:pt x="8131" y="0"/>
                  </a:moveTo>
                  <a:cubicBezTo>
                    <a:pt x="6577" y="0"/>
                    <a:pt x="4995" y="593"/>
                    <a:pt x="3735" y="1912"/>
                  </a:cubicBezTo>
                  <a:cubicBezTo>
                    <a:pt x="0" y="5823"/>
                    <a:pt x="2786" y="12277"/>
                    <a:pt x="8164" y="12277"/>
                  </a:cubicBezTo>
                  <a:cubicBezTo>
                    <a:pt x="8205" y="12277"/>
                    <a:pt x="8246" y="12277"/>
                    <a:pt x="8286" y="12276"/>
                  </a:cubicBezTo>
                  <a:cubicBezTo>
                    <a:pt x="11675" y="12197"/>
                    <a:pt x="14375" y="9380"/>
                    <a:pt x="14296" y="5971"/>
                  </a:cubicBezTo>
                  <a:cubicBezTo>
                    <a:pt x="14191" y="2341"/>
                    <a:pt x="11218" y="0"/>
                    <a:pt x="8131" y="0"/>
                  </a:cubicBezTo>
                  <a:close/>
                </a:path>
              </a:pathLst>
            </a:custGeom>
            <a:solidFill>
              <a:srgbClr val="EB5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73"/>
            <p:cNvSpPr/>
            <p:nvPr/>
          </p:nvSpPr>
          <p:spPr>
            <a:xfrm>
              <a:off x="6729174" y="3626155"/>
              <a:ext cx="326725" cy="333161"/>
            </a:xfrm>
            <a:custGeom>
              <a:rect b="b" l="l" r="r" t="t"/>
              <a:pathLst>
                <a:path extrusionOk="0" h="12216" w="11980">
                  <a:moveTo>
                    <a:pt x="6051" y="1"/>
                  </a:moveTo>
                  <a:cubicBezTo>
                    <a:pt x="5513" y="1"/>
                    <a:pt x="4968" y="70"/>
                    <a:pt x="4434" y="212"/>
                  </a:cubicBezTo>
                  <a:cubicBezTo>
                    <a:pt x="1734" y="921"/>
                    <a:pt x="0" y="3364"/>
                    <a:pt x="79" y="6320"/>
                  </a:cubicBezTo>
                  <a:cubicBezTo>
                    <a:pt x="138" y="8940"/>
                    <a:pt x="1458" y="10812"/>
                    <a:pt x="3921" y="11777"/>
                  </a:cubicBezTo>
                  <a:cubicBezTo>
                    <a:pt x="4545" y="12030"/>
                    <a:pt x="5180" y="12215"/>
                    <a:pt x="5843" y="12215"/>
                  </a:cubicBezTo>
                  <a:cubicBezTo>
                    <a:pt x="6060" y="12215"/>
                    <a:pt x="6279" y="12195"/>
                    <a:pt x="6502" y="12152"/>
                  </a:cubicBezTo>
                  <a:cubicBezTo>
                    <a:pt x="9044" y="11640"/>
                    <a:pt x="10660" y="10063"/>
                    <a:pt x="11408" y="7620"/>
                  </a:cubicBezTo>
                  <a:cubicBezTo>
                    <a:pt x="11980" y="5827"/>
                    <a:pt x="11980" y="4034"/>
                    <a:pt x="10857" y="2399"/>
                  </a:cubicBezTo>
                  <a:cubicBezTo>
                    <a:pt x="9810" y="875"/>
                    <a:pt x="7970" y="1"/>
                    <a:pt x="6051" y="1"/>
                  </a:cubicBezTo>
                  <a:close/>
                </a:path>
              </a:pathLst>
            </a:custGeom>
            <a:solidFill>
              <a:srgbClr val="EB5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73"/>
            <p:cNvSpPr/>
            <p:nvPr/>
          </p:nvSpPr>
          <p:spPr>
            <a:xfrm>
              <a:off x="6641056" y="3982279"/>
              <a:ext cx="332643" cy="301743"/>
            </a:xfrm>
            <a:custGeom>
              <a:rect b="b" l="l" r="r" t="t"/>
              <a:pathLst>
                <a:path extrusionOk="0" h="11064" w="12197">
                  <a:moveTo>
                    <a:pt x="5812" y="0"/>
                  </a:moveTo>
                  <a:cubicBezTo>
                    <a:pt x="3015" y="40"/>
                    <a:pt x="1143" y="1557"/>
                    <a:pt x="552" y="4079"/>
                  </a:cubicBezTo>
                  <a:cubicBezTo>
                    <a:pt x="0" y="6522"/>
                    <a:pt x="1025" y="9142"/>
                    <a:pt x="3034" y="10265"/>
                  </a:cubicBezTo>
                  <a:cubicBezTo>
                    <a:pt x="4013" y="10823"/>
                    <a:pt x="4976" y="11063"/>
                    <a:pt x="5880" y="11063"/>
                  </a:cubicBezTo>
                  <a:cubicBezTo>
                    <a:pt x="8361" y="11063"/>
                    <a:pt x="10394" y="9253"/>
                    <a:pt x="11073" y="7231"/>
                  </a:cubicBezTo>
                  <a:cubicBezTo>
                    <a:pt x="12196" y="3842"/>
                    <a:pt x="10502" y="828"/>
                    <a:pt x="6995" y="118"/>
                  </a:cubicBezTo>
                  <a:cubicBezTo>
                    <a:pt x="6620" y="59"/>
                    <a:pt x="6226" y="20"/>
                    <a:pt x="5812" y="0"/>
                  </a:cubicBezTo>
                  <a:close/>
                </a:path>
              </a:pathLst>
            </a:custGeom>
            <a:solidFill>
              <a:srgbClr val="EB5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1000"/>
                                        <p:tgtEl>
                                          <p:spTgt spid="8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4"/>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63" name="Google Shape;863;p74"/>
          <p:cNvSpPr txBox="1"/>
          <p:nvPr/>
        </p:nvSpPr>
        <p:spPr>
          <a:xfrm>
            <a:off x="0" y="107400"/>
            <a:ext cx="8915400" cy="4926600"/>
          </a:xfrm>
          <a:prstGeom prst="rect">
            <a:avLst/>
          </a:prstGeom>
          <a:noFill/>
          <a:ln>
            <a:noFill/>
          </a:ln>
        </p:spPr>
        <p:txBody>
          <a:bodyPr anchorCtr="0" anchor="t" bIns="45700" lIns="91425" spcFirstLastPara="1" rIns="91425" wrap="square" tIns="45700">
            <a:noAutofit/>
          </a:bodyPr>
          <a:lstStyle/>
          <a:p>
            <a:pPr indent="-184150" lvl="0" marL="147320" rtl="0" algn="l">
              <a:spcBef>
                <a:spcPts val="0"/>
              </a:spcBef>
              <a:spcAft>
                <a:spcPts val="0"/>
              </a:spcAft>
              <a:buClr>
                <a:schemeClr val="dk2"/>
              </a:buClr>
              <a:buSzPts val="2900"/>
              <a:buChar char="•"/>
            </a:pPr>
            <a:r>
              <a:rPr lang="en" sz="2900">
                <a:solidFill>
                  <a:schemeClr val="dk2"/>
                </a:solidFill>
              </a:rPr>
              <a:t>Develop consistent cues for actions (lift arms over head gently before picking her up, rub tummy before changing diaper)</a:t>
            </a:r>
            <a:endParaRPr sz="1100">
              <a:solidFill>
                <a:schemeClr val="dk2"/>
              </a:solidFill>
            </a:endParaRPr>
          </a:p>
          <a:p>
            <a:pPr indent="-266700" lvl="0" marL="285750" rtl="0" algn="l">
              <a:spcBef>
                <a:spcPts val="0"/>
              </a:spcBef>
              <a:spcAft>
                <a:spcPts val="0"/>
              </a:spcAft>
              <a:buClr>
                <a:schemeClr val="dk2"/>
              </a:buClr>
              <a:buSzPts val="2900"/>
              <a:buChar char="•"/>
            </a:pPr>
            <a:r>
              <a:rPr lang="en" sz="2900">
                <a:solidFill>
                  <a:schemeClr val="dk2"/>
                </a:solidFill>
              </a:rPr>
              <a:t>Remember her feet might be more willing to explore textures than her hands at first. This is OK! Encourage safe exploration with her hands, face, feet and other parts of the body. </a:t>
            </a:r>
            <a:endParaRPr sz="2900">
              <a:solidFill>
                <a:schemeClr val="dk2"/>
              </a:solidFill>
              <a:latin typeface="Corbel"/>
              <a:ea typeface="Corbel"/>
              <a:cs typeface="Corbel"/>
              <a:sym typeface="Corbel"/>
            </a:endParaRPr>
          </a:p>
          <a:p>
            <a:pPr indent="-184150" lvl="0" marL="147320" rtl="0" algn="l">
              <a:spcBef>
                <a:spcPts val="600"/>
              </a:spcBef>
              <a:spcAft>
                <a:spcPts val="0"/>
              </a:spcAft>
              <a:buClr>
                <a:schemeClr val="dk2"/>
              </a:buClr>
              <a:buSzPts val="2900"/>
              <a:buChar char="•"/>
            </a:pPr>
            <a:r>
              <a:rPr lang="en" sz="2900">
                <a:solidFill>
                  <a:schemeClr val="dk2"/>
                </a:solidFill>
              </a:rPr>
              <a:t>Let baby feel things before used (tissue, wash cloth, diaper, etc.) so she can learn to anticipate</a:t>
            </a:r>
            <a:endParaRPr sz="1100">
              <a:solidFill>
                <a:schemeClr val="dk2"/>
              </a:solidFill>
            </a:endParaRPr>
          </a:p>
          <a:p>
            <a:pPr indent="0" lvl="0" marL="0" rtl="0" algn="l">
              <a:spcBef>
                <a:spcPts val="0"/>
              </a:spcBef>
              <a:spcAft>
                <a:spcPts val="0"/>
              </a:spcAft>
              <a:buClr>
                <a:schemeClr val="dk2"/>
              </a:buClr>
              <a:buSzPts val="1100"/>
              <a:buFont typeface="Arial"/>
              <a:buNone/>
            </a:pPr>
            <a:r>
              <a:rPr lang="en">
                <a:solidFill>
                  <a:srgbClr val="757575"/>
                </a:solidFill>
                <a:latin typeface="Open Sans"/>
                <a:ea typeface="Open Sans"/>
                <a:cs typeface="Open Sans"/>
                <a:sym typeface="Open Sans"/>
              </a:rPr>
              <a:t> Borg, K, </a:t>
            </a:r>
            <a:r>
              <a:rPr lang="en" u="sng">
                <a:solidFill>
                  <a:srgbClr val="2A87BC"/>
                </a:solidFill>
                <a:latin typeface="Open Sans"/>
                <a:ea typeface="Open Sans"/>
                <a:cs typeface="Open Sans"/>
                <a:sym typeface="Open Sans"/>
                <a:hlinkClick r:id="rId3">
                  <a:extLst>
                    <a:ext uri="{A12FA001-AC4F-418D-AE19-62706E023703}">
                      <ahyp:hlinkClr val="tx"/>
                    </a:ext>
                  </a:extLst>
                </a:hlinkClick>
              </a:rPr>
              <a:t>https://www.pathstoliteracy.org/cozying-literacy-getting-started-interaction-and-bonding/</a:t>
            </a:r>
            <a:br>
              <a:rPr lang="en">
                <a:solidFill>
                  <a:schemeClr val="dk2"/>
                </a:solidFill>
                <a:latin typeface="Calibri"/>
                <a:ea typeface="Calibri"/>
                <a:cs typeface="Calibri"/>
                <a:sym typeface="Calibri"/>
              </a:rPr>
            </a:br>
            <a:endParaRPr b="1" sz="26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grpSp>
        <p:nvGrpSpPr>
          <p:cNvPr id="868" name="Google Shape;868;p75"/>
          <p:cNvGrpSpPr/>
          <p:nvPr/>
        </p:nvGrpSpPr>
        <p:grpSpPr>
          <a:xfrm>
            <a:off x="931546" y="1449"/>
            <a:ext cx="3110633" cy="4679207"/>
            <a:chOff x="931546" y="1449"/>
            <a:chExt cx="3110633" cy="4679207"/>
          </a:xfrm>
        </p:grpSpPr>
        <p:sp>
          <p:nvSpPr>
            <p:cNvPr id="869" name="Google Shape;869;p75"/>
            <p:cNvSpPr/>
            <p:nvPr/>
          </p:nvSpPr>
          <p:spPr>
            <a:xfrm>
              <a:off x="1566943" y="1497046"/>
              <a:ext cx="1116552" cy="1365103"/>
            </a:xfrm>
            <a:custGeom>
              <a:rect b="b" l="l" r="r" t="t"/>
              <a:pathLst>
                <a:path extrusionOk="0" h="47420" w="38786">
                  <a:moveTo>
                    <a:pt x="19518" y="1"/>
                  </a:moveTo>
                  <a:cubicBezTo>
                    <a:pt x="19340" y="1"/>
                    <a:pt x="19162" y="3"/>
                    <a:pt x="18984" y="8"/>
                  </a:cubicBezTo>
                  <a:cubicBezTo>
                    <a:pt x="18109" y="8"/>
                    <a:pt x="16806" y="287"/>
                    <a:pt x="15522" y="455"/>
                  </a:cubicBezTo>
                  <a:cubicBezTo>
                    <a:pt x="13698" y="697"/>
                    <a:pt x="11949" y="1237"/>
                    <a:pt x="10311" y="2037"/>
                  </a:cubicBezTo>
                  <a:cubicBezTo>
                    <a:pt x="9772" y="2316"/>
                    <a:pt x="9251" y="2614"/>
                    <a:pt x="8748" y="2930"/>
                  </a:cubicBezTo>
                  <a:cubicBezTo>
                    <a:pt x="8469" y="3098"/>
                    <a:pt x="8190" y="3284"/>
                    <a:pt x="7911" y="3488"/>
                  </a:cubicBezTo>
                  <a:cubicBezTo>
                    <a:pt x="6422" y="4531"/>
                    <a:pt x="5100" y="5796"/>
                    <a:pt x="4021" y="7266"/>
                  </a:cubicBezTo>
                  <a:cubicBezTo>
                    <a:pt x="3593" y="7825"/>
                    <a:pt x="3202" y="8402"/>
                    <a:pt x="2848" y="9016"/>
                  </a:cubicBezTo>
                  <a:cubicBezTo>
                    <a:pt x="2402" y="9760"/>
                    <a:pt x="2030" y="10542"/>
                    <a:pt x="1695" y="11342"/>
                  </a:cubicBezTo>
                  <a:cubicBezTo>
                    <a:pt x="1192" y="12552"/>
                    <a:pt x="801" y="13799"/>
                    <a:pt x="541" y="15083"/>
                  </a:cubicBezTo>
                  <a:cubicBezTo>
                    <a:pt x="485" y="15399"/>
                    <a:pt x="429" y="15716"/>
                    <a:pt x="373" y="16051"/>
                  </a:cubicBezTo>
                  <a:cubicBezTo>
                    <a:pt x="94" y="17912"/>
                    <a:pt x="1" y="19792"/>
                    <a:pt x="131" y="21671"/>
                  </a:cubicBezTo>
                  <a:cubicBezTo>
                    <a:pt x="168" y="22434"/>
                    <a:pt x="243" y="23179"/>
                    <a:pt x="336" y="23923"/>
                  </a:cubicBezTo>
                  <a:cubicBezTo>
                    <a:pt x="373" y="24221"/>
                    <a:pt x="410" y="24519"/>
                    <a:pt x="466" y="24816"/>
                  </a:cubicBezTo>
                  <a:cubicBezTo>
                    <a:pt x="466" y="24835"/>
                    <a:pt x="466" y="24854"/>
                    <a:pt x="485" y="24872"/>
                  </a:cubicBezTo>
                  <a:cubicBezTo>
                    <a:pt x="559" y="25468"/>
                    <a:pt x="671" y="26063"/>
                    <a:pt x="801" y="26659"/>
                  </a:cubicBezTo>
                  <a:cubicBezTo>
                    <a:pt x="876" y="26994"/>
                    <a:pt x="950" y="27329"/>
                    <a:pt x="1043" y="27664"/>
                  </a:cubicBezTo>
                  <a:cubicBezTo>
                    <a:pt x="1118" y="27924"/>
                    <a:pt x="1192" y="28185"/>
                    <a:pt x="1266" y="28427"/>
                  </a:cubicBezTo>
                  <a:cubicBezTo>
                    <a:pt x="1490" y="29097"/>
                    <a:pt x="1750" y="29730"/>
                    <a:pt x="2048" y="30362"/>
                  </a:cubicBezTo>
                  <a:cubicBezTo>
                    <a:pt x="2141" y="30549"/>
                    <a:pt x="2216" y="30735"/>
                    <a:pt x="2327" y="30902"/>
                  </a:cubicBezTo>
                  <a:cubicBezTo>
                    <a:pt x="3556" y="33359"/>
                    <a:pt x="5379" y="35443"/>
                    <a:pt x="7631" y="37006"/>
                  </a:cubicBezTo>
                  <a:cubicBezTo>
                    <a:pt x="7966" y="37230"/>
                    <a:pt x="8320" y="37453"/>
                    <a:pt x="8692" y="37676"/>
                  </a:cubicBezTo>
                  <a:cubicBezTo>
                    <a:pt x="9344" y="38030"/>
                    <a:pt x="10032" y="38365"/>
                    <a:pt x="10721" y="38644"/>
                  </a:cubicBezTo>
                  <a:cubicBezTo>
                    <a:pt x="12191" y="39221"/>
                    <a:pt x="13680" y="39724"/>
                    <a:pt x="15206" y="40114"/>
                  </a:cubicBezTo>
                  <a:cubicBezTo>
                    <a:pt x="15448" y="40133"/>
                    <a:pt x="15653" y="40319"/>
                    <a:pt x="15708" y="40561"/>
                  </a:cubicBezTo>
                  <a:cubicBezTo>
                    <a:pt x="16230" y="42236"/>
                    <a:pt x="16955" y="43799"/>
                    <a:pt x="17644" y="45400"/>
                  </a:cubicBezTo>
                  <a:cubicBezTo>
                    <a:pt x="17830" y="45884"/>
                    <a:pt x="18091" y="46349"/>
                    <a:pt x="18370" y="46777"/>
                  </a:cubicBezTo>
                  <a:cubicBezTo>
                    <a:pt x="18638" y="47204"/>
                    <a:pt x="18975" y="47419"/>
                    <a:pt x="19325" y="47419"/>
                  </a:cubicBezTo>
                  <a:cubicBezTo>
                    <a:pt x="19630" y="47419"/>
                    <a:pt x="19945" y="47256"/>
                    <a:pt x="20231" y="46926"/>
                  </a:cubicBezTo>
                  <a:cubicBezTo>
                    <a:pt x="20454" y="46665"/>
                    <a:pt x="20659" y="46368"/>
                    <a:pt x="20845" y="46070"/>
                  </a:cubicBezTo>
                  <a:cubicBezTo>
                    <a:pt x="21738" y="44544"/>
                    <a:pt x="22557" y="42999"/>
                    <a:pt x="23283" y="41380"/>
                  </a:cubicBezTo>
                  <a:cubicBezTo>
                    <a:pt x="23432" y="41157"/>
                    <a:pt x="23488" y="40878"/>
                    <a:pt x="23432" y="40617"/>
                  </a:cubicBezTo>
                  <a:cubicBezTo>
                    <a:pt x="23395" y="40449"/>
                    <a:pt x="23451" y="40375"/>
                    <a:pt x="23599" y="40338"/>
                  </a:cubicBezTo>
                  <a:cubicBezTo>
                    <a:pt x="23692" y="40319"/>
                    <a:pt x="23786" y="40301"/>
                    <a:pt x="23897" y="40263"/>
                  </a:cubicBezTo>
                  <a:cubicBezTo>
                    <a:pt x="25274" y="39966"/>
                    <a:pt x="26614" y="39482"/>
                    <a:pt x="27899" y="38849"/>
                  </a:cubicBezTo>
                  <a:cubicBezTo>
                    <a:pt x="28140" y="38719"/>
                    <a:pt x="28382" y="38607"/>
                    <a:pt x="28606" y="38458"/>
                  </a:cubicBezTo>
                  <a:cubicBezTo>
                    <a:pt x="28978" y="38253"/>
                    <a:pt x="29332" y="38049"/>
                    <a:pt x="29685" y="37825"/>
                  </a:cubicBezTo>
                  <a:cubicBezTo>
                    <a:pt x="32346" y="36076"/>
                    <a:pt x="34561" y="33712"/>
                    <a:pt x="36087" y="30921"/>
                  </a:cubicBezTo>
                  <a:cubicBezTo>
                    <a:pt x="36441" y="30288"/>
                    <a:pt x="36757" y="29655"/>
                    <a:pt x="37036" y="29004"/>
                  </a:cubicBezTo>
                  <a:cubicBezTo>
                    <a:pt x="37260" y="28501"/>
                    <a:pt x="37446" y="27980"/>
                    <a:pt x="37613" y="27478"/>
                  </a:cubicBezTo>
                  <a:cubicBezTo>
                    <a:pt x="37762" y="27068"/>
                    <a:pt x="37893" y="26678"/>
                    <a:pt x="38004" y="26268"/>
                  </a:cubicBezTo>
                  <a:cubicBezTo>
                    <a:pt x="38414" y="24742"/>
                    <a:pt x="38674" y="23179"/>
                    <a:pt x="38749" y="21597"/>
                  </a:cubicBezTo>
                  <a:cubicBezTo>
                    <a:pt x="38767" y="21243"/>
                    <a:pt x="38786" y="20890"/>
                    <a:pt x="38786" y="20517"/>
                  </a:cubicBezTo>
                  <a:cubicBezTo>
                    <a:pt x="38786" y="19084"/>
                    <a:pt x="38656" y="17670"/>
                    <a:pt x="38395" y="16255"/>
                  </a:cubicBezTo>
                  <a:cubicBezTo>
                    <a:pt x="38376" y="16218"/>
                    <a:pt x="38376" y="16181"/>
                    <a:pt x="38358" y="16125"/>
                  </a:cubicBezTo>
                  <a:cubicBezTo>
                    <a:pt x="38302" y="15790"/>
                    <a:pt x="38228" y="15474"/>
                    <a:pt x="38134" y="15139"/>
                  </a:cubicBezTo>
                  <a:cubicBezTo>
                    <a:pt x="37781" y="13706"/>
                    <a:pt x="37278" y="12291"/>
                    <a:pt x="36627" y="10970"/>
                  </a:cubicBezTo>
                  <a:cubicBezTo>
                    <a:pt x="36497" y="10672"/>
                    <a:pt x="36348" y="10412"/>
                    <a:pt x="36199" y="10133"/>
                  </a:cubicBezTo>
                  <a:cubicBezTo>
                    <a:pt x="36031" y="9798"/>
                    <a:pt x="35827" y="9463"/>
                    <a:pt x="35641" y="9146"/>
                  </a:cubicBezTo>
                  <a:cubicBezTo>
                    <a:pt x="35417" y="8793"/>
                    <a:pt x="35194" y="8458"/>
                    <a:pt x="34952" y="8123"/>
                  </a:cubicBezTo>
                  <a:cubicBezTo>
                    <a:pt x="33798" y="6466"/>
                    <a:pt x="32365" y="4996"/>
                    <a:pt x="30746" y="3768"/>
                  </a:cubicBezTo>
                  <a:cubicBezTo>
                    <a:pt x="30504" y="3582"/>
                    <a:pt x="30243" y="3395"/>
                    <a:pt x="29983" y="3228"/>
                  </a:cubicBezTo>
                  <a:cubicBezTo>
                    <a:pt x="26892" y="1114"/>
                    <a:pt x="23242" y="1"/>
                    <a:pt x="19518"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75"/>
            <p:cNvSpPr/>
            <p:nvPr/>
          </p:nvSpPr>
          <p:spPr>
            <a:xfrm>
              <a:off x="1576587" y="1900848"/>
              <a:ext cx="1106908" cy="362406"/>
            </a:xfrm>
            <a:custGeom>
              <a:rect b="b" l="l" r="r" t="t"/>
              <a:pathLst>
                <a:path extrusionOk="0" h="12589" w="38451">
                  <a:moveTo>
                    <a:pt x="30914" y="909"/>
                  </a:moveTo>
                  <a:cubicBezTo>
                    <a:pt x="32150" y="909"/>
                    <a:pt x="33385" y="1342"/>
                    <a:pt x="34375" y="2210"/>
                  </a:cubicBezTo>
                  <a:cubicBezTo>
                    <a:pt x="35678" y="3401"/>
                    <a:pt x="36255" y="4890"/>
                    <a:pt x="35883" y="6621"/>
                  </a:cubicBezTo>
                  <a:cubicBezTo>
                    <a:pt x="35510" y="8407"/>
                    <a:pt x="34375" y="9561"/>
                    <a:pt x="32681" y="10175"/>
                  </a:cubicBezTo>
                  <a:cubicBezTo>
                    <a:pt x="32179" y="10380"/>
                    <a:pt x="31658" y="10473"/>
                    <a:pt x="31118" y="10473"/>
                  </a:cubicBezTo>
                  <a:cubicBezTo>
                    <a:pt x="31073" y="10474"/>
                    <a:pt x="31029" y="10475"/>
                    <a:pt x="30984" y="10475"/>
                  </a:cubicBezTo>
                  <a:cubicBezTo>
                    <a:pt x="28549" y="10475"/>
                    <a:pt x="26512" y="8981"/>
                    <a:pt x="26000" y="6788"/>
                  </a:cubicBezTo>
                  <a:cubicBezTo>
                    <a:pt x="25554" y="4946"/>
                    <a:pt x="26112" y="3382"/>
                    <a:pt x="27526" y="2135"/>
                  </a:cubicBezTo>
                  <a:cubicBezTo>
                    <a:pt x="28508" y="1319"/>
                    <a:pt x="29712" y="909"/>
                    <a:pt x="30914" y="909"/>
                  </a:cubicBezTo>
                  <a:close/>
                  <a:moveTo>
                    <a:pt x="8934" y="2489"/>
                  </a:moveTo>
                  <a:cubicBezTo>
                    <a:pt x="10330" y="2489"/>
                    <a:pt x="11819" y="3140"/>
                    <a:pt x="12917" y="4592"/>
                  </a:cubicBezTo>
                  <a:cubicBezTo>
                    <a:pt x="13438" y="5262"/>
                    <a:pt x="13736" y="6100"/>
                    <a:pt x="13754" y="6956"/>
                  </a:cubicBezTo>
                  <a:cubicBezTo>
                    <a:pt x="13792" y="8500"/>
                    <a:pt x="13010" y="9952"/>
                    <a:pt x="11707" y="10789"/>
                  </a:cubicBezTo>
                  <a:cubicBezTo>
                    <a:pt x="10812" y="11377"/>
                    <a:pt x="9785" y="11667"/>
                    <a:pt x="8758" y="11667"/>
                  </a:cubicBezTo>
                  <a:cubicBezTo>
                    <a:pt x="7606" y="11667"/>
                    <a:pt x="6455" y="11303"/>
                    <a:pt x="5491" y="10585"/>
                  </a:cubicBezTo>
                  <a:cubicBezTo>
                    <a:pt x="2867" y="8556"/>
                    <a:pt x="3146" y="4797"/>
                    <a:pt x="6031" y="3159"/>
                  </a:cubicBezTo>
                  <a:cubicBezTo>
                    <a:pt x="6775" y="2731"/>
                    <a:pt x="7613" y="2508"/>
                    <a:pt x="8934" y="2489"/>
                  </a:cubicBezTo>
                  <a:close/>
                  <a:moveTo>
                    <a:pt x="19806" y="2042"/>
                  </a:moveTo>
                  <a:cubicBezTo>
                    <a:pt x="20932" y="2042"/>
                    <a:pt x="22055" y="2402"/>
                    <a:pt x="22985" y="3122"/>
                  </a:cubicBezTo>
                  <a:cubicBezTo>
                    <a:pt x="25628" y="5095"/>
                    <a:pt x="25460" y="9096"/>
                    <a:pt x="22669" y="10845"/>
                  </a:cubicBezTo>
                  <a:cubicBezTo>
                    <a:pt x="21800" y="11400"/>
                    <a:pt x="20819" y="11669"/>
                    <a:pt x="19846" y="11669"/>
                  </a:cubicBezTo>
                  <a:cubicBezTo>
                    <a:pt x="18339" y="11669"/>
                    <a:pt x="16849" y="11024"/>
                    <a:pt x="15820" y="9803"/>
                  </a:cubicBezTo>
                  <a:cubicBezTo>
                    <a:pt x="15150" y="8984"/>
                    <a:pt x="14778" y="8016"/>
                    <a:pt x="14759" y="6472"/>
                  </a:cubicBezTo>
                  <a:cubicBezTo>
                    <a:pt x="14759" y="5169"/>
                    <a:pt x="15522" y="3810"/>
                    <a:pt x="17011" y="2843"/>
                  </a:cubicBezTo>
                  <a:cubicBezTo>
                    <a:pt x="17864" y="2309"/>
                    <a:pt x="18836" y="2042"/>
                    <a:pt x="19806" y="2042"/>
                  </a:cubicBezTo>
                  <a:close/>
                  <a:moveTo>
                    <a:pt x="30934" y="0"/>
                  </a:moveTo>
                  <a:cubicBezTo>
                    <a:pt x="28482" y="0"/>
                    <a:pt x="26041" y="1405"/>
                    <a:pt x="25107" y="4127"/>
                  </a:cubicBezTo>
                  <a:cubicBezTo>
                    <a:pt x="23831" y="2204"/>
                    <a:pt x="22096" y="1135"/>
                    <a:pt x="19855" y="1135"/>
                  </a:cubicBezTo>
                  <a:cubicBezTo>
                    <a:pt x="19710" y="1135"/>
                    <a:pt x="19562" y="1140"/>
                    <a:pt x="19412" y="1149"/>
                  </a:cubicBezTo>
                  <a:cubicBezTo>
                    <a:pt x="16937" y="1298"/>
                    <a:pt x="15225" y="2601"/>
                    <a:pt x="14164" y="4853"/>
                  </a:cubicBezTo>
                  <a:cubicBezTo>
                    <a:pt x="12935" y="2694"/>
                    <a:pt x="11093" y="1577"/>
                    <a:pt x="8674" y="1577"/>
                  </a:cubicBezTo>
                  <a:cubicBezTo>
                    <a:pt x="8654" y="1577"/>
                    <a:pt x="8634" y="1577"/>
                    <a:pt x="8615" y="1577"/>
                  </a:cubicBezTo>
                  <a:cubicBezTo>
                    <a:pt x="6206" y="1577"/>
                    <a:pt x="4383" y="2712"/>
                    <a:pt x="3165" y="4908"/>
                  </a:cubicBezTo>
                  <a:cubicBezTo>
                    <a:pt x="2588" y="3271"/>
                    <a:pt x="1527" y="2154"/>
                    <a:pt x="317" y="1149"/>
                  </a:cubicBezTo>
                  <a:lnTo>
                    <a:pt x="206" y="1056"/>
                  </a:lnTo>
                  <a:cubicBezTo>
                    <a:pt x="150" y="1372"/>
                    <a:pt x="94" y="1689"/>
                    <a:pt x="38" y="2024"/>
                  </a:cubicBezTo>
                  <a:cubicBezTo>
                    <a:pt x="894" y="2731"/>
                    <a:pt x="1583" y="3606"/>
                    <a:pt x="2067" y="4611"/>
                  </a:cubicBezTo>
                  <a:cubicBezTo>
                    <a:pt x="2327" y="5169"/>
                    <a:pt x="2420" y="5802"/>
                    <a:pt x="2327" y="6416"/>
                  </a:cubicBezTo>
                  <a:cubicBezTo>
                    <a:pt x="2048" y="7961"/>
                    <a:pt x="1322" y="9170"/>
                    <a:pt x="1" y="9896"/>
                  </a:cubicBezTo>
                  <a:cubicBezTo>
                    <a:pt x="38" y="10194"/>
                    <a:pt x="75" y="10492"/>
                    <a:pt x="131" y="10789"/>
                  </a:cubicBezTo>
                  <a:cubicBezTo>
                    <a:pt x="131" y="10808"/>
                    <a:pt x="131" y="10827"/>
                    <a:pt x="131" y="10845"/>
                  </a:cubicBezTo>
                  <a:cubicBezTo>
                    <a:pt x="243" y="10789"/>
                    <a:pt x="336" y="10752"/>
                    <a:pt x="429" y="10696"/>
                  </a:cubicBezTo>
                  <a:cubicBezTo>
                    <a:pt x="1322" y="10231"/>
                    <a:pt x="2048" y="9505"/>
                    <a:pt x="2532" y="8631"/>
                  </a:cubicBezTo>
                  <a:cubicBezTo>
                    <a:pt x="2588" y="8444"/>
                    <a:pt x="2700" y="8277"/>
                    <a:pt x="2848" y="8147"/>
                  </a:cubicBezTo>
                  <a:cubicBezTo>
                    <a:pt x="3667" y="10789"/>
                    <a:pt x="5473" y="12297"/>
                    <a:pt x="8190" y="12539"/>
                  </a:cubicBezTo>
                  <a:cubicBezTo>
                    <a:pt x="8424" y="12560"/>
                    <a:pt x="8654" y="12570"/>
                    <a:pt x="8879" y="12570"/>
                  </a:cubicBezTo>
                  <a:cubicBezTo>
                    <a:pt x="11274" y="12570"/>
                    <a:pt x="13103" y="11396"/>
                    <a:pt x="14294" y="9133"/>
                  </a:cubicBezTo>
                  <a:cubicBezTo>
                    <a:pt x="15526" y="11368"/>
                    <a:pt x="17341" y="12588"/>
                    <a:pt x="19769" y="12588"/>
                  </a:cubicBezTo>
                  <a:cubicBezTo>
                    <a:pt x="19909" y="12588"/>
                    <a:pt x="20050" y="12584"/>
                    <a:pt x="20194" y="12576"/>
                  </a:cubicBezTo>
                  <a:cubicBezTo>
                    <a:pt x="22855" y="12409"/>
                    <a:pt x="24642" y="10957"/>
                    <a:pt x="25609" y="8426"/>
                  </a:cubicBezTo>
                  <a:cubicBezTo>
                    <a:pt x="26928" y="10357"/>
                    <a:pt x="28657" y="11401"/>
                    <a:pt x="30775" y="11401"/>
                  </a:cubicBezTo>
                  <a:cubicBezTo>
                    <a:pt x="31168" y="11401"/>
                    <a:pt x="31574" y="11365"/>
                    <a:pt x="31993" y="11292"/>
                  </a:cubicBezTo>
                  <a:cubicBezTo>
                    <a:pt x="34729" y="10808"/>
                    <a:pt x="36366" y="9077"/>
                    <a:pt x="36925" y="6267"/>
                  </a:cubicBezTo>
                  <a:cubicBezTo>
                    <a:pt x="37334" y="6788"/>
                    <a:pt x="37837" y="7235"/>
                    <a:pt x="38414" y="7570"/>
                  </a:cubicBezTo>
                  <a:cubicBezTo>
                    <a:pt x="38451" y="7216"/>
                    <a:pt x="38451" y="6863"/>
                    <a:pt x="38451" y="6490"/>
                  </a:cubicBezTo>
                  <a:cubicBezTo>
                    <a:pt x="38172" y="6286"/>
                    <a:pt x="37911" y="6025"/>
                    <a:pt x="37706" y="5746"/>
                  </a:cubicBezTo>
                  <a:cubicBezTo>
                    <a:pt x="36943" y="4778"/>
                    <a:pt x="36943" y="3420"/>
                    <a:pt x="37725" y="2470"/>
                  </a:cubicBezTo>
                  <a:cubicBezTo>
                    <a:pt x="37818" y="2340"/>
                    <a:pt x="37911" y="2210"/>
                    <a:pt x="38023" y="2098"/>
                  </a:cubicBezTo>
                  <a:cubicBezTo>
                    <a:pt x="37967" y="1763"/>
                    <a:pt x="37893" y="1447"/>
                    <a:pt x="37799" y="1112"/>
                  </a:cubicBezTo>
                  <a:cubicBezTo>
                    <a:pt x="37353" y="1465"/>
                    <a:pt x="36981" y="1912"/>
                    <a:pt x="36683" y="2396"/>
                  </a:cubicBezTo>
                  <a:cubicBezTo>
                    <a:pt x="36553" y="2619"/>
                    <a:pt x="36441" y="2861"/>
                    <a:pt x="36311" y="3122"/>
                  </a:cubicBezTo>
                  <a:cubicBezTo>
                    <a:pt x="35128" y="1023"/>
                    <a:pt x="33027" y="0"/>
                    <a:pt x="30934"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75"/>
            <p:cNvSpPr/>
            <p:nvPr/>
          </p:nvSpPr>
          <p:spPr>
            <a:xfrm>
              <a:off x="1590002" y="2253236"/>
              <a:ext cx="1071010" cy="193366"/>
            </a:xfrm>
            <a:custGeom>
              <a:rect b="b" l="l" r="r" t="t"/>
              <a:pathLst>
                <a:path extrusionOk="0" h="6717" w="37204">
                  <a:moveTo>
                    <a:pt x="7016" y="3034"/>
                  </a:moveTo>
                  <a:lnTo>
                    <a:pt x="7016" y="3034"/>
                  </a:lnTo>
                  <a:cubicBezTo>
                    <a:pt x="9119" y="3387"/>
                    <a:pt x="11148" y="3629"/>
                    <a:pt x="13307" y="3778"/>
                  </a:cubicBezTo>
                  <a:cubicBezTo>
                    <a:pt x="12525" y="4709"/>
                    <a:pt x="11688" y="5323"/>
                    <a:pt x="10627" y="5565"/>
                  </a:cubicBezTo>
                  <a:cubicBezTo>
                    <a:pt x="10459" y="5606"/>
                    <a:pt x="10289" y="5625"/>
                    <a:pt x="10120" y="5625"/>
                  </a:cubicBezTo>
                  <a:cubicBezTo>
                    <a:pt x="9674" y="5625"/>
                    <a:pt x="9237" y="5486"/>
                    <a:pt x="8859" y="5230"/>
                  </a:cubicBezTo>
                  <a:cubicBezTo>
                    <a:pt x="8059" y="4709"/>
                    <a:pt x="7519" y="3983"/>
                    <a:pt x="7016" y="3034"/>
                  </a:cubicBezTo>
                  <a:close/>
                  <a:moveTo>
                    <a:pt x="28996" y="3164"/>
                  </a:moveTo>
                  <a:cubicBezTo>
                    <a:pt x="28959" y="3257"/>
                    <a:pt x="28959" y="3313"/>
                    <a:pt x="28921" y="3350"/>
                  </a:cubicBezTo>
                  <a:cubicBezTo>
                    <a:pt x="28382" y="4057"/>
                    <a:pt x="27749" y="4690"/>
                    <a:pt x="27023" y="5211"/>
                  </a:cubicBezTo>
                  <a:cubicBezTo>
                    <a:pt x="26800" y="5360"/>
                    <a:pt x="26558" y="5490"/>
                    <a:pt x="26316" y="5602"/>
                  </a:cubicBezTo>
                  <a:cubicBezTo>
                    <a:pt x="26055" y="5714"/>
                    <a:pt x="25776" y="5769"/>
                    <a:pt x="25497" y="5769"/>
                  </a:cubicBezTo>
                  <a:cubicBezTo>
                    <a:pt x="25218" y="5769"/>
                    <a:pt x="24939" y="5714"/>
                    <a:pt x="24678" y="5602"/>
                  </a:cubicBezTo>
                  <a:cubicBezTo>
                    <a:pt x="24027" y="5323"/>
                    <a:pt x="23450" y="4895"/>
                    <a:pt x="23003" y="4355"/>
                  </a:cubicBezTo>
                  <a:cubicBezTo>
                    <a:pt x="22873" y="4225"/>
                    <a:pt x="22780" y="4057"/>
                    <a:pt x="22761" y="3890"/>
                  </a:cubicBezTo>
                  <a:cubicBezTo>
                    <a:pt x="24846" y="3778"/>
                    <a:pt x="26930" y="3536"/>
                    <a:pt x="28996" y="3164"/>
                  </a:cubicBezTo>
                  <a:close/>
                  <a:moveTo>
                    <a:pt x="15488" y="3933"/>
                  </a:moveTo>
                  <a:cubicBezTo>
                    <a:pt x="16238" y="3933"/>
                    <a:pt x="16948" y="4007"/>
                    <a:pt x="17661" y="4007"/>
                  </a:cubicBezTo>
                  <a:cubicBezTo>
                    <a:pt x="17773" y="4007"/>
                    <a:pt x="17885" y="4006"/>
                    <a:pt x="17997" y="4001"/>
                  </a:cubicBezTo>
                  <a:cubicBezTo>
                    <a:pt x="18185" y="3998"/>
                    <a:pt x="18374" y="3996"/>
                    <a:pt x="18562" y="3996"/>
                  </a:cubicBezTo>
                  <a:cubicBezTo>
                    <a:pt x="19361" y="3996"/>
                    <a:pt x="20162" y="4024"/>
                    <a:pt x="20975" y="4039"/>
                  </a:cubicBezTo>
                  <a:cubicBezTo>
                    <a:pt x="20658" y="4578"/>
                    <a:pt x="20212" y="5025"/>
                    <a:pt x="19672" y="5360"/>
                  </a:cubicBezTo>
                  <a:cubicBezTo>
                    <a:pt x="19255" y="5638"/>
                    <a:pt x="18767" y="5779"/>
                    <a:pt x="18274" y="5779"/>
                  </a:cubicBezTo>
                  <a:cubicBezTo>
                    <a:pt x="17974" y="5779"/>
                    <a:pt x="17672" y="5726"/>
                    <a:pt x="17383" y="5621"/>
                  </a:cubicBezTo>
                  <a:cubicBezTo>
                    <a:pt x="16434" y="5323"/>
                    <a:pt x="15596" y="4727"/>
                    <a:pt x="14982" y="3946"/>
                  </a:cubicBezTo>
                  <a:cubicBezTo>
                    <a:pt x="15153" y="3937"/>
                    <a:pt x="15321" y="3933"/>
                    <a:pt x="15488" y="3933"/>
                  </a:cubicBezTo>
                  <a:close/>
                  <a:moveTo>
                    <a:pt x="37203" y="0"/>
                  </a:moveTo>
                  <a:cubicBezTo>
                    <a:pt x="34784" y="968"/>
                    <a:pt x="32271" y="1675"/>
                    <a:pt x="29722" y="2122"/>
                  </a:cubicBezTo>
                  <a:cubicBezTo>
                    <a:pt x="27004" y="2606"/>
                    <a:pt x="24269" y="2903"/>
                    <a:pt x="21496" y="3015"/>
                  </a:cubicBezTo>
                  <a:cubicBezTo>
                    <a:pt x="20563" y="3052"/>
                    <a:pt x="19631" y="3070"/>
                    <a:pt x="18700" y="3070"/>
                  </a:cubicBezTo>
                  <a:cubicBezTo>
                    <a:pt x="16786" y="3070"/>
                    <a:pt x="14875" y="2992"/>
                    <a:pt x="12972" y="2829"/>
                  </a:cubicBezTo>
                  <a:cubicBezTo>
                    <a:pt x="8673" y="2531"/>
                    <a:pt x="4485" y="1638"/>
                    <a:pt x="354" y="503"/>
                  </a:cubicBezTo>
                  <a:cubicBezTo>
                    <a:pt x="242" y="484"/>
                    <a:pt x="112" y="428"/>
                    <a:pt x="0" y="391"/>
                  </a:cubicBezTo>
                  <a:lnTo>
                    <a:pt x="0" y="391"/>
                  </a:lnTo>
                  <a:cubicBezTo>
                    <a:pt x="75" y="726"/>
                    <a:pt x="149" y="1061"/>
                    <a:pt x="242" y="1396"/>
                  </a:cubicBezTo>
                  <a:lnTo>
                    <a:pt x="335" y="1396"/>
                  </a:lnTo>
                  <a:cubicBezTo>
                    <a:pt x="1973" y="1898"/>
                    <a:pt x="3648" y="2308"/>
                    <a:pt x="5323" y="2680"/>
                  </a:cubicBezTo>
                  <a:cubicBezTo>
                    <a:pt x="4886" y="3597"/>
                    <a:pt x="3994" y="4092"/>
                    <a:pt x="3087" y="4092"/>
                  </a:cubicBezTo>
                  <a:cubicBezTo>
                    <a:pt x="2449" y="4092"/>
                    <a:pt x="1803" y="3847"/>
                    <a:pt x="1303" y="3331"/>
                  </a:cubicBezTo>
                  <a:cubicBezTo>
                    <a:pt x="968" y="2978"/>
                    <a:pt x="689" y="2587"/>
                    <a:pt x="465" y="2159"/>
                  </a:cubicBezTo>
                  <a:lnTo>
                    <a:pt x="465" y="2159"/>
                  </a:lnTo>
                  <a:cubicBezTo>
                    <a:pt x="689" y="2829"/>
                    <a:pt x="931" y="3462"/>
                    <a:pt x="1247" y="4094"/>
                  </a:cubicBezTo>
                  <a:cubicBezTo>
                    <a:pt x="1322" y="4281"/>
                    <a:pt x="1415" y="4467"/>
                    <a:pt x="1508" y="4634"/>
                  </a:cubicBezTo>
                  <a:cubicBezTo>
                    <a:pt x="1991" y="4904"/>
                    <a:pt x="2521" y="5035"/>
                    <a:pt x="3047" y="5035"/>
                  </a:cubicBezTo>
                  <a:cubicBezTo>
                    <a:pt x="3757" y="5035"/>
                    <a:pt x="4459" y="4796"/>
                    <a:pt x="5025" y="4336"/>
                  </a:cubicBezTo>
                  <a:cubicBezTo>
                    <a:pt x="5397" y="4039"/>
                    <a:pt x="5732" y="3722"/>
                    <a:pt x="6086" y="3406"/>
                  </a:cubicBezTo>
                  <a:cubicBezTo>
                    <a:pt x="6235" y="3518"/>
                    <a:pt x="6346" y="3685"/>
                    <a:pt x="6402" y="3853"/>
                  </a:cubicBezTo>
                  <a:cubicBezTo>
                    <a:pt x="6830" y="4616"/>
                    <a:pt x="7407" y="5286"/>
                    <a:pt x="8096" y="5825"/>
                  </a:cubicBezTo>
                  <a:cubicBezTo>
                    <a:pt x="8661" y="6289"/>
                    <a:pt x="9361" y="6538"/>
                    <a:pt x="10083" y="6538"/>
                  </a:cubicBezTo>
                  <a:cubicBezTo>
                    <a:pt x="10288" y="6538"/>
                    <a:pt x="10495" y="6518"/>
                    <a:pt x="10701" y="6477"/>
                  </a:cubicBezTo>
                  <a:cubicBezTo>
                    <a:pt x="11799" y="6253"/>
                    <a:pt x="12823" y="5676"/>
                    <a:pt x="13586" y="4839"/>
                  </a:cubicBezTo>
                  <a:cubicBezTo>
                    <a:pt x="13735" y="4690"/>
                    <a:pt x="13847" y="4485"/>
                    <a:pt x="14051" y="4411"/>
                  </a:cubicBezTo>
                  <a:cubicBezTo>
                    <a:pt x="14182" y="4448"/>
                    <a:pt x="14219" y="4541"/>
                    <a:pt x="14312" y="4616"/>
                  </a:cubicBezTo>
                  <a:cubicBezTo>
                    <a:pt x="14572" y="4876"/>
                    <a:pt x="14833" y="5174"/>
                    <a:pt x="15131" y="5416"/>
                  </a:cubicBezTo>
                  <a:cubicBezTo>
                    <a:pt x="16241" y="6296"/>
                    <a:pt x="17293" y="6717"/>
                    <a:pt x="18277" y="6717"/>
                  </a:cubicBezTo>
                  <a:cubicBezTo>
                    <a:pt x="19437" y="6717"/>
                    <a:pt x="20502" y="6132"/>
                    <a:pt x="21458" y="5025"/>
                  </a:cubicBezTo>
                  <a:cubicBezTo>
                    <a:pt x="21589" y="4820"/>
                    <a:pt x="21756" y="4634"/>
                    <a:pt x="21942" y="4485"/>
                  </a:cubicBezTo>
                  <a:cubicBezTo>
                    <a:pt x="22203" y="4876"/>
                    <a:pt x="22501" y="5211"/>
                    <a:pt x="22836" y="5509"/>
                  </a:cubicBezTo>
                  <a:cubicBezTo>
                    <a:pt x="23799" y="6327"/>
                    <a:pt x="24646" y="6712"/>
                    <a:pt x="25477" y="6712"/>
                  </a:cubicBezTo>
                  <a:cubicBezTo>
                    <a:pt x="26234" y="6712"/>
                    <a:pt x="26978" y="6392"/>
                    <a:pt x="27786" y="5788"/>
                  </a:cubicBezTo>
                  <a:cubicBezTo>
                    <a:pt x="28400" y="5304"/>
                    <a:pt x="28959" y="4764"/>
                    <a:pt x="29461" y="4169"/>
                  </a:cubicBezTo>
                  <a:cubicBezTo>
                    <a:pt x="29573" y="4001"/>
                    <a:pt x="29703" y="3871"/>
                    <a:pt x="29871" y="3778"/>
                  </a:cubicBezTo>
                  <a:cubicBezTo>
                    <a:pt x="30150" y="4001"/>
                    <a:pt x="30429" y="4225"/>
                    <a:pt x="30727" y="4429"/>
                  </a:cubicBezTo>
                  <a:cubicBezTo>
                    <a:pt x="31422" y="4935"/>
                    <a:pt x="32251" y="5199"/>
                    <a:pt x="33100" y="5199"/>
                  </a:cubicBezTo>
                  <a:cubicBezTo>
                    <a:pt x="33252" y="5199"/>
                    <a:pt x="33404" y="5191"/>
                    <a:pt x="33555" y="5174"/>
                  </a:cubicBezTo>
                  <a:cubicBezTo>
                    <a:pt x="34170" y="5099"/>
                    <a:pt x="34747" y="4932"/>
                    <a:pt x="35286" y="4653"/>
                  </a:cubicBezTo>
                  <a:cubicBezTo>
                    <a:pt x="35640" y="4020"/>
                    <a:pt x="35956" y="3387"/>
                    <a:pt x="36235" y="2736"/>
                  </a:cubicBezTo>
                  <a:lnTo>
                    <a:pt x="36235" y="2736"/>
                  </a:lnTo>
                  <a:cubicBezTo>
                    <a:pt x="35603" y="3480"/>
                    <a:pt x="34728" y="4001"/>
                    <a:pt x="33760" y="4206"/>
                  </a:cubicBezTo>
                  <a:cubicBezTo>
                    <a:pt x="33567" y="4248"/>
                    <a:pt x="33365" y="4269"/>
                    <a:pt x="33162" y="4269"/>
                  </a:cubicBezTo>
                  <a:cubicBezTo>
                    <a:pt x="32114" y="4269"/>
                    <a:pt x="30999" y="3732"/>
                    <a:pt x="30485" y="2922"/>
                  </a:cubicBezTo>
                  <a:cubicBezTo>
                    <a:pt x="32625" y="2513"/>
                    <a:pt x="34747" y="1936"/>
                    <a:pt x="36831" y="1210"/>
                  </a:cubicBezTo>
                  <a:cubicBezTo>
                    <a:pt x="36961" y="800"/>
                    <a:pt x="37092" y="410"/>
                    <a:pt x="372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75"/>
            <p:cNvSpPr/>
            <p:nvPr/>
          </p:nvSpPr>
          <p:spPr>
            <a:xfrm>
              <a:off x="1615709" y="1730772"/>
              <a:ext cx="1005634" cy="160605"/>
            </a:xfrm>
            <a:custGeom>
              <a:rect b="b" l="l" r="r" t="t"/>
              <a:pathLst>
                <a:path extrusionOk="0" h="5579" w="34933">
                  <a:moveTo>
                    <a:pt x="2392" y="1536"/>
                  </a:moveTo>
                  <a:cubicBezTo>
                    <a:pt x="2555" y="1536"/>
                    <a:pt x="2720" y="1552"/>
                    <a:pt x="2885" y="1585"/>
                  </a:cubicBezTo>
                  <a:cubicBezTo>
                    <a:pt x="4076" y="1772"/>
                    <a:pt x="4839" y="2535"/>
                    <a:pt x="5453" y="3521"/>
                  </a:cubicBezTo>
                  <a:cubicBezTo>
                    <a:pt x="3760" y="3260"/>
                    <a:pt x="2085" y="2925"/>
                    <a:pt x="429" y="2479"/>
                  </a:cubicBezTo>
                  <a:cubicBezTo>
                    <a:pt x="919" y="1882"/>
                    <a:pt x="1635" y="1536"/>
                    <a:pt x="2392" y="1536"/>
                  </a:cubicBezTo>
                  <a:close/>
                  <a:moveTo>
                    <a:pt x="25532" y="2078"/>
                  </a:moveTo>
                  <a:cubicBezTo>
                    <a:pt x="26628" y="2078"/>
                    <a:pt x="27777" y="2628"/>
                    <a:pt x="28270" y="3484"/>
                  </a:cubicBezTo>
                  <a:cubicBezTo>
                    <a:pt x="26335" y="3837"/>
                    <a:pt x="24399" y="4117"/>
                    <a:pt x="22464" y="4358"/>
                  </a:cubicBezTo>
                  <a:cubicBezTo>
                    <a:pt x="22668" y="3316"/>
                    <a:pt x="23897" y="2293"/>
                    <a:pt x="25106" y="2107"/>
                  </a:cubicBezTo>
                  <a:cubicBezTo>
                    <a:pt x="25246" y="2087"/>
                    <a:pt x="25389" y="2078"/>
                    <a:pt x="25532" y="2078"/>
                  </a:cubicBezTo>
                  <a:close/>
                  <a:moveTo>
                    <a:pt x="9811" y="2261"/>
                  </a:moveTo>
                  <a:cubicBezTo>
                    <a:pt x="10356" y="2261"/>
                    <a:pt x="10897" y="2424"/>
                    <a:pt x="11428" y="2758"/>
                  </a:cubicBezTo>
                  <a:cubicBezTo>
                    <a:pt x="12153" y="3223"/>
                    <a:pt x="12768" y="3819"/>
                    <a:pt x="13233" y="4526"/>
                  </a:cubicBezTo>
                  <a:cubicBezTo>
                    <a:pt x="11096" y="4396"/>
                    <a:pt x="9071" y="4136"/>
                    <a:pt x="6972" y="3820"/>
                  </a:cubicBezTo>
                  <a:lnTo>
                    <a:pt x="6972" y="3820"/>
                  </a:lnTo>
                  <a:cubicBezTo>
                    <a:pt x="7306" y="3307"/>
                    <a:pt x="7786" y="2904"/>
                    <a:pt x="8338" y="2646"/>
                  </a:cubicBezTo>
                  <a:cubicBezTo>
                    <a:pt x="8830" y="2391"/>
                    <a:pt x="9322" y="2261"/>
                    <a:pt x="9811" y="2261"/>
                  </a:cubicBezTo>
                  <a:close/>
                  <a:moveTo>
                    <a:pt x="17818" y="2785"/>
                  </a:moveTo>
                  <a:cubicBezTo>
                    <a:pt x="19138" y="2785"/>
                    <a:pt x="20478" y="3597"/>
                    <a:pt x="20863" y="4507"/>
                  </a:cubicBezTo>
                  <a:cubicBezTo>
                    <a:pt x="19774" y="4626"/>
                    <a:pt x="18695" y="4666"/>
                    <a:pt x="17599" y="4666"/>
                  </a:cubicBezTo>
                  <a:cubicBezTo>
                    <a:pt x="16635" y="4666"/>
                    <a:pt x="15657" y="4635"/>
                    <a:pt x="14647" y="4600"/>
                  </a:cubicBezTo>
                  <a:cubicBezTo>
                    <a:pt x="15447" y="3540"/>
                    <a:pt x="16322" y="2907"/>
                    <a:pt x="17569" y="2795"/>
                  </a:cubicBezTo>
                  <a:cubicBezTo>
                    <a:pt x="17652" y="2789"/>
                    <a:pt x="17735" y="2785"/>
                    <a:pt x="17818" y="2785"/>
                  </a:cubicBezTo>
                  <a:close/>
                  <a:moveTo>
                    <a:pt x="33111" y="1"/>
                  </a:moveTo>
                  <a:cubicBezTo>
                    <a:pt x="32234" y="1"/>
                    <a:pt x="31397" y="315"/>
                    <a:pt x="30727" y="897"/>
                  </a:cubicBezTo>
                  <a:cubicBezTo>
                    <a:pt x="30187" y="1362"/>
                    <a:pt x="29722" y="1883"/>
                    <a:pt x="29331" y="2479"/>
                  </a:cubicBezTo>
                  <a:cubicBezTo>
                    <a:pt x="29257" y="2609"/>
                    <a:pt x="29219" y="2758"/>
                    <a:pt x="29052" y="2814"/>
                  </a:cubicBezTo>
                  <a:cubicBezTo>
                    <a:pt x="28903" y="2739"/>
                    <a:pt x="28829" y="2590"/>
                    <a:pt x="28698" y="2479"/>
                  </a:cubicBezTo>
                  <a:cubicBezTo>
                    <a:pt x="27887" y="1635"/>
                    <a:pt x="26776" y="1173"/>
                    <a:pt x="25622" y="1173"/>
                  </a:cubicBezTo>
                  <a:cubicBezTo>
                    <a:pt x="25426" y="1173"/>
                    <a:pt x="25229" y="1186"/>
                    <a:pt x="25032" y="1213"/>
                  </a:cubicBezTo>
                  <a:cubicBezTo>
                    <a:pt x="23599" y="1381"/>
                    <a:pt x="22613" y="2200"/>
                    <a:pt x="21831" y="3354"/>
                  </a:cubicBezTo>
                  <a:cubicBezTo>
                    <a:pt x="21757" y="3484"/>
                    <a:pt x="21738" y="3670"/>
                    <a:pt x="21533" y="3707"/>
                  </a:cubicBezTo>
                  <a:cubicBezTo>
                    <a:pt x="20663" y="2547"/>
                    <a:pt x="19280" y="1863"/>
                    <a:pt x="17816" y="1863"/>
                  </a:cubicBezTo>
                  <a:cubicBezTo>
                    <a:pt x="17777" y="1863"/>
                    <a:pt x="17738" y="1864"/>
                    <a:pt x="17699" y="1865"/>
                  </a:cubicBezTo>
                  <a:cubicBezTo>
                    <a:pt x="16117" y="1902"/>
                    <a:pt x="14982" y="2777"/>
                    <a:pt x="14014" y="3986"/>
                  </a:cubicBezTo>
                  <a:cubicBezTo>
                    <a:pt x="13475" y="3260"/>
                    <a:pt x="12823" y="2609"/>
                    <a:pt x="12098" y="2088"/>
                  </a:cubicBezTo>
                  <a:cubicBezTo>
                    <a:pt x="11340" y="1583"/>
                    <a:pt x="10547" y="1331"/>
                    <a:pt x="9759" y="1331"/>
                  </a:cubicBezTo>
                  <a:cubicBezTo>
                    <a:pt x="8922" y="1331"/>
                    <a:pt x="8091" y="1615"/>
                    <a:pt x="7315" y="2181"/>
                  </a:cubicBezTo>
                  <a:cubicBezTo>
                    <a:pt x="6961" y="2442"/>
                    <a:pt x="6645" y="2739"/>
                    <a:pt x="6328" y="3037"/>
                  </a:cubicBezTo>
                  <a:cubicBezTo>
                    <a:pt x="6161" y="2814"/>
                    <a:pt x="6030" y="2646"/>
                    <a:pt x="5900" y="2479"/>
                  </a:cubicBezTo>
                  <a:cubicBezTo>
                    <a:pt x="5081" y="1474"/>
                    <a:pt x="4095" y="748"/>
                    <a:pt x="2755" y="655"/>
                  </a:cubicBezTo>
                  <a:cubicBezTo>
                    <a:pt x="2651" y="644"/>
                    <a:pt x="2547" y="639"/>
                    <a:pt x="2442" y="639"/>
                  </a:cubicBezTo>
                  <a:cubicBezTo>
                    <a:pt x="2003" y="639"/>
                    <a:pt x="1560" y="732"/>
                    <a:pt x="1154" y="897"/>
                  </a:cubicBezTo>
                  <a:cubicBezTo>
                    <a:pt x="708" y="1641"/>
                    <a:pt x="317" y="2423"/>
                    <a:pt x="1" y="3223"/>
                  </a:cubicBezTo>
                  <a:cubicBezTo>
                    <a:pt x="149" y="3279"/>
                    <a:pt x="298" y="3335"/>
                    <a:pt x="466" y="3372"/>
                  </a:cubicBezTo>
                  <a:cubicBezTo>
                    <a:pt x="3183" y="4135"/>
                    <a:pt x="5937" y="4675"/>
                    <a:pt x="8729" y="5028"/>
                  </a:cubicBezTo>
                  <a:cubicBezTo>
                    <a:pt x="10869" y="5289"/>
                    <a:pt x="13028" y="5494"/>
                    <a:pt x="15187" y="5550"/>
                  </a:cubicBezTo>
                  <a:cubicBezTo>
                    <a:pt x="15774" y="5569"/>
                    <a:pt x="16361" y="5578"/>
                    <a:pt x="16948" y="5578"/>
                  </a:cubicBezTo>
                  <a:cubicBezTo>
                    <a:pt x="19226" y="5578"/>
                    <a:pt x="21502" y="5432"/>
                    <a:pt x="23767" y="5122"/>
                  </a:cubicBezTo>
                  <a:cubicBezTo>
                    <a:pt x="25572" y="4861"/>
                    <a:pt x="27396" y="4563"/>
                    <a:pt x="29201" y="4284"/>
                  </a:cubicBezTo>
                  <a:cubicBezTo>
                    <a:pt x="31155" y="3986"/>
                    <a:pt x="33072" y="3502"/>
                    <a:pt x="34933" y="2851"/>
                  </a:cubicBezTo>
                  <a:cubicBezTo>
                    <a:pt x="34803" y="2553"/>
                    <a:pt x="34654" y="2293"/>
                    <a:pt x="34505" y="2014"/>
                  </a:cubicBezTo>
                  <a:cubicBezTo>
                    <a:pt x="33035" y="2553"/>
                    <a:pt x="31527" y="2944"/>
                    <a:pt x="29983" y="3186"/>
                  </a:cubicBezTo>
                  <a:cubicBezTo>
                    <a:pt x="30020" y="2944"/>
                    <a:pt x="30150" y="2721"/>
                    <a:pt x="30336" y="2553"/>
                  </a:cubicBezTo>
                  <a:cubicBezTo>
                    <a:pt x="30950" y="1809"/>
                    <a:pt x="31620" y="1139"/>
                    <a:pt x="32607" y="971"/>
                  </a:cubicBezTo>
                  <a:cubicBezTo>
                    <a:pt x="32785" y="942"/>
                    <a:pt x="32964" y="927"/>
                    <a:pt x="33141" y="927"/>
                  </a:cubicBezTo>
                  <a:cubicBezTo>
                    <a:pt x="33408" y="927"/>
                    <a:pt x="33671" y="960"/>
                    <a:pt x="33928" y="1027"/>
                  </a:cubicBezTo>
                  <a:cubicBezTo>
                    <a:pt x="33723" y="674"/>
                    <a:pt x="33500" y="339"/>
                    <a:pt x="33258" y="4"/>
                  </a:cubicBezTo>
                  <a:cubicBezTo>
                    <a:pt x="33209" y="2"/>
                    <a:pt x="33160" y="1"/>
                    <a:pt x="3311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75"/>
            <p:cNvSpPr/>
            <p:nvPr/>
          </p:nvSpPr>
          <p:spPr>
            <a:xfrm>
              <a:off x="1794652" y="1581394"/>
              <a:ext cx="657391" cy="104182"/>
            </a:xfrm>
            <a:custGeom>
              <a:rect b="b" l="l" r="r" t="t"/>
              <a:pathLst>
                <a:path extrusionOk="0" h="3619" w="22836">
                  <a:moveTo>
                    <a:pt x="838" y="0"/>
                  </a:moveTo>
                  <a:cubicBezTo>
                    <a:pt x="559" y="186"/>
                    <a:pt x="280" y="354"/>
                    <a:pt x="1" y="558"/>
                  </a:cubicBezTo>
                  <a:cubicBezTo>
                    <a:pt x="1" y="558"/>
                    <a:pt x="19" y="577"/>
                    <a:pt x="19" y="577"/>
                  </a:cubicBezTo>
                  <a:cubicBezTo>
                    <a:pt x="149" y="670"/>
                    <a:pt x="261" y="745"/>
                    <a:pt x="410" y="800"/>
                  </a:cubicBezTo>
                  <a:cubicBezTo>
                    <a:pt x="3851" y="2601"/>
                    <a:pt x="7498" y="3616"/>
                    <a:pt x="11186" y="3616"/>
                  </a:cubicBezTo>
                  <a:cubicBezTo>
                    <a:pt x="11347" y="3616"/>
                    <a:pt x="11508" y="3615"/>
                    <a:pt x="11669" y="3611"/>
                  </a:cubicBezTo>
                  <a:cubicBezTo>
                    <a:pt x="11850" y="3616"/>
                    <a:pt x="12028" y="3619"/>
                    <a:pt x="12205" y="3619"/>
                  </a:cubicBezTo>
                  <a:cubicBezTo>
                    <a:pt x="14443" y="3619"/>
                    <a:pt x="16443" y="3195"/>
                    <a:pt x="18444" y="2643"/>
                  </a:cubicBezTo>
                  <a:cubicBezTo>
                    <a:pt x="19970" y="2233"/>
                    <a:pt x="21459" y="1619"/>
                    <a:pt x="22836" y="838"/>
                  </a:cubicBezTo>
                  <a:cubicBezTo>
                    <a:pt x="22594" y="652"/>
                    <a:pt x="22333" y="465"/>
                    <a:pt x="22073" y="298"/>
                  </a:cubicBezTo>
                  <a:cubicBezTo>
                    <a:pt x="21012" y="800"/>
                    <a:pt x="19933" y="1228"/>
                    <a:pt x="18816" y="1582"/>
                  </a:cubicBezTo>
                  <a:cubicBezTo>
                    <a:pt x="16473" y="2329"/>
                    <a:pt x="14043" y="2706"/>
                    <a:pt x="11603" y="2706"/>
                  </a:cubicBezTo>
                  <a:cubicBezTo>
                    <a:pt x="10459" y="2706"/>
                    <a:pt x="9312" y="2623"/>
                    <a:pt x="8171" y="2457"/>
                  </a:cubicBezTo>
                  <a:cubicBezTo>
                    <a:pt x="5714" y="2085"/>
                    <a:pt x="3388" y="1247"/>
                    <a:pt x="1173" y="168"/>
                  </a:cubicBezTo>
                  <a:cubicBezTo>
                    <a:pt x="1061" y="112"/>
                    <a:pt x="950" y="56"/>
                    <a:pt x="838"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75"/>
            <p:cNvSpPr/>
            <p:nvPr/>
          </p:nvSpPr>
          <p:spPr>
            <a:xfrm>
              <a:off x="1786621" y="2532993"/>
              <a:ext cx="634908" cy="71191"/>
            </a:xfrm>
            <a:custGeom>
              <a:rect b="b" l="l" r="r" t="t"/>
              <a:pathLst>
                <a:path extrusionOk="0" h="2473" w="22055">
                  <a:moveTo>
                    <a:pt x="8962" y="1"/>
                  </a:moveTo>
                  <a:cubicBezTo>
                    <a:pt x="8507" y="1"/>
                    <a:pt x="8050" y="6"/>
                    <a:pt x="7594" y="16"/>
                  </a:cubicBezTo>
                  <a:cubicBezTo>
                    <a:pt x="5472" y="90"/>
                    <a:pt x="3350" y="332"/>
                    <a:pt x="1266" y="760"/>
                  </a:cubicBezTo>
                  <a:cubicBezTo>
                    <a:pt x="856" y="853"/>
                    <a:pt x="447" y="909"/>
                    <a:pt x="38" y="1002"/>
                  </a:cubicBezTo>
                  <a:cubicBezTo>
                    <a:pt x="19" y="1002"/>
                    <a:pt x="19" y="1002"/>
                    <a:pt x="0" y="1020"/>
                  </a:cubicBezTo>
                  <a:cubicBezTo>
                    <a:pt x="335" y="1262"/>
                    <a:pt x="689" y="1467"/>
                    <a:pt x="1061" y="1690"/>
                  </a:cubicBezTo>
                  <a:cubicBezTo>
                    <a:pt x="1080" y="1672"/>
                    <a:pt x="1098" y="1672"/>
                    <a:pt x="1117" y="1672"/>
                  </a:cubicBezTo>
                  <a:cubicBezTo>
                    <a:pt x="3675" y="1224"/>
                    <a:pt x="6232" y="900"/>
                    <a:pt x="8825" y="900"/>
                  </a:cubicBezTo>
                  <a:cubicBezTo>
                    <a:pt x="9251" y="900"/>
                    <a:pt x="9678" y="909"/>
                    <a:pt x="10106" y="927"/>
                  </a:cubicBezTo>
                  <a:cubicBezTo>
                    <a:pt x="11855" y="983"/>
                    <a:pt x="13623" y="1076"/>
                    <a:pt x="15354" y="1300"/>
                  </a:cubicBezTo>
                  <a:cubicBezTo>
                    <a:pt x="17271" y="1560"/>
                    <a:pt x="19132" y="1951"/>
                    <a:pt x="20975" y="2472"/>
                  </a:cubicBezTo>
                  <a:cubicBezTo>
                    <a:pt x="21347" y="2286"/>
                    <a:pt x="21701" y="2063"/>
                    <a:pt x="22054" y="1839"/>
                  </a:cubicBezTo>
                  <a:cubicBezTo>
                    <a:pt x="21589" y="1690"/>
                    <a:pt x="21105" y="1560"/>
                    <a:pt x="20621" y="1430"/>
                  </a:cubicBezTo>
                  <a:cubicBezTo>
                    <a:pt x="16801" y="379"/>
                    <a:pt x="12905" y="1"/>
                    <a:pt x="8962"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75"/>
            <p:cNvSpPr/>
            <p:nvPr/>
          </p:nvSpPr>
          <p:spPr>
            <a:xfrm>
              <a:off x="2049134" y="1997200"/>
              <a:ext cx="182714" cy="187464"/>
            </a:xfrm>
            <a:custGeom>
              <a:rect b="b" l="l" r="r" t="t"/>
              <a:pathLst>
                <a:path extrusionOk="0" h="6512" w="6347">
                  <a:moveTo>
                    <a:pt x="3117" y="0"/>
                  </a:moveTo>
                  <a:cubicBezTo>
                    <a:pt x="2914" y="0"/>
                    <a:pt x="2708" y="140"/>
                    <a:pt x="2718" y="408"/>
                  </a:cubicBezTo>
                  <a:cubicBezTo>
                    <a:pt x="2699" y="556"/>
                    <a:pt x="2699" y="687"/>
                    <a:pt x="2718" y="836"/>
                  </a:cubicBezTo>
                  <a:cubicBezTo>
                    <a:pt x="2718" y="1208"/>
                    <a:pt x="2736" y="1561"/>
                    <a:pt x="2736" y="1934"/>
                  </a:cubicBezTo>
                  <a:cubicBezTo>
                    <a:pt x="2736" y="2083"/>
                    <a:pt x="2792" y="2250"/>
                    <a:pt x="2625" y="2399"/>
                  </a:cubicBezTo>
                  <a:cubicBezTo>
                    <a:pt x="2513" y="2269"/>
                    <a:pt x="2401" y="2138"/>
                    <a:pt x="2290" y="2027"/>
                  </a:cubicBezTo>
                  <a:cubicBezTo>
                    <a:pt x="2066" y="1803"/>
                    <a:pt x="1880" y="1561"/>
                    <a:pt x="1657" y="1357"/>
                  </a:cubicBezTo>
                  <a:cubicBezTo>
                    <a:pt x="1563" y="1244"/>
                    <a:pt x="1453" y="1198"/>
                    <a:pt x="1346" y="1198"/>
                  </a:cubicBezTo>
                  <a:cubicBezTo>
                    <a:pt x="1032" y="1198"/>
                    <a:pt x="755" y="1604"/>
                    <a:pt x="1061" y="1896"/>
                  </a:cubicBezTo>
                  <a:cubicBezTo>
                    <a:pt x="1173" y="2045"/>
                    <a:pt x="1303" y="2176"/>
                    <a:pt x="1415" y="2306"/>
                  </a:cubicBezTo>
                  <a:cubicBezTo>
                    <a:pt x="1545" y="2511"/>
                    <a:pt x="1787" y="2641"/>
                    <a:pt x="1825" y="2939"/>
                  </a:cubicBezTo>
                  <a:cubicBezTo>
                    <a:pt x="1590" y="2959"/>
                    <a:pt x="1355" y="2974"/>
                    <a:pt x="1123" y="2974"/>
                  </a:cubicBezTo>
                  <a:cubicBezTo>
                    <a:pt x="932" y="2974"/>
                    <a:pt x="744" y="2964"/>
                    <a:pt x="559" y="2939"/>
                  </a:cubicBezTo>
                  <a:cubicBezTo>
                    <a:pt x="525" y="2931"/>
                    <a:pt x="491" y="2928"/>
                    <a:pt x="458" y="2928"/>
                  </a:cubicBezTo>
                  <a:cubicBezTo>
                    <a:pt x="239" y="2928"/>
                    <a:pt x="52" y="3082"/>
                    <a:pt x="19" y="3292"/>
                  </a:cubicBezTo>
                  <a:cubicBezTo>
                    <a:pt x="1" y="3516"/>
                    <a:pt x="168" y="3702"/>
                    <a:pt x="466" y="3758"/>
                  </a:cubicBezTo>
                  <a:cubicBezTo>
                    <a:pt x="559" y="3776"/>
                    <a:pt x="652" y="3776"/>
                    <a:pt x="745" y="3776"/>
                  </a:cubicBezTo>
                  <a:cubicBezTo>
                    <a:pt x="1136" y="3795"/>
                    <a:pt x="1527" y="3813"/>
                    <a:pt x="1936" y="3832"/>
                  </a:cubicBezTo>
                  <a:lnTo>
                    <a:pt x="1936" y="3851"/>
                  </a:lnTo>
                  <a:cubicBezTo>
                    <a:pt x="2011" y="3981"/>
                    <a:pt x="1899" y="4037"/>
                    <a:pt x="1825" y="4111"/>
                  </a:cubicBezTo>
                  <a:cubicBezTo>
                    <a:pt x="1620" y="4316"/>
                    <a:pt x="1396" y="4521"/>
                    <a:pt x="1192" y="4725"/>
                  </a:cubicBezTo>
                  <a:cubicBezTo>
                    <a:pt x="931" y="4967"/>
                    <a:pt x="894" y="5191"/>
                    <a:pt x="1080" y="5377"/>
                  </a:cubicBezTo>
                  <a:cubicBezTo>
                    <a:pt x="1156" y="5461"/>
                    <a:pt x="1244" y="5504"/>
                    <a:pt x="1343" y="5504"/>
                  </a:cubicBezTo>
                  <a:cubicBezTo>
                    <a:pt x="1462" y="5504"/>
                    <a:pt x="1598" y="5443"/>
                    <a:pt x="1750" y="5321"/>
                  </a:cubicBezTo>
                  <a:cubicBezTo>
                    <a:pt x="1973" y="5135"/>
                    <a:pt x="2178" y="4930"/>
                    <a:pt x="2401" y="4744"/>
                  </a:cubicBezTo>
                  <a:cubicBezTo>
                    <a:pt x="2477" y="4684"/>
                    <a:pt x="2528" y="4575"/>
                    <a:pt x="2633" y="4575"/>
                  </a:cubicBezTo>
                  <a:cubicBezTo>
                    <a:pt x="2658" y="4575"/>
                    <a:pt x="2686" y="4581"/>
                    <a:pt x="2718" y="4595"/>
                  </a:cubicBezTo>
                  <a:cubicBezTo>
                    <a:pt x="2736" y="5004"/>
                    <a:pt x="2736" y="5414"/>
                    <a:pt x="2755" y="5842"/>
                  </a:cubicBezTo>
                  <a:cubicBezTo>
                    <a:pt x="2774" y="6289"/>
                    <a:pt x="2923" y="6512"/>
                    <a:pt x="3220" y="6512"/>
                  </a:cubicBezTo>
                  <a:cubicBezTo>
                    <a:pt x="3518" y="6493"/>
                    <a:pt x="3648" y="6270"/>
                    <a:pt x="3667" y="5823"/>
                  </a:cubicBezTo>
                  <a:cubicBezTo>
                    <a:pt x="3686" y="5526"/>
                    <a:pt x="3611" y="5209"/>
                    <a:pt x="3723" y="4893"/>
                  </a:cubicBezTo>
                  <a:cubicBezTo>
                    <a:pt x="3983" y="5079"/>
                    <a:pt x="4225" y="5302"/>
                    <a:pt x="4449" y="5544"/>
                  </a:cubicBezTo>
                  <a:cubicBezTo>
                    <a:pt x="4646" y="5742"/>
                    <a:pt x="4822" y="5845"/>
                    <a:pt x="4980" y="5845"/>
                  </a:cubicBezTo>
                  <a:cubicBezTo>
                    <a:pt x="5076" y="5845"/>
                    <a:pt x="5165" y="5807"/>
                    <a:pt x="5249" y="5730"/>
                  </a:cubicBezTo>
                  <a:cubicBezTo>
                    <a:pt x="5472" y="5526"/>
                    <a:pt x="5454" y="5265"/>
                    <a:pt x="5100" y="4893"/>
                  </a:cubicBezTo>
                  <a:cubicBezTo>
                    <a:pt x="4839" y="4614"/>
                    <a:pt x="4542" y="4372"/>
                    <a:pt x="4281" y="4111"/>
                  </a:cubicBezTo>
                  <a:cubicBezTo>
                    <a:pt x="4207" y="4018"/>
                    <a:pt x="4039" y="3981"/>
                    <a:pt x="4114" y="3776"/>
                  </a:cubicBezTo>
                  <a:cubicBezTo>
                    <a:pt x="4579" y="3776"/>
                    <a:pt x="5044" y="3758"/>
                    <a:pt x="5509" y="3739"/>
                  </a:cubicBezTo>
                  <a:cubicBezTo>
                    <a:pt x="5553" y="3744"/>
                    <a:pt x="5597" y="3747"/>
                    <a:pt x="5640" y="3747"/>
                  </a:cubicBezTo>
                  <a:cubicBezTo>
                    <a:pt x="5746" y="3747"/>
                    <a:pt x="5851" y="3733"/>
                    <a:pt x="5956" y="3720"/>
                  </a:cubicBezTo>
                  <a:cubicBezTo>
                    <a:pt x="6179" y="3683"/>
                    <a:pt x="6347" y="3478"/>
                    <a:pt x="6310" y="3255"/>
                  </a:cubicBezTo>
                  <a:cubicBezTo>
                    <a:pt x="6310" y="3032"/>
                    <a:pt x="6142" y="2864"/>
                    <a:pt x="5937" y="2846"/>
                  </a:cubicBezTo>
                  <a:cubicBezTo>
                    <a:pt x="5677" y="2827"/>
                    <a:pt x="5435" y="2827"/>
                    <a:pt x="5174" y="2827"/>
                  </a:cubicBezTo>
                  <a:cubicBezTo>
                    <a:pt x="5145" y="2825"/>
                    <a:pt x="5115" y="2824"/>
                    <a:pt x="5085" y="2824"/>
                  </a:cubicBezTo>
                  <a:cubicBezTo>
                    <a:pt x="4983" y="2824"/>
                    <a:pt x="4881" y="2834"/>
                    <a:pt x="4777" y="2834"/>
                  </a:cubicBezTo>
                  <a:cubicBezTo>
                    <a:pt x="4664" y="2834"/>
                    <a:pt x="4549" y="2822"/>
                    <a:pt x="4430" y="2771"/>
                  </a:cubicBezTo>
                  <a:cubicBezTo>
                    <a:pt x="4560" y="2585"/>
                    <a:pt x="4728" y="2399"/>
                    <a:pt x="4914" y="2250"/>
                  </a:cubicBezTo>
                  <a:cubicBezTo>
                    <a:pt x="5137" y="2027"/>
                    <a:pt x="5379" y="1803"/>
                    <a:pt x="5603" y="1561"/>
                  </a:cubicBezTo>
                  <a:cubicBezTo>
                    <a:pt x="5770" y="1394"/>
                    <a:pt x="5789" y="1115"/>
                    <a:pt x="5640" y="910"/>
                  </a:cubicBezTo>
                  <a:cubicBezTo>
                    <a:pt x="5558" y="819"/>
                    <a:pt x="5454" y="773"/>
                    <a:pt x="5339" y="773"/>
                  </a:cubicBezTo>
                  <a:cubicBezTo>
                    <a:pt x="5218" y="773"/>
                    <a:pt x="5085" y="824"/>
                    <a:pt x="4951" y="929"/>
                  </a:cubicBezTo>
                  <a:cubicBezTo>
                    <a:pt x="4877" y="1003"/>
                    <a:pt x="4784" y="1078"/>
                    <a:pt x="4709" y="1152"/>
                  </a:cubicBezTo>
                  <a:cubicBezTo>
                    <a:pt x="4449" y="1394"/>
                    <a:pt x="4207" y="1654"/>
                    <a:pt x="3946" y="1915"/>
                  </a:cubicBezTo>
                  <a:cubicBezTo>
                    <a:pt x="3874" y="1973"/>
                    <a:pt x="3824" y="2075"/>
                    <a:pt x="3710" y="2075"/>
                  </a:cubicBezTo>
                  <a:cubicBezTo>
                    <a:pt x="3677" y="2075"/>
                    <a:pt x="3639" y="2066"/>
                    <a:pt x="3593" y="2045"/>
                  </a:cubicBezTo>
                  <a:cubicBezTo>
                    <a:pt x="3574" y="1729"/>
                    <a:pt x="3574" y="1413"/>
                    <a:pt x="3555" y="1096"/>
                  </a:cubicBezTo>
                  <a:cubicBezTo>
                    <a:pt x="3555" y="854"/>
                    <a:pt x="3537" y="612"/>
                    <a:pt x="3499" y="389"/>
                  </a:cubicBezTo>
                  <a:cubicBezTo>
                    <a:pt x="3499" y="126"/>
                    <a:pt x="3310" y="0"/>
                    <a:pt x="31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75"/>
            <p:cNvSpPr/>
            <p:nvPr/>
          </p:nvSpPr>
          <p:spPr>
            <a:xfrm>
              <a:off x="2378089" y="1980360"/>
              <a:ext cx="209515" cy="174452"/>
            </a:xfrm>
            <a:custGeom>
              <a:rect b="b" l="l" r="r" t="t"/>
              <a:pathLst>
                <a:path extrusionOk="0" h="6060" w="7278">
                  <a:moveTo>
                    <a:pt x="3195" y="1"/>
                  </a:moveTo>
                  <a:cubicBezTo>
                    <a:pt x="3173" y="1"/>
                    <a:pt x="3150" y="3"/>
                    <a:pt x="3127" y="6"/>
                  </a:cubicBezTo>
                  <a:cubicBezTo>
                    <a:pt x="2923" y="43"/>
                    <a:pt x="2792" y="230"/>
                    <a:pt x="2811" y="509"/>
                  </a:cubicBezTo>
                  <a:cubicBezTo>
                    <a:pt x="2811" y="620"/>
                    <a:pt x="2848" y="713"/>
                    <a:pt x="2867" y="825"/>
                  </a:cubicBezTo>
                  <a:cubicBezTo>
                    <a:pt x="2885" y="1141"/>
                    <a:pt x="2923" y="1458"/>
                    <a:pt x="2941" y="1756"/>
                  </a:cubicBezTo>
                  <a:cubicBezTo>
                    <a:pt x="2906" y="1767"/>
                    <a:pt x="2870" y="1774"/>
                    <a:pt x="2836" y="1774"/>
                  </a:cubicBezTo>
                  <a:cubicBezTo>
                    <a:pt x="2763" y="1774"/>
                    <a:pt x="2694" y="1745"/>
                    <a:pt x="2643" y="1681"/>
                  </a:cubicBezTo>
                  <a:cubicBezTo>
                    <a:pt x="2346" y="1458"/>
                    <a:pt x="2048" y="1216"/>
                    <a:pt x="1750" y="974"/>
                  </a:cubicBezTo>
                  <a:cubicBezTo>
                    <a:pt x="1588" y="852"/>
                    <a:pt x="1453" y="791"/>
                    <a:pt x="1337" y="791"/>
                  </a:cubicBezTo>
                  <a:cubicBezTo>
                    <a:pt x="1240" y="791"/>
                    <a:pt x="1156" y="834"/>
                    <a:pt x="1080" y="918"/>
                  </a:cubicBezTo>
                  <a:cubicBezTo>
                    <a:pt x="913" y="1104"/>
                    <a:pt x="950" y="1328"/>
                    <a:pt x="1192" y="1588"/>
                  </a:cubicBezTo>
                  <a:cubicBezTo>
                    <a:pt x="1396" y="1774"/>
                    <a:pt x="1601" y="1942"/>
                    <a:pt x="1806" y="2128"/>
                  </a:cubicBezTo>
                  <a:cubicBezTo>
                    <a:pt x="2066" y="2295"/>
                    <a:pt x="2290" y="2500"/>
                    <a:pt x="2495" y="2742"/>
                  </a:cubicBezTo>
                  <a:cubicBezTo>
                    <a:pt x="1955" y="2854"/>
                    <a:pt x="1396" y="2928"/>
                    <a:pt x="838" y="2965"/>
                  </a:cubicBezTo>
                  <a:cubicBezTo>
                    <a:pt x="671" y="2965"/>
                    <a:pt x="522" y="2965"/>
                    <a:pt x="354" y="2984"/>
                  </a:cubicBezTo>
                  <a:cubicBezTo>
                    <a:pt x="168" y="3003"/>
                    <a:pt x="19" y="3170"/>
                    <a:pt x="19" y="3356"/>
                  </a:cubicBezTo>
                  <a:cubicBezTo>
                    <a:pt x="1" y="3542"/>
                    <a:pt x="131" y="3728"/>
                    <a:pt x="317" y="3766"/>
                  </a:cubicBezTo>
                  <a:cubicBezTo>
                    <a:pt x="440" y="3793"/>
                    <a:pt x="572" y="3810"/>
                    <a:pt x="708" y="3810"/>
                  </a:cubicBezTo>
                  <a:cubicBezTo>
                    <a:pt x="757" y="3810"/>
                    <a:pt x="807" y="3808"/>
                    <a:pt x="857" y="3803"/>
                  </a:cubicBezTo>
                  <a:cubicBezTo>
                    <a:pt x="1249" y="3803"/>
                    <a:pt x="1627" y="3697"/>
                    <a:pt x="2048" y="3697"/>
                  </a:cubicBezTo>
                  <a:cubicBezTo>
                    <a:pt x="2127" y="3697"/>
                    <a:pt x="2208" y="3701"/>
                    <a:pt x="2290" y="3710"/>
                  </a:cubicBezTo>
                  <a:cubicBezTo>
                    <a:pt x="2215" y="3914"/>
                    <a:pt x="2085" y="4101"/>
                    <a:pt x="1918" y="4249"/>
                  </a:cubicBezTo>
                  <a:cubicBezTo>
                    <a:pt x="1713" y="4491"/>
                    <a:pt x="1471" y="4715"/>
                    <a:pt x="1266" y="4975"/>
                  </a:cubicBezTo>
                  <a:cubicBezTo>
                    <a:pt x="1099" y="5124"/>
                    <a:pt x="1099" y="5403"/>
                    <a:pt x="1266" y="5552"/>
                  </a:cubicBezTo>
                  <a:cubicBezTo>
                    <a:pt x="1341" y="5627"/>
                    <a:pt x="1438" y="5664"/>
                    <a:pt x="1536" y="5664"/>
                  </a:cubicBezTo>
                  <a:cubicBezTo>
                    <a:pt x="1634" y="5664"/>
                    <a:pt x="1731" y="5627"/>
                    <a:pt x="1806" y="5552"/>
                  </a:cubicBezTo>
                  <a:cubicBezTo>
                    <a:pt x="2011" y="5385"/>
                    <a:pt x="2197" y="5180"/>
                    <a:pt x="2383" y="4994"/>
                  </a:cubicBezTo>
                  <a:cubicBezTo>
                    <a:pt x="2625" y="4715"/>
                    <a:pt x="2885" y="4454"/>
                    <a:pt x="3146" y="4212"/>
                  </a:cubicBezTo>
                  <a:cubicBezTo>
                    <a:pt x="3183" y="4380"/>
                    <a:pt x="3202" y="4473"/>
                    <a:pt x="3202" y="4584"/>
                  </a:cubicBezTo>
                  <a:cubicBezTo>
                    <a:pt x="3258" y="4938"/>
                    <a:pt x="3276" y="5310"/>
                    <a:pt x="3351" y="5664"/>
                  </a:cubicBezTo>
                  <a:cubicBezTo>
                    <a:pt x="3368" y="5885"/>
                    <a:pt x="3556" y="6059"/>
                    <a:pt x="3773" y="6059"/>
                  </a:cubicBezTo>
                  <a:cubicBezTo>
                    <a:pt x="3793" y="6059"/>
                    <a:pt x="3814" y="6058"/>
                    <a:pt x="3835" y="6055"/>
                  </a:cubicBezTo>
                  <a:cubicBezTo>
                    <a:pt x="4076" y="6036"/>
                    <a:pt x="4244" y="5831"/>
                    <a:pt x="4225" y="5608"/>
                  </a:cubicBezTo>
                  <a:cubicBezTo>
                    <a:pt x="4225" y="5385"/>
                    <a:pt x="4188" y="5161"/>
                    <a:pt x="4188" y="4957"/>
                  </a:cubicBezTo>
                  <a:cubicBezTo>
                    <a:pt x="4151" y="4696"/>
                    <a:pt x="4132" y="4436"/>
                    <a:pt x="4151" y="4175"/>
                  </a:cubicBezTo>
                  <a:lnTo>
                    <a:pt x="4151" y="4175"/>
                  </a:lnTo>
                  <a:cubicBezTo>
                    <a:pt x="4281" y="4268"/>
                    <a:pt x="4356" y="4324"/>
                    <a:pt x="4411" y="4380"/>
                  </a:cubicBezTo>
                  <a:cubicBezTo>
                    <a:pt x="4728" y="4640"/>
                    <a:pt x="5044" y="4938"/>
                    <a:pt x="5361" y="5199"/>
                  </a:cubicBezTo>
                  <a:cubicBezTo>
                    <a:pt x="5500" y="5308"/>
                    <a:pt x="5634" y="5365"/>
                    <a:pt x="5758" y="5365"/>
                  </a:cubicBezTo>
                  <a:cubicBezTo>
                    <a:pt x="5864" y="5365"/>
                    <a:pt x="5963" y="5322"/>
                    <a:pt x="6049" y="5236"/>
                  </a:cubicBezTo>
                  <a:cubicBezTo>
                    <a:pt x="6235" y="5050"/>
                    <a:pt x="6217" y="4771"/>
                    <a:pt x="5975" y="4529"/>
                  </a:cubicBezTo>
                  <a:cubicBezTo>
                    <a:pt x="5789" y="4343"/>
                    <a:pt x="5584" y="4194"/>
                    <a:pt x="5398" y="4008"/>
                  </a:cubicBezTo>
                  <a:cubicBezTo>
                    <a:pt x="5137" y="3821"/>
                    <a:pt x="4914" y="3598"/>
                    <a:pt x="4728" y="3338"/>
                  </a:cubicBezTo>
                  <a:cubicBezTo>
                    <a:pt x="5361" y="3244"/>
                    <a:pt x="5919" y="3133"/>
                    <a:pt x="6496" y="3040"/>
                  </a:cubicBezTo>
                  <a:cubicBezTo>
                    <a:pt x="6626" y="3021"/>
                    <a:pt x="6775" y="2984"/>
                    <a:pt x="6905" y="2947"/>
                  </a:cubicBezTo>
                  <a:cubicBezTo>
                    <a:pt x="7129" y="2891"/>
                    <a:pt x="7277" y="2649"/>
                    <a:pt x="7222" y="2426"/>
                  </a:cubicBezTo>
                  <a:cubicBezTo>
                    <a:pt x="7169" y="2215"/>
                    <a:pt x="6984" y="2070"/>
                    <a:pt x="6775" y="2070"/>
                  </a:cubicBezTo>
                  <a:cubicBezTo>
                    <a:pt x="6763" y="2070"/>
                    <a:pt x="6750" y="2071"/>
                    <a:pt x="6738" y="2072"/>
                  </a:cubicBezTo>
                  <a:cubicBezTo>
                    <a:pt x="6608" y="2072"/>
                    <a:pt x="6477" y="2128"/>
                    <a:pt x="6366" y="2128"/>
                  </a:cubicBezTo>
                  <a:cubicBezTo>
                    <a:pt x="5872" y="2181"/>
                    <a:pt x="5411" y="2334"/>
                    <a:pt x="4857" y="2334"/>
                  </a:cubicBezTo>
                  <a:cubicBezTo>
                    <a:pt x="4827" y="2334"/>
                    <a:pt x="4796" y="2334"/>
                    <a:pt x="4765" y="2333"/>
                  </a:cubicBezTo>
                  <a:cubicBezTo>
                    <a:pt x="4951" y="2091"/>
                    <a:pt x="5100" y="1923"/>
                    <a:pt x="5249" y="1737"/>
                  </a:cubicBezTo>
                  <a:cubicBezTo>
                    <a:pt x="5398" y="1551"/>
                    <a:pt x="5584" y="1365"/>
                    <a:pt x="5733" y="1160"/>
                  </a:cubicBezTo>
                  <a:cubicBezTo>
                    <a:pt x="5938" y="881"/>
                    <a:pt x="5938" y="639"/>
                    <a:pt x="5751" y="471"/>
                  </a:cubicBezTo>
                  <a:cubicBezTo>
                    <a:pt x="5662" y="390"/>
                    <a:pt x="5562" y="348"/>
                    <a:pt x="5457" y="348"/>
                  </a:cubicBezTo>
                  <a:cubicBezTo>
                    <a:pt x="5322" y="348"/>
                    <a:pt x="5180" y="418"/>
                    <a:pt x="5044" y="565"/>
                  </a:cubicBezTo>
                  <a:cubicBezTo>
                    <a:pt x="4802" y="825"/>
                    <a:pt x="4598" y="1104"/>
                    <a:pt x="4356" y="1346"/>
                  </a:cubicBezTo>
                  <a:cubicBezTo>
                    <a:pt x="4207" y="1514"/>
                    <a:pt x="4114" y="1737"/>
                    <a:pt x="3872" y="1830"/>
                  </a:cubicBezTo>
                  <a:cubicBezTo>
                    <a:pt x="3797" y="1644"/>
                    <a:pt x="3760" y="1421"/>
                    <a:pt x="3760" y="1216"/>
                  </a:cubicBezTo>
                  <a:cubicBezTo>
                    <a:pt x="3704" y="937"/>
                    <a:pt x="3686" y="639"/>
                    <a:pt x="3611" y="360"/>
                  </a:cubicBezTo>
                  <a:cubicBezTo>
                    <a:pt x="3577" y="157"/>
                    <a:pt x="3406" y="1"/>
                    <a:pt x="319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75"/>
            <p:cNvSpPr/>
            <p:nvPr/>
          </p:nvSpPr>
          <p:spPr>
            <a:xfrm>
              <a:off x="1723403" y="2008859"/>
              <a:ext cx="206838" cy="197281"/>
            </a:xfrm>
            <a:custGeom>
              <a:rect b="b" l="l" r="r" t="t"/>
              <a:pathLst>
                <a:path extrusionOk="0" h="6853" w="7185">
                  <a:moveTo>
                    <a:pt x="3520" y="1"/>
                  </a:moveTo>
                  <a:cubicBezTo>
                    <a:pt x="3330" y="1"/>
                    <a:pt x="3162" y="144"/>
                    <a:pt x="3127" y="338"/>
                  </a:cubicBezTo>
                  <a:cubicBezTo>
                    <a:pt x="3108" y="486"/>
                    <a:pt x="3090" y="635"/>
                    <a:pt x="3071" y="766"/>
                  </a:cubicBezTo>
                  <a:cubicBezTo>
                    <a:pt x="2997" y="1194"/>
                    <a:pt x="3052" y="1640"/>
                    <a:pt x="2904" y="2106"/>
                  </a:cubicBezTo>
                  <a:cubicBezTo>
                    <a:pt x="2494" y="1733"/>
                    <a:pt x="2103" y="1324"/>
                    <a:pt x="1768" y="877"/>
                  </a:cubicBezTo>
                  <a:cubicBezTo>
                    <a:pt x="1675" y="728"/>
                    <a:pt x="1545" y="598"/>
                    <a:pt x="1396" y="505"/>
                  </a:cubicBezTo>
                  <a:cubicBezTo>
                    <a:pt x="1328" y="460"/>
                    <a:pt x="1254" y="439"/>
                    <a:pt x="1181" y="439"/>
                  </a:cubicBezTo>
                  <a:cubicBezTo>
                    <a:pt x="1075" y="439"/>
                    <a:pt x="971" y="483"/>
                    <a:pt x="894" y="561"/>
                  </a:cubicBezTo>
                  <a:cubicBezTo>
                    <a:pt x="763" y="691"/>
                    <a:pt x="745" y="877"/>
                    <a:pt x="838" y="1026"/>
                  </a:cubicBezTo>
                  <a:cubicBezTo>
                    <a:pt x="912" y="1156"/>
                    <a:pt x="1005" y="1268"/>
                    <a:pt x="1098" y="1380"/>
                  </a:cubicBezTo>
                  <a:cubicBezTo>
                    <a:pt x="1433" y="1771"/>
                    <a:pt x="1750" y="2180"/>
                    <a:pt x="2122" y="2627"/>
                  </a:cubicBezTo>
                  <a:cubicBezTo>
                    <a:pt x="1963" y="2643"/>
                    <a:pt x="1800" y="2653"/>
                    <a:pt x="1637" y="2653"/>
                  </a:cubicBezTo>
                  <a:cubicBezTo>
                    <a:pt x="1437" y="2653"/>
                    <a:pt x="1237" y="2639"/>
                    <a:pt x="1043" y="2608"/>
                  </a:cubicBezTo>
                  <a:cubicBezTo>
                    <a:pt x="856" y="2589"/>
                    <a:pt x="689" y="2552"/>
                    <a:pt x="503" y="2552"/>
                  </a:cubicBezTo>
                  <a:cubicBezTo>
                    <a:pt x="473" y="2544"/>
                    <a:pt x="444" y="2540"/>
                    <a:pt x="415" y="2540"/>
                  </a:cubicBezTo>
                  <a:cubicBezTo>
                    <a:pt x="243" y="2540"/>
                    <a:pt x="88" y="2675"/>
                    <a:pt x="56" y="2850"/>
                  </a:cubicBezTo>
                  <a:cubicBezTo>
                    <a:pt x="0" y="3055"/>
                    <a:pt x="131" y="3241"/>
                    <a:pt x="391" y="3334"/>
                  </a:cubicBezTo>
                  <a:cubicBezTo>
                    <a:pt x="540" y="3371"/>
                    <a:pt x="708" y="3408"/>
                    <a:pt x="856" y="3427"/>
                  </a:cubicBezTo>
                  <a:cubicBezTo>
                    <a:pt x="1191" y="3483"/>
                    <a:pt x="1526" y="3520"/>
                    <a:pt x="1936" y="3557"/>
                  </a:cubicBezTo>
                  <a:cubicBezTo>
                    <a:pt x="1619" y="4022"/>
                    <a:pt x="1210" y="4339"/>
                    <a:pt x="894" y="4730"/>
                  </a:cubicBezTo>
                  <a:cubicBezTo>
                    <a:pt x="782" y="4860"/>
                    <a:pt x="670" y="4990"/>
                    <a:pt x="559" y="5139"/>
                  </a:cubicBezTo>
                  <a:cubicBezTo>
                    <a:pt x="466" y="5307"/>
                    <a:pt x="503" y="5530"/>
                    <a:pt x="652" y="5642"/>
                  </a:cubicBezTo>
                  <a:cubicBezTo>
                    <a:pt x="720" y="5700"/>
                    <a:pt x="803" y="5728"/>
                    <a:pt x="888" y="5728"/>
                  </a:cubicBezTo>
                  <a:cubicBezTo>
                    <a:pt x="966" y="5728"/>
                    <a:pt x="1046" y="5705"/>
                    <a:pt x="1117" y="5660"/>
                  </a:cubicBezTo>
                  <a:cubicBezTo>
                    <a:pt x="1210" y="5586"/>
                    <a:pt x="1303" y="5511"/>
                    <a:pt x="1396" y="5418"/>
                  </a:cubicBezTo>
                  <a:cubicBezTo>
                    <a:pt x="1731" y="5065"/>
                    <a:pt x="2085" y="4711"/>
                    <a:pt x="2420" y="4357"/>
                  </a:cubicBezTo>
                  <a:cubicBezTo>
                    <a:pt x="2477" y="4300"/>
                    <a:pt x="2535" y="4198"/>
                    <a:pt x="2645" y="4198"/>
                  </a:cubicBezTo>
                  <a:cubicBezTo>
                    <a:pt x="2676" y="4198"/>
                    <a:pt x="2713" y="4206"/>
                    <a:pt x="2755" y="4227"/>
                  </a:cubicBezTo>
                  <a:cubicBezTo>
                    <a:pt x="2736" y="4432"/>
                    <a:pt x="2717" y="4637"/>
                    <a:pt x="2699" y="4860"/>
                  </a:cubicBezTo>
                  <a:cubicBezTo>
                    <a:pt x="2662" y="5269"/>
                    <a:pt x="2606" y="5697"/>
                    <a:pt x="2587" y="6107"/>
                  </a:cubicBezTo>
                  <a:cubicBezTo>
                    <a:pt x="2550" y="6609"/>
                    <a:pt x="2699" y="6833"/>
                    <a:pt x="3015" y="6851"/>
                  </a:cubicBezTo>
                  <a:cubicBezTo>
                    <a:pt x="3029" y="6852"/>
                    <a:pt x="3042" y="6853"/>
                    <a:pt x="3054" y="6853"/>
                  </a:cubicBezTo>
                  <a:cubicBezTo>
                    <a:pt x="3325" y="6853"/>
                    <a:pt x="3446" y="6662"/>
                    <a:pt x="3499" y="6200"/>
                  </a:cubicBezTo>
                  <a:cubicBezTo>
                    <a:pt x="3555" y="5716"/>
                    <a:pt x="3592" y="5232"/>
                    <a:pt x="3629" y="4748"/>
                  </a:cubicBezTo>
                  <a:cubicBezTo>
                    <a:pt x="3648" y="4637"/>
                    <a:pt x="3592" y="4469"/>
                    <a:pt x="3760" y="4413"/>
                  </a:cubicBezTo>
                  <a:cubicBezTo>
                    <a:pt x="3927" y="4544"/>
                    <a:pt x="4076" y="4692"/>
                    <a:pt x="4206" y="4879"/>
                  </a:cubicBezTo>
                  <a:cubicBezTo>
                    <a:pt x="4560" y="5232"/>
                    <a:pt x="4895" y="5623"/>
                    <a:pt x="5249" y="5977"/>
                  </a:cubicBezTo>
                  <a:cubicBezTo>
                    <a:pt x="5316" y="6073"/>
                    <a:pt x="5407" y="6113"/>
                    <a:pt x="5504" y="6113"/>
                  </a:cubicBezTo>
                  <a:cubicBezTo>
                    <a:pt x="5838" y="6113"/>
                    <a:pt x="6236" y="5641"/>
                    <a:pt x="5919" y="5381"/>
                  </a:cubicBezTo>
                  <a:cubicBezTo>
                    <a:pt x="5807" y="5232"/>
                    <a:pt x="5658" y="5083"/>
                    <a:pt x="5528" y="4934"/>
                  </a:cubicBezTo>
                  <a:cubicBezTo>
                    <a:pt x="5193" y="4581"/>
                    <a:pt x="4876" y="4227"/>
                    <a:pt x="4541" y="3855"/>
                  </a:cubicBezTo>
                  <a:cubicBezTo>
                    <a:pt x="4579" y="3836"/>
                    <a:pt x="4597" y="3799"/>
                    <a:pt x="4616" y="3762"/>
                  </a:cubicBezTo>
                  <a:cubicBezTo>
                    <a:pt x="5193" y="3799"/>
                    <a:pt x="5770" y="3818"/>
                    <a:pt x="6347" y="3874"/>
                  </a:cubicBezTo>
                  <a:cubicBezTo>
                    <a:pt x="6391" y="3879"/>
                    <a:pt x="6436" y="3881"/>
                    <a:pt x="6481" y="3881"/>
                  </a:cubicBezTo>
                  <a:cubicBezTo>
                    <a:pt x="6602" y="3881"/>
                    <a:pt x="6721" y="3864"/>
                    <a:pt x="6830" y="3836"/>
                  </a:cubicBezTo>
                  <a:cubicBezTo>
                    <a:pt x="7165" y="3687"/>
                    <a:pt x="7184" y="3222"/>
                    <a:pt x="6868" y="3055"/>
                  </a:cubicBezTo>
                  <a:cubicBezTo>
                    <a:pt x="6756" y="2999"/>
                    <a:pt x="6626" y="2962"/>
                    <a:pt x="6495" y="2962"/>
                  </a:cubicBezTo>
                  <a:cubicBezTo>
                    <a:pt x="6067" y="2924"/>
                    <a:pt x="5639" y="2906"/>
                    <a:pt x="5193" y="2869"/>
                  </a:cubicBezTo>
                  <a:cubicBezTo>
                    <a:pt x="4839" y="2850"/>
                    <a:pt x="4504" y="2813"/>
                    <a:pt x="4057" y="2757"/>
                  </a:cubicBezTo>
                  <a:cubicBezTo>
                    <a:pt x="4560" y="2292"/>
                    <a:pt x="4969" y="1901"/>
                    <a:pt x="5360" y="1529"/>
                  </a:cubicBezTo>
                  <a:cubicBezTo>
                    <a:pt x="5490" y="1417"/>
                    <a:pt x="5602" y="1287"/>
                    <a:pt x="5677" y="1156"/>
                  </a:cubicBezTo>
                  <a:cubicBezTo>
                    <a:pt x="5807" y="989"/>
                    <a:pt x="5770" y="747"/>
                    <a:pt x="5621" y="598"/>
                  </a:cubicBezTo>
                  <a:cubicBezTo>
                    <a:pt x="5539" y="516"/>
                    <a:pt x="5429" y="474"/>
                    <a:pt x="5319" y="474"/>
                  </a:cubicBezTo>
                  <a:cubicBezTo>
                    <a:pt x="5228" y="474"/>
                    <a:pt x="5138" y="502"/>
                    <a:pt x="5062" y="561"/>
                  </a:cubicBezTo>
                  <a:cubicBezTo>
                    <a:pt x="4932" y="673"/>
                    <a:pt x="4783" y="803"/>
                    <a:pt x="4672" y="914"/>
                  </a:cubicBezTo>
                  <a:cubicBezTo>
                    <a:pt x="4448" y="1156"/>
                    <a:pt x="4206" y="1361"/>
                    <a:pt x="3946" y="1547"/>
                  </a:cubicBezTo>
                  <a:cubicBezTo>
                    <a:pt x="3871" y="1454"/>
                    <a:pt x="3853" y="1324"/>
                    <a:pt x="3890" y="1212"/>
                  </a:cubicBezTo>
                  <a:cubicBezTo>
                    <a:pt x="3890" y="952"/>
                    <a:pt x="3927" y="710"/>
                    <a:pt x="3927" y="449"/>
                  </a:cubicBezTo>
                  <a:cubicBezTo>
                    <a:pt x="3946" y="226"/>
                    <a:pt x="3778" y="21"/>
                    <a:pt x="3555" y="3"/>
                  </a:cubicBezTo>
                  <a:cubicBezTo>
                    <a:pt x="3543" y="2"/>
                    <a:pt x="3532" y="1"/>
                    <a:pt x="35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75"/>
            <p:cNvSpPr/>
            <p:nvPr/>
          </p:nvSpPr>
          <p:spPr>
            <a:xfrm>
              <a:off x="2925627" y="2755549"/>
              <a:ext cx="1116552" cy="1365103"/>
            </a:xfrm>
            <a:custGeom>
              <a:rect b="b" l="l" r="r" t="t"/>
              <a:pathLst>
                <a:path extrusionOk="0" h="47420" w="38786">
                  <a:moveTo>
                    <a:pt x="19492" y="0"/>
                  </a:moveTo>
                  <a:cubicBezTo>
                    <a:pt x="19316" y="0"/>
                    <a:pt x="19141" y="3"/>
                    <a:pt x="18965" y="8"/>
                  </a:cubicBezTo>
                  <a:cubicBezTo>
                    <a:pt x="18091" y="8"/>
                    <a:pt x="16788" y="287"/>
                    <a:pt x="15504" y="473"/>
                  </a:cubicBezTo>
                  <a:cubicBezTo>
                    <a:pt x="13680" y="697"/>
                    <a:pt x="11930" y="1236"/>
                    <a:pt x="10293" y="2055"/>
                  </a:cubicBezTo>
                  <a:cubicBezTo>
                    <a:pt x="9753" y="2316"/>
                    <a:pt x="9232" y="2613"/>
                    <a:pt x="8729" y="2930"/>
                  </a:cubicBezTo>
                  <a:cubicBezTo>
                    <a:pt x="8450" y="3116"/>
                    <a:pt x="8171" y="3283"/>
                    <a:pt x="7892" y="3488"/>
                  </a:cubicBezTo>
                  <a:cubicBezTo>
                    <a:pt x="6403" y="4530"/>
                    <a:pt x="5100" y="5796"/>
                    <a:pt x="4002" y="7266"/>
                  </a:cubicBezTo>
                  <a:cubicBezTo>
                    <a:pt x="3574" y="7825"/>
                    <a:pt x="3183" y="8401"/>
                    <a:pt x="2830" y="9016"/>
                  </a:cubicBezTo>
                  <a:cubicBezTo>
                    <a:pt x="2402" y="9760"/>
                    <a:pt x="2011" y="10542"/>
                    <a:pt x="1676" y="11342"/>
                  </a:cubicBezTo>
                  <a:cubicBezTo>
                    <a:pt x="1173" y="12552"/>
                    <a:pt x="783" y="13799"/>
                    <a:pt x="541" y="15083"/>
                  </a:cubicBezTo>
                  <a:cubicBezTo>
                    <a:pt x="466" y="15399"/>
                    <a:pt x="410" y="15715"/>
                    <a:pt x="355" y="16050"/>
                  </a:cubicBezTo>
                  <a:cubicBezTo>
                    <a:pt x="75" y="17912"/>
                    <a:pt x="1" y="19791"/>
                    <a:pt x="113" y="21690"/>
                  </a:cubicBezTo>
                  <a:cubicBezTo>
                    <a:pt x="150" y="22434"/>
                    <a:pt x="224" y="23178"/>
                    <a:pt x="317" y="23923"/>
                  </a:cubicBezTo>
                  <a:cubicBezTo>
                    <a:pt x="355" y="24221"/>
                    <a:pt x="410" y="24518"/>
                    <a:pt x="448" y="24816"/>
                  </a:cubicBezTo>
                  <a:cubicBezTo>
                    <a:pt x="448" y="24835"/>
                    <a:pt x="448" y="24853"/>
                    <a:pt x="466" y="24872"/>
                  </a:cubicBezTo>
                  <a:cubicBezTo>
                    <a:pt x="559" y="25468"/>
                    <a:pt x="652" y="26063"/>
                    <a:pt x="783" y="26659"/>
                  </a:cubicBezTo>
                  <a:cubicBezTo>
                    <a:pt x="857" y="26994"/>
                    <a:pt x="950" y="27329"/>
                    <a:pt x="1024" y="27664"/>
                  </a:cubicBezTo>
                  <a:cubicBezTo>
                    <a:pt x="1099" y="27924"/>
                    <a:pt x="1173" y="28185"/>
                    <a:pt x="1266" y="28427"/>
                  </a:cubicBezTo>
                  <a:cubicBezTo>
                    <a:pt x="1471" y="29097"/>
                    <a:pt x="1732" y="29748"/>
                    <a:pt x="2029" y="30362"/>
                  </a:cubicBezTo>
                  <a:cubicBezTo>
                    <a:pt x="2123" y="30548"/>
                    <a:pt x="2216" y="30734"/>
                    <a:pt x="2309" y="30902"/>
                  </a:cubicBezTo>
                  <a:cubicBezTo>
                    <a:pt x="3537" y="33358"/>
                    <a:pt x="5361" y="35462"/>
                    <a:pt x="7613" y="37006"/>
                  </a:cubicBezTo>
                  <a:cubicBezTo>
                    <a:pt x="7966" y="37248"/>
                    <a:pt x="8320" y="37453"/>
                    <a:pt x="8674" y="37676"/>
                  </a:cubicBezTo>
                  <a:cubicBezTo>
                    <a:pt x="9344" y="38048"/>
                    <a:pt x="10014" y="38365"/>
                    <a:pt x="10702" y="38644"/>
                  </a:cubicBezTo>
                  <a:cubicBezTo>
                    <a:pt x="12172" y="39239"/>
                    <a:pt x="13661" y="39723"/>
                    <a:pt x="15187" y="40114"/>
                  </a:cubicBezTo>
                  <a:cubicBezTo>
                    <a:pt x="15429" y="40151"/>
                    <a:pt x="15634" y="40319"/>
                    <a:pt x="15690" y="40561"/>
                  </a:cubicBezTo>
                  <a:cubicBezTo>
                    <a:pt x="16211" y="42236"/>
                    <a:pt x="16955" y="43799"/>
                    <a:pt x="17625" y="45418"/>
                  </a:cubicBezTo>
                  <a:cubicBezTo>
                    <a:pt x="17830" y="45884"/>
                    <a:pt x="18072" y="46349"/>
                    <a:pt x="18351" y="46777"/>
                  </a:cubicBezTo>
                  <a:cubicBezTo>
                    <a:pt x="18619" y="47204"/>
                    <a:pt x="18957" y="47419"/>
                    <a:pt x="19306" y="47419"/>
                  </a:cubicBezTo>
                  <a:cubicBezTo>
                    <a:pt x="19611" y="47419"/>
                    <a:pt x="19926" y="47255"/>
                    <a:pt x="20212" y="46926"/>
                  </a:cubicBezTo>
                  <a:cubicBezTo>
                    <a:pt x="20454" y="46665"/>
                    <a:pt x="20640" y="46367"/>
                    <a:pt x="20826" y="46070"/>
                  </a:cubicBezTo>
                  <a:cubicBezTo>
                    <a:pt x="21720" y="44562"/>
                    <a:pt x="22539" y="42999"/>
                    <a:pt x="23283" y="41398"/>
                  </a:cubicBezTo>
                  <a:cubicBezTo>
                    <a:pt x="23413" y="41156"/>
                    <a:pt x="23469" y="40877"/>
                    <a:pt x="23432" y="40617"/>
                  </a:cubicBezTo>
                  <a:cubicBezTo>
                    <a:pt x="23395" y="40449"/>
                    <a:pt x="23450" y="40375"/>
                    <a:pt x="23581" y="40338"/>
                  </a:cubicBezTo>
                  <a:cubicBezTo>
                    <a:pt x="23674" y="40319"/>
                    <a:pt x="23785" y="40300"/>
                    <a:pt x="23879" y="40282"/>
                  </a:cubicBezTo>
                  <a:cubicBezTo>
                    <a:pt x="25256" y="39965"/>
                    <a:pt x="26614" y="39481"/>
                    <a:pt x="27880" y="38849"/>
                  </a:cubicBezTo>
                  <a:cubicBezTo>
                    <a:pt x="28122" y="38718"/>
                    <a:pt x="28364" y="38607"/>
                    <a:pt x="28606" y="38458"/>
                  </a:cubicBezTo>
                  <a:cubicBezTo>
                    <a:pt x="28959" y="38272"/>
                    <a:pt x="29313" y="38048"/>
                    <a:pt x="29666" y="37825"/>
                  </a:cubicBezTo>
                  <a:cubicBezTo>
                    <a:pt x="32346" y="36076"/>
                    <a:pt x="34543" y="33712"/>
                    <a:pt x="36069" y="30920"/>
                  </a:cubicBezTo>
                  <a:cubicBezTo>
                    <a:pt x="36422" y="30288"/>
                    <a:pt x="36739" y="29655"/>
                    <a:pt x="37018" y="29004"/>
                  </a:cubicBezTo>
                  <a:cubicBezTo>
                    <a:pt x="37241" y="28501"/>
                    <a:pt x="37427" y="27980"/>
                    <a:pt x="37613" y="27477"/>
                  </a:cubicBezTo>
                  <a:cubicBezTo>
                    <a:pt x="37744" y="27068"/>
                    <a:pt x="37874" y="26677"/>
                    <a:pt x="37986" y="26268"/>
                  </a:cubicBezTo>
                  <a:cubicBezTo>
                    <a:pt x="38414" y="24742"/>
                    <a:pt x="38656" y="23178"/>
                    <a:pt x="38730" y="21596"/>
                  </a:cubicBezTo>
                  <a:cubicBezTo>
                    <a:pt x="38767" y="21243"/>
                    <a:pt x="38767" y="20889"/>
                    <a:pt x="38767" y="20517"/>
                  </a:cubicBezTo>
                  <a:cubicBezTo>
                    <a:pt x="38786" y="19084"/>
                    <a:pt x="38637" y="17670"/>
                    <a:pt x="38376" y="16255"/>
                  </a:cubicBezTo>
                  <a:cubicBezTo>
                    <a:pt x="38358" y="16218"/>
                    <a:pt x="38358" y="16181"/>
                    <a:pt x="38339" y="16125"/>
                  </a:cubicBezTo>
                  <a:cubicBezTo>
                    <a:pt x="38283" y="15790"/>
                    <a:pt x="38209" y="15474"/>
                    <a:pt x="38116" y="15139"/>
                  </a:cubicBezTo>
                  <a:cubicBezTo>
                    <a:pt x="37762" y="13706"/>
                    <a:pt x="37260" y="12291"/>
                    <a:pt x="36608" y="10970"/>
                  </a:cubicBezTo>
                  <a:cubicBezTo>
                    <a:pt x="36478" y="10672"/>
                    <a:pt x="36329" y="10411"/>
                    <a:pt x="36180" y="10132"/>
                  </a:cubicBezTo>
                  <a:cubicBezTo>
                    <a:pt x="36013" y="9797"/>
                    <a:pt x="35808" y="9462"/>
                    <a:pt x="35622" y="9146"/>
                  </a:cubicBezTo>
                  <a:cubicBezTo>
                    <a:pt x="35399" y="8792"/>
                    <a:pt x="35175" y="8457"/>
                    <a:pt x="34933" y="8122"/>
                  </a:cubicBezTo>
                  <a:cubicBezTo>
                    <a:pt x="33779" y="6466"/>
                    <a:pt x="32365" y="4996"/>
                    <a:pt x="30746" y="3767"/>
                  </a:cubicBezTo>
                  <a:cubicBezTo>
                    <a:pt x="30485" y="3581"/>
                    <a:pt x="30225" y="3395"/>
                    <a:pt x="29964" y="3228"/>
                  </a:cubicBezTo>
                  <a:cubicBezTo>
                    <a:pt x="26871" y="1130"/>
                    <a:pt x="23218" y="0"/>
                    <a:pt x="19492"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75"/>
            <p:cNvSpPr/>
            <p:nvPr/>
          </p:nvSpPr>
          <p:spPr>
            <a:xfrm>
              <a:off x="2934753" y="3159380"/>
              <a:ext cx="1106908" cy="362348"/>
            </a:xfrm>
            <a:custGeom>
              <a:rect b="b" l="l" r="r" t="t"/>
              <a:pathLst>
                <a:path extrusionOk="0" h="12587" w="38451">
                  <a:moveTo>
                    <a:pt x="30913" y="908"/>
                  </a:moveTo>
                  <a:cubicBezTo>
                    <a:pt x="32149" y="908"/>
                    <a:pt x="33384" y="1341"/>
                    <a:pt x="34374" y="2209"/>
                  </a:cubicBezTo>
                  <a:cubicBezTo>
                    <a:pt x="35696" y="3400"/>
                    <a:pt x="36254" y="4889"/>
                    <a:pt x="35882" y="6619"/>
                  </a:cubicBezTo>
                  <a:cubicBezTo>
                    <a:pt x="35510" y="8406"/>
                    <a:pt x="34374" y="9560"/>
                    <a:pt x="32681" y="10174"/>
                  </a:cubicBezTo>
                  <a:cubicBezTo>
                    <a:pt x="32197" y="10379"/>
                    <a:pt x="31657" y="10472"/>
                    <a:pt x="31118" y="10472"/>
                  </a:cubicBezTo>
                  <a:cubicBezTo>
                    <a:pt x="31073" y="10473"/>
                    <a:pt x="31028" y="10473"/>
                    <a:pt x="30984" y="10473"/>
                  </a:cubicBezTo>
                  <a:cubicBezTo>
                    <a:pt x="28549" y="10473"/>
                    <a:pt x="26530" y="8980"/>
                    <a:pt x="26000" y="6787"/>
                  </a:cubicBezTo>
                  <a:cubicBezTo>
                    <a:pt x="25553" y="4944"/>
                    <a:pt x="26111" y="3381"/>
                    <a:pt x="27526" y="2134"/>
                  </a:cubicBezTo>
                  <a:cubicBezTo>
                    <a:pt x="28508" y="1317"/>
                    <a:pt x="29711" y="908"/>
                    <a:pt x="30913" y="908"/>
                  </a:cubicBezTo>
                  <a:close/>
                  <a:moveTo>
                    <a:pt x="19826" y="2043"/>
                  </a:moveTo>
                  <a:cubicBezTo>
                    <a:pt x="20945" y="2043"/>
                    <a:pt x="22058" y="2403"/>
                    <a:pt x="22985" y="3121"/>
                  </a:cubicBezTo>
                  <a:cubicBezTo>
                    <a:pt x="25627" y="5093"/>
                    <a:pt x="25460" y="9095"/>
                    <a:pt x="22668" y="10844"/>
                  </a:cubicBezTo>
                  <a:cubicBezTo>
                    <a:pt x="21799" y="11399"/>
                    <a:pt x="20822" y="11667"/>
                    <a:pt x="19852" y="11667"/>
                  </a:cubicBezTo>
                  <a:cubicBezTo>
                    <a:pt x="18350" y="11667"/>
                    <a:pt x="16867" y="11023"/>
                    <a:pt x="15838" y="9802"/>
                  </a:cubicBezTo>
                  <a:cubicBezTo>
                    <a:pt x="15149" y="8983"/>
                    <a:pt x="14796" y="8034"/>
                    <a:pt x="14759" y="6470"/>
                  </a:cubicBezTo>
                  <a:cubicBezTo>
                    <a:pt x="14777" y="5186"/>
                    <a:pt x="15540" y="3809"/>
                    <a:pt x="17011" y="2860"/>
                  </a:cubicBezTo>
                  <a:cubicBezTo>
                    <a:pt x="17876" y="2315"/>
                    <a:pt x="18853" y="2043"/>
                    <a:pt x="19826" y="2043"/>
                  </a:cubicBezTo>
                  <a:close/>
                  <a:moveTo>
                    <a:pt x="8933" y="2488"/>
                  </a:moveTo>
                  <a:cubicBezTo>
                    <a:pt x="10329" y="2488"/>
                    <a:pt x="11818" y="3139"/>
                    <a:pt x="12916" y="4591"/>
                  </a:cubicBezTo>
                  <a:cubicBezTo>
                    <a:pt x="13437" y="5279"/>
                    <a:pt x="13735" y="6098"/>
                    <a:pt x="13754" y="6973"/>
                  </a:cubicBezTo>
                  <a:cubicBezTo>
                    <a:pt x="13791" y="8499"/>
                    <a:pt x="13009" y="9951"/>
                    <a:pt x="11725" y="10788"/>
                  </a:cubicBezTo>
                  <a:cubicBezTo>
                    <a:pt x="10818" y="11378"/>
                    <a:pt x="9781" y="11673"/>
                    <a:pt x="8747" y="11673"/>
                  </a:cubicBezTo>
                  <a:cubicBezTo>
                    <a:pt x="7597" y="11673"/>
                    <a:pt x="6451" y="11309"/>
                    <a:pt x="5490" y="10583"/>
                  </a:cubicBezTo>
                  <a:cubicBezTo>
                    <a:pt x="2885" y="8555"/>
                    <a:pt x="3146" y="4795"/>
                    <a:pt x="6030" y="3158"/>
                  </a:cubicBezTo>
                  <a:cubicBezTo>
                    <a:pt x="6793" y="2730"/>
                    <a:pt x="7612" y="2506"/>
                    <a:pt x="8933" y="2488"/>
                  </a:cubicBezTo>
                  <a:close/>
                  <a:moveTo>
                    <a:pt x="30949" y="1"/>
                  </a:moveTo>
                  <a:cubicBezTo>
                    <a:pt x="28494" y="1"/>
                    <a:pt x="26051" y="1410"/>
                    <a:pt x="25106" y="4144"/>
                  </a:cubicBezTo>
                  <a:cubicBezTo>
                    <a:pt x="23840" y="2218"/>
                    <a:pt x="22136" y="1149"/>
                    <a:pt x="19905" y="1149"/>
                  </a:cubicBezTo>
                  <a:cubicBezTo>
                    <a:pt x="19743" y="1149"/>
                    <a:pt x="19579" y="1155"/>
                    <a:pt x="19411" y="1166"/>
                  </a:cubicBezTo>
                  <a:cubicBezTo>
                    <a:pt x="16955" y="1315"/>
                    <a:pt x="15243" y="2618"/>
                    <a:pt x="14163" y="4870"/>
                  </a:cubicBezTo>
                  <a:cubicBezTo>
                    <a:pt x="12935" y="2692"/>
                    <a:pt x="11092" y="1576"/>
                    <a:pt x="8673" y="1576"/>
                  </a:cubicBezTo>
                  <a:cubicBezTo>
                    <a:pt x="8653" y="1576"/>
                    <a:pt x="8634" y="1576"/>
                    <a:pt x="8614" y="1576"/>
                  </a:cubicBezTo>
                  <a:cubicBezTo>
                    <a:pt x="6205" y="1576"/>
                    <a:pt x="4383" y="2710"/>
                    <a:pt x="3183" y="4907"/>
                  </a:cubicBezTo>
                  <a:cubicBezTo>
                    <a:pt x="2606" y="3269"/>
                    <a:pt x="1545" y="2153"/>
                    <a:pt x="317" y="1148"/>
                  </a:cubicBezTo>
                  <a:lnTo>
                    <a:pt x="224" y="1055"/>
                  </a:lnTo>
                  <a:cubicBezTo>
                    <a:pt x="149" y="1371"/>
                    <a:pt x="93" y="1687"/>
                    <a:pt x="38" y="2022"/>
                  </a:cubicBezTo>
                  <a:cubicBezTo>
                    <a:pt x="894" y="2730"/>
                    <a:pt x="1582" y="3604"/>
                    <a:pt x="2066" y="4609"/>
                  </a:cubicBezTo>
                  <a:cubicBezTo>
                    <a:pt x="2345" y="5168"/>
                    <a:pt x="2420" y="5800"/>
                    <a:pt x="2327" y="6415"/>
                  </a:cubicBezTo>
                  <a:cubicBezTo>
                    <a:pt x="2066" y="7959"/>
                    <a:pt x="1322" y="9150"/>
                    <a:pt x="0" y="9895"/>
                  </a:cubicBezTo>
                  <a:cubicBezTo>
                    <a:pt x="38" y="10193"/>
                    <a:pt x="93" y="10490"/>
                    <a:pt x="131" y="10788"/>
                  </a:cubicBezTo>
                  <a:cubicBezTo>
                    <a:pt x="131" y="10807"/>
                    <a:pt x="131" y="10825"/>
                    <a:pt x="149" y="10844"/>
                  </a:cubicBezTo>
                  <a:cubicBezTo>
                    <a:pt x="242" y="10788"/>
                    <a:pt x="335" y="10751"/>
                    <a:pt x="428" y="10695"/>
                  </a:cubicBezTo>
                  <a:cubicBezTo>
                    <a:pt x="1322" y="10230"/>
                    <a:pt x="2047" y="9504"/>
                    <a:pt x="2531" y="8629"/>
                  </a:cubicBezTo>
                  <a:cubicBezTo>
                    <a:pt x="2606" y="8443"/>
                    <a:pt x="2699" y="8276"/>
                    <a:pt x="2848" y="8145"/>
                  </a:cubicBezTo>
                  <a:cubicBezTo>
                    <a:pt x="3667" y="10788"/>
                    <a:pt x="5472" y="12296"/>
                    <a:pt x="8208" y="12538"/>
                  </a:cubicBezTo>
                  <a:cubicBezTo>
                    <a:pt x="8441" y="12558"/>
                    <a:pt x="8669" y="12569"/>
                    <a:pt x="8893" y="12569"/>
                  </a:cubicBezTo>
                  <a:cubicBezTo>
                    <a:pt x="11274" y="12569"/>
                    <a:pt x="13102" y="11395"/>
                    <a:pt x="14293" y="9132"/>
                  </a:cubicBezTo>
                  <a:cubicBezTo>
                    <a:pt x="15525" y="11367"/>
                    <a:pt x="17340" y="12587"/>
                    <a:pt x="19768" y="12587"/>
                  </a:cubicBezTo>
                  <a:cubicBezTo>
                    <a:pt x="19908" y="12587"/>
                    <a:pt x="20049" y="12583"/>
                    <a:pt x="20193" y="12575"/>
                  </a:cubicBezTo>
                  <a:cubicBezTo>
                    <a:pt x="22854" y="12407"/>
                    <a:pt x="24660" y="10956"/>
                    <a:pt x="25609" y="8425"/>
                  </a:cubicBezTo>
                  <a:cubicBezTo>
                    <a:pt x="26943" y="10356"/>
                    <a:pt x="28662" y="11399"/>
                    <a:pt x="30787" y="11399"/>
                  </a:cubicBezTo>
                  <a:cubicBezTo>
                    <a:pt x="31181" y="11399"/>
                    <a:pt x="31589" y="11363"/>
                    <a:pt x="32011" y="11291"/>
                  </a:cubicBezTo>
                  <a:cubicBezTo>
                    <a:pt x="34747" y="10807"/>
                    <a:pt x="36366" y="9076"/>
                    <a:pt x="36924" y="6266"/>
                  </a:cubicBezTo>
                  <a:cubicBezTo>
                    <a:pt x="37334" y="6787"/>
                    <a:pt x="37855" y="7233"/>
                    <a:pt x="38413" y="7568"/>
                  </a:cubicBezTo>
                  <a:cubicBezTo>
                    <a:pt x="38450" y="7215"/>
                    <a:pt x="38450" y="6861"/>
                    <a:pt x="38450" y="6489"/>
                  </a:cubicBezTo>
                  <a:cubicBezTo>
                    <a:pt x="38171" y="6284"/>
                    <a:pt x="37910" y="6024"/>
                    <a:pt x="37706" y="5745"/>
                  </a:cubicBezTo>
                  <a:cubicBezTo>
                    <a:pt x="36943" y="4777"/>
                    <a:pt x="36961" y="3418"/>
                    <a:pt x="37724" y="2469"/>
                  </a:cubicBezTo>
                  <a:cubicBezTo>
                    <a:pt x="37817" y="2339"/>
                    <a:pt x="37910" y="2227"/>
                    <a:pt x="38022" y="2097"/>
                  </a:cubicBezTo>
                  <a:cubicBezTo>
                    <a:pt x="37966" y="1762"/>
                    <a:pt x="37892" y="1446"/>
                    <a:pt x="37799" y="1111"/>
                  </a:cubicBezTo>
                  <a:cubicBezTo>
                    <a:pt x="37352" y="1464"/>
                    <a:pt x="36980" y="1911"/>
                    <a:pt x="36682" y="2395"/>
                  </a:cubicBezTo>
                  <a:cubicBezTo>
                    <a:pt x="36552" y="2618"/>
                    <a:pt x="36440" y="2860"/>
                    <a:pt x="36329" y="3121"/>
                  </a:cubicBezTo>
                  <a:cubicBezTo>
                    <a:pt x="35139" y="1023"/>
                    <a:pt x="33039" y="1"/>
                    <a:pt x="30949"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75"/>
            <p:cNvSpPr/>
            <p:nvPr/>
          </p:nvSpPr>
          <p:spPr>
            <a:xfrm>
              <a:off x="2948139" y="3511711"/>
              <a:ext cx="1071010" cy="193394"/>
            </a:xfrm>
            <a:custGeom>
              <a:rect b="b" l="l" r="r" t="t"/>
              <a:pathLst>
                <a:path extrusionOk="0" h="6718" w="37204">
                  <a:moveTo>
                    <a:pt x="7017" y="3034"/>
                  </a:moveTo>
                  <a:cubicBezTo>
                    <a:pt x="9138" y="3388"/>
                    <a:pt x="11148" y="3630"/>
                    <a:pt x="13307" y="3779"/>
                  </a:cubicBezTo>
                  <a:cubicBezTo>
                    <a:pt x="12526" y="4709"/>
                    <a:pt x="11707" y="5323"/>
                    <a:pt x="10627" y="5565"/>
                  </a:cubicBezTo>
                  <a:cubicBezTo>
                    <a:pt x="10459" y="5606"/>
                    <a:pt x="10289" y="5626"/>
                    <a:pt x="10121" y="5626"/>
                  </a:cubicBezTo>
                  <a:cubicBezTo>
                    <a:pt x="9675" y="5626"/>
                    <a:pt x="9238" y="5487"/>
                    <a:pt x="8859" y="5230"/>
                  </a:cubicBezTo>
                  <a:cubicBezTo>
                    <a:pt x="8078" y="4709"/>
                    <a:pt x="7519" y="3983"/>
                    <a:pt x="7017" y="3034"/>
                  </a:cubicBezTo>
                  <a:close/>
                  <a:moveTo>
                    <a:pt x="28996" y="3165"/>
                  </a:moveTo>
                  <a:lnTo>
                    <a:pt x="28996" y="3165"/>
                  </a:lnTo>
                  <a:cubicBezTo>
                    <a:pt x="28959" y="3258"/>
                    <a:pt x="28959" y="3313"/>
                    <a:pt x="28940" y="3351"/>
                  </a:cubicBezTo>
                  <a:cubicBezTo>
                    <a:pt x="28382" y="4058"/>
                    <a:pt x="27749" y="4691"/>
                    <a:pt x="27042" y="5212"/>
                  </a:cubicBezTo>
                  <a:cubicBezTo>
                    <a:pt x="26800" y="5361"/>
                    <a:pt x="26577" y="5491"/>
                    <a:pt x="26316" y="5603"/>
                  </a:cubicBezTo>
                  <a:cubicBezTo>
                    <a:pt x="26050" y="5717"/>
                    <a:pt x="25765" y="5777"/>
                    <a:pt x="25481" y="5777"/>
                  </a:cubicBezTo>
                  <a:cubicBezTo>
                    <a:pt x="25207" y="5777"/>
                    <a:pt x="24934" y="5721"/>
                    <a:pt x="24678" y="5603"/>
                  </a:cubicBezTo>
                  <a:cubicBezTo>
                    <a:pt x="24027" y="5342"/>
                    <a:pt x="23450" y="4914"/>
                    <a:pt x="23003" y="4356"/>
                  </a:cubicBezTo>
                  <a:cubicBezTo>
                    <a:pt x="22873" y="4225"/>
                    <a:pt x="22799" y="4058"/>
                    <a:pt x="22762" y="3890"/>
                  </a:cubicBezTo>
                  <a:cubicBezTo>
                    <a:pt x="24846" y="3779"/>
                    <a:pt x="26930" y="3537"/>
                    <a:pt x="28996" y="3165"/>
                  </a:cubicBezTo>
                  <a:close/>
                  <a:moveTo>
                    <a:pt x="15501" y="3934"/>
                  </a:moveTo>
                  <a:cubicBezTo>
                    <a:pt x="16244" y="3934"/>
                    <a:pt x="16961" y="4008"/>
                    <a:pt x="17667" y="4008"/>
                  </a:cubicBezTo>
                  <a:cubicBezTo>
                    <a:pt x="17777" y="4008"/>
                    <a:pt x="17887" y="4006"/>
                    <a:pt x="17997" y="4002"/>
                  </a:cubicBezTo>
                  <a:cubicBezTo>
                    <a:pt x="18186" y="3999"/>
                    <a:pt x="18374" y="3997"/>
                    <a:pt x="18562" y="3997"/>
                  </a:cubicBezTo>
                  <a:cubicBezTo>
                    <a:pt x="19361" y="3997"/>
                    <a:pt x="20162" y="4024"/>
                    <a:pt x="20975" y="4039"/>
                  </a:cubicBezTo>
                  <a:cubicBezTo>
                    <a:pt x="20659" y="4579"/>
                    <a:pt x="20212" y="5044"/>
                    <a:pt x="19672" y="5361"/>
                  </a:cubicBezTo>
                  <a:cubicBezTo>
                    <a:pt x="19249" y="5643"/>
                    <a:pt x="18752" y="5784"/>
                    <a:pt x="18250" y="5784"/>
                  </a:cubicBezTo>
                  <a:cubicBezTo>
                    <a:pt x="17958" y="5784"/>
                    <a:pt x="17664" y="5736"/>
                    <a:pt x="17383" y="5640"/>
                  </a:cubicBezTo>
                  <a:cubicBezTo>
                    <a:pt x="16434" y="5323"/>
                    <a:pt x="15615" y="4747"/>
                    <a:pt x="15001" y="3946"/>
                  </a:cubicBezTo>
                  <a:cubicBezTo>
                    <a:pt x="15169" y="3937"/>
                    <a:pt x="15335" y="3934"/>
                    <a:pt x="15501" y="3934"/>
                  </a:cubicBezTo>
                  <a:close/>
                  <a:moveTo>
                    <a:pt x="37204" y="1"/>
                  </a:moveTo>
                  <a:lnTo>
                    <a:pt x="37204" y="1"/>
                  </a:lnTo>
                  <a:cubicBezTo>
                    <a:pt x="34784" y="969"/>
                    <a:pt x="32290" y="1676"/>
                    <a:pt x="29722" y="2122"/>
                  </a:cubicBezTo>
                  <a:cubicBezTo>
                    <a:pt x="27005" y="2606"/>
                    <a:pt x="24269" y="2904"/>
                    <a:pt x="21515" y="3016"/>
                  </a:cubicBezTo>
                  <a:cubicBezTo>
                    <a:pt x="20582" y="3052"/>
                    <a:pt x="19648" y="3071"/>
                    <a:pt x="18714" y="3071"/>
                  </a:cubicBezTo>
                  <a:cubicBezTo>
                    <a:pt x="16795" y="3071"/>
                    <a:pt x="14875" y="2992"/>
                    <a:pt x="12972" y="2830"/>
                  </a:cubicBezTo>
                  <a:cubicBezTo>
                    <a:pt x="8673" y="2532"/>
                    <a:pt x="4486" y="1639"/>
                    <a:pt x="354" y="503"/>
                  </a:cubicBezTo>
                  <a:cubicBezTo>
                    <a:pt x="242" y="485"/>
                    <a:pt x="112" y="429"/>
                    <a:pt x="1" y="392"/>
                  </a:cubicBezTo>
                  <a:lnTo>
                    <a:pt x="1" y="392"/>
                  </a:lnTo>
                  <a:cubicBezTo>
                    <a:pt x="75" y="727"/>
                    <a:pt x="168" y="1062"/>
                    <a:pt x="242" y="1397"/>
                  </a:cubicBezTo>
                  <a:lnTo>
                    <a:pt x="336" y="1397"/>
                  </a:lnTo>
                  <a:cubicBezTo>
                    <a:pt x="1973" y="1899"/>
                    <a:pt x="3648" y="2309"/>
                    <a:pt x="5342" y="2681"/>
                  </a:cubicBezTo>
                  <a:cubicBezTo>
                    <a:pt x="4894" y="3598"/>
                    <a:pt x="3998" y="4092"/>
                    <a:pt x="3089" y="4092"/>
                  </a:cubicBezTo>
                  <a:cubicBezTo>
                    <a:pt x="2449" y="4092"/>
                    <a:pt x="1803" y="3847"/>
                    <a:pt x="1303" y="3332"/>
                  </a:cubicBezTo>
                  <a:cubicBezTo>
                    <a:pt x="987" y="2979"/>
                    <a:pt x="708" y="2588"/>
                    <a:pt x="484" y="2160"/>
                  </a:cubicBezTo>
                  <a:lnTo>
                    <a:pt x="484" y="2160"/>
                  </a:lnTo>
                  <a:cubicBezTo>
                    <a:pt x="689" y="2830"/>
                    <a:pt x="950" y="3481"/>
                    <a:pt x="1247" y="4095"/>
                  </a:cubicBezTo>
                  <a:cubicBezTo>
                    <a:pt x="1341" y="4281"/>
                    <a:pt x="1434" y="4467"/>
                    <a:pt x="1527" y="4635"/>
                  </a:cubicBezTo>
                  <a:cubicBezTo>
                    <a:pt x="2006" y="4907"/>
                    <a:pt x="2538" y="5041"/>
                    <a:pt x="3066" y="5041"/>
                  </a:cubicBezTo>
                  <a:cubicBezTo>
                    <a:pt x="3767" y="5041"/>
                    <a:pt x="4463" y="4804"/>
                    <a:pt x="5025" y="4337"/>
                  </a:cubicBezTo>
                  <a:cubicBezTo>
                    <a:pt x="5398" y="4039"/>
                    <a:pt x="5733" y="3723"/>
                    <a:pt x="6105" y="3407"/>
                  </a:cubicBezTo>
                  <a:cubicBezTo>
                    <a:pt x="6235" y="3518"/>
                    <a:pt x="6347" y="3686"/>
                    <a:pt x="6421" y="3853"/>
                  </a:cubicBezTo>
                  <a:cubicBezTo>
                    <a:pt x="6831" y="4616"/>
                    <a:pt x="7408" y="5286"/>
                    <a:pt x="8096" y="5826"/>
                  </a:cubicBezTo>
                  <a:cubicBezTo>
                    <a:pt x="8661" y="6289"/>
                    <a:pt x="9373" y="6539"/>
                    <a:pt x="10090" y="6539"/>
                  </a:cubicBezTo>
                  <a:cubicBezTo>
                    <a:pt x="10295" y="6539"/>
                    <a:pt x="10500" y="6519"/>
                    <a:pt x="10702" y="6477"/>
                  </a:cubicBezTo>
                  <a:cubicBezTo>
                    <a:pt x="11818" y="6254"/>
                    <a:pt x="12823" y="5677"/>
                    <a:pt x="13586" y="4840"/>
                  </a:cubicBezTo>
                  <a:cubicBezTo>
                    <a:pt x="13754" y="4691"/>
                    <a:pt x="13847" y="4505"/>
                    <a:pt x="14052" y="4412"/>
                  </a:cubicBezTo>
                  <a:cubicBezTo>
                    <a:pt x="14182" y="4449"/>
                    <a:pt x="14238" y="4542"/>
                    <a:pt x="14312" y="4616"/>
                  </a:cubicBezTo>
                  <a:cubicBezTo>
                    <a:pt x="14591" y="4877"/>
                    <a:pt x="14833" y="5175"/>
                    <a:pt x="15131" y="5417"/>
                  </a:cubicBezTo>
                  <a:cubicBezTo>
                    <a:pt x="16242" y="6297"/>
                    <a:pt x="17294" y="6718"/>
                    <a:pt x="18278" y="6718"/>
                  </a:cubicBezTo>
                  <a:cubicBezTo>
                    <a:pt x="19437" y="6718"/>
                    <a:pt x="20502" y="6133"/>
                    <a:pt x="21459" y="5026"/>
                  </a:cubicBezTo>
                  <a:cubicBezTo>
                    <a:pt x="21589" y="4821"/>
                    <a:pt x="21757" y="4635"/>
                    <a:pt x="21943" y="4486"/>
                  </a:cubicBezTo>
                  <a:cubicBezTo>
                    <a:pt x="22203" y="4877"/>
                    <a:pt x="22501" y="5212"/>
                    <a:pt x="22836" y="5510"/>
                  </a:cubicBezTo>
                  <a:cubicBezTo>
                    <a:pt x="23800" y="6327"/>
                    <a:pt x="24652" y="6712"/>
                    <a:pt x="25487" y="6712"/>
                  </a:cubicBezTo>
                  <a:cubicBezTo>
                    <a:pt x="26249" y="6712"/>
                    <a:pt x="26997" y="6392"/>
                    <a:pt x="27805" y="5789"/>
                  </a:cubicBezTo>
                  <a:cubicBezTo>
                    <a:pt x="28419" y="5305"/>
                    <a:pt x="28978" y="4765"/>
                    <a:pt x="29480" y="4170"/>
                  </a:cubicBezTo>
                  <a:cubicBezTo>
                    <a:pt x="29573" y="4002"/>
                    <a:pt x="29703" y="3872"/>
                    <a:pt x="29871" y="3779"/>
                  </a:cubicBezTo>
                  <a:cubicBezTo>
                    <a:pt x="30150" y="4002"/>
                    <a:pt x="30429" y="4225"/>
                    <a:pt x="30727" y="4430"/>
                  </a:cubicBezTo>
                  <a:cubicBezTo>
                    <a:pt x="31422" y="4936"/>
                    <a:pt x="32251" y="5200"/>
                    <a:pt x="33101" y="5200"/>
                  </a:cubicBezTo>
                  <a:cubicBezTo>
                    <a:pt x="33252" y="5200"/>
                    <a:pt x="33404" y="5191"/>
                    <a:pt x="33556" y="5175"/>
                  </a:cubicBezTo>
                  <a:cubicBezTo>
                    <a:pt x="34170" y="5100"/>
                    <a:pt x="34747" y="4933"/>
                    <a:pt x="35287" y="4653"/>
                  </a:cubicBezTo>
                  <a:cubicBezTo>
                    <a:pt x="35640" y="4021"/>
                    <a:pt x="35957" y="3388"/>
                    <a:pt x="36236" y="2737"/>
                  </a:cubicBezTo>
                  <a:lnTo>
                    <a:pt x="36236" y="2737"/>
                  </a:lnTo>
                  <a:cubicBezTo>
                    <a:pt x="35603" y="3481"/>
                    <a:pt x="34728" y="4021"/>
                    <a:pt x="33761" y="4225"/>
                  </a:cubicBezTo>
                  <a:cubicBezTo>
                    <a:pt x="33577" y="4263"/>
                    <a:pt x="33388" y="4281"/>
                    <a:pt x="33196" y="4281"/>
                  </a:cubicBezTo>
                  <a:cubicBezTo>
                    <a:pt x="32142" y="4281"/>
                    <a:pt x="31020" y="3741"/>
                    <a:pt x="30485" y="2923"/>
                  </a:cubicBezTo>
                  <a:cubicBezTo>
                    <a:pt x="32644" y="2513"/>
                    <a:pt x="34747" y="1936"/>
                    <a:pt x="36831" y="1210"/>
                  </a:cubicBezTo>
                  <a:cubicBezTo>
                    <a:pt x="36962" y="801"/>
                    <a:pt x="37092" y="410"/>
                    <a:pt x="3720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75"/>
            <p:cNvSpPr/>
            <p:nvPr/>
          </p:nvSpPr>
          <p:spPr>
            <a:xfrm>
              <a:off x="2973846" y="2989333"/>
              <a:ext cx="1005663" cy="160548"/>
            </a:xfrm>
            <a:custGeom>
              <a:rect b="b" l="l" r="r" t="t"/>
              <a:pathLst>
                <a:path extrusionOk="0" h="5577" w="34934">
                  <a:moveTo>
                    <a:pt x="2399" y="1534"/>
                  </a:moveTo>
                  <a:cubicBezTo>
                    <a:pt x="2561" y="1534"/>
                    <a:pt x="2724" y="1550"/>
                    <a:pt x="2886" y="1583"/>
                  </a:cubicBezTo>
                  <a:cubicBezTo>
                    <a:pt x="4077" y="1769"/>
                    <a:pt x="4840" y="2551"/>
                    <a:pt x="5454" y="3519"/>
                  </a:cubicBezTo>
                  <a:cubicBezTo>
                    <a:pt x="3760" y="3277"/>
                    <a:pt x="2085" y="2923"/>
                    <a:pt x="429" y="2477"/>
                  </a:cubicBezTo>
                  <a:cubicBezTo>
                    <a:pt x="919" y="1879"/>
                    <a:pt x="1648" y="1534"/>
                    <a:pt x="2399" y="1534"/>
                  </a:cubicBezTo>
                  <a:close/>
                  <a:moveTo>
                    <a:pt x="25570" y="2088"/>
                  </a:moveTo>
                  <a:cubicBezTo>
                    <a:pt x="26654" y="2088"/>
                    <a:pt x="27783" y="2635"/>
                    <a:pt x="28271" y="3481"/>
                  </a:cubicBezTo>
                  <a:cubicBezTo>
                    <a:pt x="26335" y="3835"/>
                    <a:pt x="24418" y="4114"/>
                    <a:pt x="22464" y="4356"/>
                  </a:cubicBezTo>
                  <a:cubicBezTo>
                    <a:pt x="22669" y="3314"/>
                    <a:pt x="23897" y="2290"/>
                    <a:pt x="25107" y="2123"/>
                  </a:cubicBezTo>
                  <a:cubicBezTo>
                    <a:pt x="25259" y="2099"/>
                    <a:pt x="25414" y="2088"/>
                    <a:pt x="25570" y="2088"/>
                  </a:cubicBezTo>
                  <a:close/>
                  <a:moveTo>
                    <a:pt x="9811" y="2259"/>
                  </a:moveTo>
                  <a:cubicBezTo>
                    <a:pt x="10357" y="2259"/>
                    <a:pt x="10897" y="2422"/>
                    <a:pt x="11428" y="2756"/>
                  </a:cubicBezTo>
                  <a:cubicBezTo>
                    <a:pt x="12154" y="3221"/>
                    <a:pt x="12768" y="3816"/>
                    <a:pt x="13233" y="4524"/>
                  </a:cubicBezTo>
                  <a:cubicBezTo>
                    <a:pt x="11093" y="4412"/>
                    <a:pt x="9064" y="4151"/>
                    <a:pt x="6961" y="3835"/>
                  </a:cubicBezTo>
                  <a:cubicBezTo>
                    <a:pt x="7296" y="3314"/>
                    <a:pt x="7780" y="2905"/>
                    <a:pt x="8339" y="2644"/>
                  </a:cubicBezTo>
                  <a:cubicBezTo>
                    <a:pt x="8831" y="2389"/>
                    <a:pt x="9323" y="2259"/>
                    <a:pt x="9811" y="2259"/>
                  </a:cubicBezTo>
                  <a:close/>
                  <a:moveTo>
                    <a:pt x="17823" y="2801"/>
                  </a:moveTo>
                  <a:cubicBezTo>
                    <a:pt x="19141" y="2801"/>
                    <a:pt x="20479" y="3596"/>
                    <a:pt x="20864" y="4505"/>
                  </a:cubicBezTo>
                  <a:cubicBezTo>
                    <a:pt x="19809" y="4630"/>
                    <a:pt x="18765" y="4670"/>
                    <a:pt x="17705" y="4670"/>
                  </a:cubicBezTo>
                  <a:cubicBezTo>
                    <a:pt x="16707" y="4670"/>
                    <a:pt x="15695" y="4634"/>
                    <a:pt x="14648" y="4598"/>
                  </a:cubicBezTo>
                  <a:cubicBezTo>
                    <a:pt x="15448" y="3537"/>
                    <a:pt x="16323" y="2905"/>
                    <a:pt x="17569" y="2812"/>
                  </a:cubicBezTo>
                  <a:cubicBezTo>
                    <a:pt x="17654" y="2805"/>
                    <a:pt x="17738" y="2801"/>
                    <a:pt x="17823" y="2801"/>
                  </a:cubicBezTo>
                  <a:close/>
                  <a:moveTo>
                    <a:pt x="33182" y="0"/>
                  </a:moveTo>
                  <a:cubicBezTo>
                    <a:pt x="32296" y="0"/>
                    <a:pt x="31415" y="316"/>
                    <a:pt x="30727" y="895"/>
                  </a:cubicBezTo>
                  <a:cubicBezTo>
                    <a:pt x="30188" y="1360"/>
                    <a:pt x="29722" y="1900"/>
                    <a:pt x="29331" y="2495"/>
                  </a:cubicBezTo>
                  <a:cubicBezTo>
                    <a:pt x="29257" y="2607"/>
                    <a:pt x="29220" y="2756"/>
                    <a:pt x="29052" y="2812"/>
                  </a:cubicBezTo>
                  <a:cubicBezTo>
                    <a:pt x="28903" y="2737"/>
                    <a:pt x="28829" y="2588"/>
                    <a:pt x="28699" y="2477"/>
                  </a:cubicBezTo>
                  <a:cubicBezTo>
                    <a:pt x="27887" y="1633"/>
                    <a:pt x="26776" y="1171"/>
                    <a:pt x="25622" y="1171"/>
                  </a:cubicBezTo>
                  <a:cubicBezTo>
                    <a:pt x="25426" y="1171"/>
                    <a:pt x="25229" y="1184"/>
                    <a:pt x="25032" y="1211"/>
                  </a:cubicBezTo>
                  <a:cubicBezTo>
                    <a:pt x="23618" y="1397"/>
                    <a:pt x="22613" y="2197"/>
                    <a:pt x="21850" y="3351"/>
                  </a:cubicBezTo>
                  <a:cubicBezTo>
                    <a:pt x="21757" y="3481"/>
                    <a:pt x="21738" y="3668"/>
                    <a:pt x="21534" y="3705"/>
                  </a:cubicBezTo>
                  <a:cubicBezTo>
                    <a:pt x="20674" y="2559"/>
                    <a:pt x="19315" y="1878"/>
                    <a:pt x="17887" y="1878"/>
                  </a:cubicBezTo>
                  <a:cubicBezTo>
                    <a:pt x="17831" y="1878"/>
                    <a:pt x="17775" y="1879"/>
                    <a:pt x="17718" y="1881"/>
                  </a:cubicBezTo>
                  <a:cubicBezTo>
                    <a:pt x="16118" y="1900"/>
                    <a:pt x="14983" y="2793"/>
                    <a:pt x="14015" y="3984"/>
                  </a:cubicBezTo>
                  <a:cubicBezTo>
                    <a:pt x="13494" y="3258"/>
                    <a:pt x="12842" y="2607"/>
                    <a:pt x="12098" y="2086"/>
                  </a:cubicBezTo>
                  <a:cubicBezTo>
                    <a:pt x="11340" y="1590"/>
                    <a:pt x="10548" y="1343"/>
                    <a:pt x="9761" y="1343"/>
                  </a:cubicBezTo>
                  <a:cubicBezTo>
                    <a:pt x="8923" y="1343"/>
                    <a:pt x="8092" y="1622"/>
                    <a:pt x="7315" y="2179"/>
                  </a:cubicBezTo>
                  <a:cubicBezTo>
                    <a:pt x="6961" y="2439"/>
                    <a:pt x="6645" y="2737"/>
                    <a:pt x="6347" y="3053"/>
                  </a:cubicBezTo>
                  <a:cubicBezTo>
                    <a:pt x="6161" y="2812"/>
                    <a:pt x="6049" y="2644"/>
                    <a:pt x="5900" y="2477"/>
                  </a:cubicBezTo>
                  <a:cubicBezTo>
                    <a:pt x="5082" y="1472"/>
                    <a:pt x="4095" y="746"/>
                    <a:pt x="2755" y="653"/>
                  </a:cubicBezTo>
                  <a:cubicBezTo>
                    <a:pt x="2652" y="642"/>
                    <a:pt x="2547" y="637"/>
                    <a:pt x="2443" y="637"/>
                  </a:cubicBezTo>
                  <a:cubicBezTo>
                    <a:pt x="2003" y="637"/>
                    <a:pt x="1561" y="729"/>
                    <a:pt x="1155" y="895"/>
                  </a:cubicBezTo>
                  <a:cubicBezTo>
                    <a:pt x="727" y="1639"/>
                    <a:pt x="336" y="2421"/>
                    <a:pt x="1" y="3221"/>
                  </a:cubicBezTo>
                  <a:cubicBezTo>
                    <a:pt x="150" y="3277"/>
                    <a:pt x="317" y="3333"/>
                    <a:pt x="466" y="3370"/>
                  </a:cubicBezTo>
                  <a:cubicBezTo>
                    <a:pt x="3183" y="4133"/>
                    <a:pt x="5938" y="4673"/>
                    <a:pt x="8729" y="5026"/>
                  </a:cubicBezTo>
                  <a:cubicBezTo>
                    <a:pt x="10870" y="5287"/>
                    <a:pt x="13028" y="5491"/>
                    <a:pt x="15187" y="5547"/>
                  </a:cubicBezTo>
                  <a:cubicBezTo>
                    <a:pt x="15774" y="5566"/>
                    <a:pt x="16361" y="5576"/>
                    <a:pt x="16948" y="5576"/>
                  </a:cubicBezTo>
                  <a:cubicBezTo>
                    <a:pt x="19227" y="5576"/>
                    <a:pt x="21503" y="5430"/>
                    <a:pt x="23767" y="5119"/>
                  </a:cubicBezTo>
                  <a:cubicBezTo>
                    <a:pt x="25572" y="4859"/>
                    <a:pt x="27396" y="4561"/>
                    <a:pt x="29201" y="4282"/>
                  </a:cubicBezTo>
                  <a:cubicBezTo>
                    <a:pt x="31155" y="3984"/>
                    <a:pt x="33072" y="3500"/>
                    <a:pt x="34933" y="2849"/>
                  </a:cubicBezTo>
                  <a:cubicBezTo>
                    <a:pt x="34803" y="2551"/>
                    <a:pt x="34654" y="2290"/>
                    <a:pt x="34505" y="2011"/>
                  </a:cubicBezTo>
                  <a:cubicBezTo>
                    <a:pt x="33054" y="2551"/>
                    <a:pt x="31528" y="2942"/>
                    <a:pt x="29983" y="3202"/>
                  </a:cubicBezTo>
                  <a:cubicBezTo>
                    <a:pt x="30039" y="2942"/>
                    <a:pt x="30150" y="2718"/>
                    <a:pt x="30336" y="2551"/>
                  </a:cubicBezTo>
                  <a:cubicBezTo>
                    <a:pt x="30951" y="1807"/>
                    <a:pt x="31621" y="1155"/>
                    <a:pt x="32607" y="969"/>
                  </a:cubicBezTo>
                  <a:cubicBezTo>
                    <a:pt x="32786" y="939"/>
                    <a:pt x="32964" y="924"/>
                    <a:pt x="33143" y="924"/>
                  </a:cubicBezTo>
                  <a:cubicBezTo>
                    <a:pt x="33411" y="924"/>
                    <a:pt x="33679" y="958"/>
                    <a:pt x="33947" y="1025"/>
                  </a:cubicBezTo>
                  <a:cubicBezTo>
                    <a:pt x="33724" y="671"/>
                    <a:pt x="33500" y="336"/>
                    <a:pt x="33258" y="1"/>
                  </a:cubicBezTo>
                  <a:cubicBezTo>
                    <a:pt x="33233" y="1"/>
                    <a:pt x="33208" y="0"/>
                    <a:pt x="3318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75"/>
            <p:cNvSpPr/>
            <p:nvPr/>
          </p:nvSpPr>
          <p:spPr>
            <a:xfrm>
              <a:off x="3152789" y="2839868"/>
              <a:ext cx="657938" cy="104211"/>
            </a:xfrm>
            <a:custGeom>
              <a:rect b="b" l="l" r="r" t="t"/>
              <a:pathLst>
                <a:path extrusionOk="0" h="3620" w="22855">
                  <a:moveTo>
                    <a:pt x="838" y="1"/>
                  </a:moveTo>
                  <a:cubicBezTo>
                    <a:pt x="559" y="187"/>
                    <a:pt x="280" y="373"/>
                    <a:pt x="1" y="559"/>
                  </a:cubicBezTo>
                  <a:cubicBezTo>
                    <a:pt x="19" y="559"/>
                    <a:pt x="19" y="578"/>
                    <a:pt x="38" y="578"/>
                  </a:cubicBezTo>
                  <a:cubicBezTo>
                    <a:pt x="150" y="671"/>
                    <a:pt x="280" y="745"/>
                    <a:pt x="410" y="801"/>
                  </a:cubicBezTo>
                  <a:cubicBezTo>
                    <a:pt x="3827" y="2589"/>
                    <a:pt x="7446" y="3619"/>
                    <a:pt x="11123" y="3619"/>
                  </a:cubicBezTo>
                  <a:cubicBezTo>
                    <a:pt x="11311" y="3619"/>
                    <a:pt x="11500" y="3617"/>
                    <a:pt x="11688" y="3611"/>
                  </a:cubicBezTo>
                  <a:cubicBezTo>
                    <a:pt x="11869" y="3617"/>
                    <a:pt x="12047" y="3619"/>
                    <a:pt x="12224" y="3619"/>
                  </a:cubicBezTo>
                  <a:cubicBezTo>
                    <a:pt x="14462" y="3619"/>
                    <a:pt x="16461" y="3195"/>
                    <a:pt x="18444" y="2644"/>
                  </a:cubicBezTo>
                  <a:cubicBezTo>
                    <a:pt x="19970" y="2234"/>
                    <a:pt x="21459" y="1620"/>
                    <a:pt x="22855" y="838"/>
                  </a:cubicBezTo>
                  <a:cubicBezTo>
                    <a:pt x="22594" y="652"/>
                    <a:pt x="22334" y="466"/>
                    <a:pt x="22073" y="299"/>
                  </a:cubicBezTo>
                  <a:cubicBezTo>
                    <a:pt x="21031" y="801"/>
                    <a:pt x="19933" y="1229"/>
                    <a:pt x="18816" y="1583"/>
                  </a:cubicBezTo>
                  <a:cubicBezTo>
                    <a:pt x="16486" y="2330"/>
                    <a:pt x="14051" y="2707"/>
                    <a:pt x="11607" y="2707"/>
                  </a:cubicBezTo>
                  <a:cubicBezTo>
                    <a:pt x="10461" y="2707"/>
                    <a:pt x="9312" y="2624"/>
                    <a:pt x="8171" y="2457"/>
                  </a:cubicBezTo>
                  <a:cubicBezTo>
                    <a:pt x="5714" y="2085"/>
                    <a:pt x="3407" y="1248"/>
                    <a:pt x="1173" y="168"/>
                  </a:cubicBezTo>
                  <a:cubicBezTo>
                    <a:pt x="1062" y="113"/>
                    <a:pt x="950" y="57"/>
                    <a:pt x="838"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75"/>
            <p:cNvSpPr/>
            <p:nvPr/>
          </p:nvSpPr>
          <p:spPr>
            <a:xfrm>
              <a:off x="3144757" y="3791496"/>
              <a:ext cx="634908" cy="71163"/>
            </a:xfrm>
            <a:custGeom>
              <a:rect b="b" l="l" r="r" t="t"/>
              <a:pathLst>
                <a:path extrusionOk="0" h="2472" w="22055">
                  <a:moveTo>
                    <a:pt x="8963" y="1"/>
                  </a:moveTo>
                  <a:cubicBezTo>
                    <a:pt x="8507" y="1"/>
                    <a:pt x="8051" y="6"/>
                    <a:pt x="7594" y="15"/>
                  </a:cubicBezTo>
                  <a:cubicBezTo>
                    <a:pt x="5472" y="90"/>
                    <a:pt x="3351" y="332"/>
                    <a:pt x="1285" y="760"/>
                  </a:cubicBezTo>
                  <a:cubicBezTo>
                    <a:pt x="875" y="853"/>
                    <a:pt x="466" y="909"/>
                    <a:pt x="57" y="1002"/>
                  </a:cubicBezTo>
                  <a:cubicBezTo>
                    <a:pt x="38" y="1002"/>
                    <a:pt x="19" y="1020"/>
                    <a:pt x="1" y="1020"/>
                  </a:cubicBezTo>
                  <a:cubicBezTo>
                    <a:pt x="354" y="1262"/>
                    <a:pt x="708" y="1467"/>
                    <a:pt x="1062" y="1690"/>
                  </a:cubicBezTo>
                  <a:cubicBezTo>
                    <a:pt x="1080" y="1690"/>
                    <a:pt x="1099" y="1672"/>
                    <a:pt x="1117" y="1672"/>
                  </a:cubicBezTo>
                  <a:cubicBezTo>
                    <a:pt x="3689" y="1238"/>
                    <a:pt x="6274" y="901"/>
                    <a:pt x="8872" y="901"/>
                  </a:cubicBezTo>
                  <a:cubicBezTo>
                    <a:pt x="9283" y="901"/>
                    <a:pt x="9695" y="909"/>
                    <a:pt x="10106" y="927"/>
                  </a:cubicBezTo>
                  <a:cubicBezTo>
                    <a:pt x="11874" y="983"/>
                    <a:pt x="13624" y="1095"/>
                    <a:pt x="15373" y="1318"/>
                  </a:cubicBezTo>
                  <a:cubicBezTo>
                    <a:pt x="17272" y="1560"/>
                    <a:pt x="19151" y="1951"/>
                    <a:pt x="20994" y="2472"/>
                  </a:cubicBezTo>
                  <a:cubicBezTo>
                    <a:pt x="21347" y="2286"/>
                    <a:pt x="21701" y="2062"/>
                    <a:pt x="22054" y="1839"/>
                  </a:cubicBezTo>
                  <a:cubicBezTo>
                    <a:pt x="21589" y="1690"/>
                    <a:pt x="21105" y="1560"/>
                    <a:pt x="20640" y="1430"/>
                  </a:cubicBezTo>
                  <a:cubicBezTo>
                    <a:pt x="16803" y="379"/>
                    <a:pt x="12906" y="1"/>
                    <a:pt x="8963"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75"/>
            <p:cNvSpPr/>
            <p:nvPr/>
          </p:nvSpPr>
          <p:spPr>
            <a:xfrm>
              <a:off x="3407299" y="3255905"/>
              <a:ext cx="182714" cy="187263"/>
            </a:xfrm>
            <a:custGeom>
              <a:rect b="b" l="l" r="r" t="t"/>
              <a:pathLst>
                <a:path extrusionOk="0" h="6505" w="6347">
                  <a:moveTo>
                    <a:pt x="3114" y="0"/>
                  </a:moveTo>
                  <a:cubicBezTo>
                    <a:pt x="2910" y="0"/>
                    <a:pt x="2708" y="135"/>
                    <a:pt x="2717" y="400"/>
                  </a:cubicBezTo>
                  <a:cubicBezTo>
                    <a:pt x="2699" y="549"/>
                    <a:pt x="2699" y="679"/>
                    <a:pt x="2717" y="828"/>
                  </a:cubicBezTo>
                  <a:cubicBezTo>
                    <a:pt x="2717" y="1201"/>
                    <a:pt x="2736" y="1554"/>
                    <a:pt x="2736" y="1926"/>
                  </a:cubicBezTo>
                  <a:cubicBezTo>
                    <a:pt x="2736" y="2075"/>
                    <a:pt x="2792" y="2243"/>
                    <a:pt x="2643" y="2392"/>
                  </a:cubicBezTo>
                  <a:cubicBezTo>
                    <a:pt x="2512" y="2261"/>
                    <a:pt x="2401" y="2150"/>
                    <a:pt x="2289" y="2019"/>
                  </a:cubicBezTo>
                  <a:cubicBezTo>
                    <a:pt x="2084" y="1796"/>
                    <a:pt x="1880" y="1554"/>
                    <a:pt x="1656" y="1349"/>
                  </a:cubicBezTo>
                  <a:cubicBezTo>
                    <a:pt x="1567" y="1237"/>
                    <a:pt x="1459" y="1190"/>
                    <a:pt x="1354" y="1190"/>
                  </a:cubicBezTo>
                  <a:cubicBezTo>
                    <a:pt x="1042" y="1190"/>
                    <a:pt x="755" y="1597"/>
                    <a:pt x="1061" y="1889"/>
                  </a:cubicBezTo>
                  <a:cubicBezTo>
                    <a:pt x="1172" y="2038"/>
                    <a:pt x="1303" y="2168"/>
                    <a:pt x="1414" y="2317"/>
                  </a:cubicBezTo>
                  <a:cubicBezTo>
                    <a:pt x="1545" y="2503"/>
                    <a:pt x="1787" y="2652"/>
                    <a:pt x="1842" y="2931"/>
                  </a:cubicBezTo>
                  <a:cubicBezTo>
                    <a:pt x="1628" y="2959"/>
                    <a:pt x="1414" y="2973"/>
                    <a:pt x="1200" y="2973"/>
                  </a:cubicBezTo>
                  <a:cubicBezTo>
                    <a:pt x="986" y="2973"/>
                    <a:pt x="772" y="2959"/>
                    <a:pt x="558" y="2931"/>
                  </a:cubicBezTo>
                  <a:cubicBezTo>
                    <a:pt x="527" y="2924"/>
                    <a:pt x="495" y="2921"/>
                    <a:pt x="464" y="2921"/>
                  </a:cubicBezTo>
                  <a:cubicBezTo>
                    <a:pt x="257" y="2921"/>
                    <a:pt x="70" y="3075"/>
                    <a:pt x="37" y="3285"/>
                  </a:cubicBezTo>
                  <a:cubicBezTo>
                    <a:pt x="0" y="3508"/>
                    <a:pt x="186" y="3694"/>
                    <a:pt x="465" y="3750"/>
                  </a:cubicBezTo>
                  <a:cubicBezTo>
                    <a:pt x="558" y="3769"/>
                    <a:pt x="651" y="3769"/>
                    <a:pt x="744" y="3769"/>
                  </a:cubicBezTo>
                  <a:cubicBezTo>
                    <a:pt x="1135" y="3806"/>
                    <a:pt x="1545" y="3825"/>
                    <a:pt x="1936" y="3843"/>
                  </a:cubicBezTo>
                  <a:cubicBezTo>
                    <a:pt x="2010" y="3974"/>
                    <a:pt x="1898" y="4048"/>
                    <a:pt x="1824" y="4104"/>
                  </a:cubicBezTo>
                  <a:cubicBezTo>
                    <a:pt x="1619" y="4309"/>
                    <a:pt x="1396" y="4513"/>
                    <a:pt x="1191" y="4718"/>
                  </a:cubicBezTo>
                  <a:cubicBezTo>
                    <a:pt x="949" y="4979"/>
                    <a:pt x="912" y="5183"/>
                    <a:pt x="1079" y="5369"/>
                  </a:cubicBezTo>
                  <a:cubicBezTo>
                    <a:pt x="1156" y="5454"/>
                    <a:pt x="1243" y="5496"/>
                    <a:pt x="1342" y="5496"/>
                  </a:cubicBezTo>
                  <a:cubicBezTo>
                    <a:pt x="1461" y="5496"/>
                    <a:pt x="1597" y="5435"/>
                    <a:pt x="1749" y="5314"/>
                  </a:cubicBezTo>
                  <a:cubicBezTo>
                    <a:pt x="1973" y="5127"/>
                    <a:pt x="2177" y="4923"/>
                    <a:pt x="2401" y="4737"/>
                  </a:cubicBezTo>
                  <a:cubicBezTo>
                    <a:pt x="2476" y="4676"/>
                    <a:pt x="2527" y="4567"/>
                    <a:pt x="2642" y="4567"/>
                  </a:cubicBezTo>
                  <a:cubicBezTo>
                    <a:pt x="2669" y="4567"/>
                    <a:pt x="2700" y="4573"/>
                    <a:pt x="2736" y="4588"/>
                  </a:cubicBezTo>
                  <a:cubicBezTo>
                    <a:pt x="2736" y="4997"/>
                    <a:pt x="2754" y="5425"/>
                    <a:pt x="2754" y="5835"/>
                  </a:cubicBezTo>
                  <a:cubicBezTo>
                    <a:pt x="2773" y="6281"/>
                    <a:pt x="2941" y="6505"/>
                    <a:pt x="3220" y="6505"/>
                  </a:cubicBezTo>
                  <a:cubicBezTo>
                    <a:pt x="3517" y="6486"/>
                    <a:pt x="3648" y="6263"/>
                    <a:pt x="3666" y="5816"/>
                  </a:cubicBezTo>
                  <a:cubicBezTo>
                    <a:pt x="3685" y="5518"/>
                    <a:pt x="3610" y="5220"/>
                    <a:pt x="3741" y="4885"/>
                  </a:cubicBezTo>
                  <a:cubicBezTo>
                    <a:pt x="4001" y="5072"/>
                    <a:pt x="4243" y="5295"/>
                    <a:pt x="4448" y="5537"/>
                  </a:cubicBezTo>
                  <a:cubicBezTo>
                    <a:pt x="4645" y="5734"/>
                    <a:pt x="4821" y="5837"/>
                    <a:pt x="4979" y="5837"/>
                  </a:cubicBezTo>
                  <a:cubicBezTo>
                    <a:pt x="5075" y="5837"/>
                    <a:pt x="5164" y="5800"/>
                    <a:pt x="5248" y="5723"/>
                  </a:cubicBezTo>
                  <a:cubicBezTo>
                    <a:pt x="5490" y="5518"/>
                    <a:pt x="5453" y="5258"/>
                    <a:pt x="5099" y="4885"/>
                  </a:cubicBezTo>
                  <a:cubicBezTo>
                    <a:pt x="4839" y="4606"/>
                    <a:pt x="4560" y="4364"/>
                    <a:pt x="4280" y="4104"/>
                  </a:cubicBezTo>
                  <a:cubicBezTo>
                    <a:pt x="4206" y="4029"/>
                    <a:pt x="4057" y="3974"/>
                    <a:pt x="4132" y="3769"/>
                  </a:cubicBezTo>
                  <a:cubicBezTo>
                    <a:pt x="4578" y="3769"/>
                    <a:pt x="5044" y="3750"/>
                    <a:pt x="5527" y="3732"/>
                  </a:cubicBezTo>
                  <a:cubicBezTo>
                    <a:pt x="5566" y="3737"/>
                    <a:pt x="5605" y="3739"/>
                    <a:pt x="5646" y="3739"/>
                  </a:cubicBezTo>
                  <a:cubicBezTo>
                    <a:pt x="5745" y="3739"/>
                    <a:pt x="5850" y="3726"/>
                    <a:pt x="5955" y="3713"/>
                  </a:cubicBezTo>
                  <a:cubicBezTo>
                    <a:pt x="6179" y="3676"/>
                    <a:pt x="6346" y="3471"/>
                    <a:pt x="6328" y="3248"/>
                  </a:cubicBezTo>
                  <a:cubicBezTo>
                    <a:pt x="6309" y="3024"/>
                    <a:pt x="6142" y="2857"/>
                    <a:pt x="5937" y="2838"/>
                  </a:cubicBezTo>
                  <a:cubicBezTo>
                    <a:pt x="5695" y="2820"/>
                    <a:pt x="5434" y="2820"/>
                    <a:pt x="5174" y="2820"/>
                  </a:cubicBezTo>
                  <a:cubicBezTo>
                    <a:pt x="5146" y="2817"/>
                    <a:pt x="5119" y="2817"/>
                    <a:pt x="5090" y="2817"/>
                  </a:cubicBezTo>
                  <a:cubicBezTo>
                    <a:pt x="4992" y="2817"/>
                    <a:pt x="4889" y="2827"/>
                    <a:pt x="4785" y="2827"/>
                  </a:cubicBezTo>
                  <a:cubicBezTo>
                    <a:pt x="4672" y="2827"/>
                    <a:pt x="4558" y="2815"/>
                    <a:pt x="4448" y="2764"/>
                  </a:cubicBezTo>
                  <a:cubicBezTo>
                    <a:pt x="4578" y="2578"/>
                    <a:pt x="4727" y="2392"/>
                    <a:pt x="4913" y="2243"/>
                  </a:cubicBezTo>
                  <a:cubicBezTo>
                    <a:pt x="5137" y="2019"/>
                    <a:pt x="5379" y="1796"/>
                    <a:pt x="5602" y="1554"/>
                  </a:cubicBezTo>
                  <a:cubicBezTo>
                    <a:pt x="5788" y="1387"/>
                    <a:pt x="5807" y="1107"/>
                    <a:pt x="5639" y="921"/>
                  </a:cubicBezTo>
                  <a:cubicBezTo>
                    <a:pt x="5555" y="828"/>
                    <a:pt x="5448" y="782"/>
                    <a:pt x="5330" y="782"/>
                  </a:cubicBezTo>
                  <a:cubicBezTo>
                    <a:pt x="5211" y="782"/>
                    <a:pt x="5081" y="828"/>
                    <a:pt x="4950" y="921"/>
                  </a:cubicBezTo>
                  <a:cubicBezTo>
                    <a:pt x="4876" y="996"/>
                    <a:pt x="4802" y="1070"/>
                    <a:pt x="4727" y="1145"/>
                  </a:cubicBezTo>
                  <a:cubicBezTo>
                    <a:pt x="4467" y="1405"/>
                    <a:pt x="4206" y="1647"/>
                    <a:pt x="3945" y="1908"/>
                  </a:cubicBezTo>
                  <a:cubicBezTo>
                    <a:pt x="3873" y="1965"/>
                    <a:pt x="3824" y="2068"/>
                    <a:pt x="3710" y="2068"/>
                  </a:cubicBezTo>
                  <a:cubicBezTo>
                    <a:pt x="3677" y="2068"/>
                    <a:pt x="3638" y="2059"/>
                    <a:pt x="3592" y="2038"/>
                  </a:cubicBezTo>
                  <a:cubicBezTo>
                    <a:pt x="3573" y="1740"/>
                    <a:pt x="3573" y="1405"/>
                    <a:pt x="3555" y="1089"/>
                  </a:cubicBezTo>
                  <a:cubicBezTo>
                    <a:pt x="3555" y="847"/>
                    <a:pt x="3536" y="605"/>
                    <a:pt x="3517" y="382"/>
                  </a:cubicBezTo>
                  <a:cubicBezTo>
                    <a:pt x="3508" y="126"/>
                    <a:pt x="3311" y="0"/>
                    <a:pt x="31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75"/>
            <p:cNvSpPr/>
            <p:nvPr/>
          </p:nvSpPr>
          <p:spPr>
            <a:xfrm>
              <a:off x="3736254" y="3238863"/>
              <a:ext cx="209487" cy="174452"/>
            </a:xfrm>
            <a:custGeom>
              <a:rect b="b" l="l" r="r" t="t"/>
              <a:pathLst>
                <a:path extrusionOk="0" h="6060" w="7277">
                  <a:moveTo>
                    <a:pt x="3208" y="1"/>
                  </a:moveTo>
                  <a:cubicBezTo>
                    <a:pt x="3187" y="1"/>
                    <a:pt x="3166" y="2"/>
                    <a:pt x="3145" y="6"/>
                  </a:cubicBezTo>
                  <a:cubicBezTo>
                    <a:pt x="2922" y="43"/>
                    <a:pt x="2792" y="229"/>
                    <a:pt x="2810" y="508"/>
                  </a:cubicBezTo>
                  <a:cubicBezTo>
                    <a:pt x="2810" y="620"/>
                    <a:pt x="2847" y="713"/>
                    <a:pt x="2866" y="825"/>
                  </a:cubicBezTo>
                  <a:cubicBezTo>
                    <a:pt x="2885" y="1141"/>
                    <a:pt x="2922" y="1458"/>
                    <a:pt x="2941" y="1755"/>
                  </a:cubicBezTo>
                  <a:cubicBezTo>
                    <a:pt x="2905" y="1767"/>
                    <a:pt x="2870" y="1773"/>
                    <a:pt x="2836" y="1773"/>
                  </a:cubicBezTo>
                  <a:cubicBezTo>
                    <a:pt x="2762" y="1773"/>
                    <a:pt x="2694" y="1744"/>
                    <a:pt x="2643" y="1681"/>
                  </a:cubicBezTo>
                  <a:cubicBezTo>
                    <a:pt x="2345" y="1458"/>
                    <a:pt x="2047" y="1216"/>
                    <a:pt x="1749" y="974"/>
                  </a:cubicBezTo>
                  <a:cubicBezTo>
                    <a:pt x="1587" y="852"/>
                    <a:pt x="1452" y="791"/>
                    <a:pt x="1336" y="791"/>
                  </a:cubicBezTo>
                  <a:cubicBezTo>
                    <a:pt x="1239" y="791"/>
                    <a:pt x="1156" y="833"/>
                    <a:pt x="1079" y="918"/>
                  </a:cubicBezTo>
                  <a:cubicBezTo>
                    <a:pt x="912" y="1104"/>
                    <a:pt x="949" y="1327"/>
                    <a:pt x="1210" y="1588"/>
                  </a:cubicBezTo>
                  <a:cubicBezTo>
                    <a:pt x="1396" y="1774"/>
                    <a:pt x="1619" y="1941"/>
                    <a:pt x="1824" y="2128"/>
                  </a:cubicBezTo>
                  <a:cubicBezTo>
                    <a:pt x="2066" y="2295"/>
                    <a:pt x="2308" y="2500"/>
                    <a:pt x="2494" y="2742"/>
                  </a:cubicBezTo>
                  <a:cubicBezTo>
                    <a:pt x="1954" y="2853"/>
                    <a:pt x="1396" y="2928"/>
                    <a:pt x="838" y="2965"/>
                  </a:cubicBezTo>
                  <a:cubicBezTo>
                    <a:pt x="689" y="2965"/>
                    <a:pt x="521" y="2965"/>
                    <a:pt x="354" y="2984"/>
                  </a:cubicBezTo>
                  <a:cubicBezTo>
                    <a:pt x="168" y="3021"/>
                    <a:pt x="19" y="3170"/>
                    <a:pt x="19" y="3356"/>
                  </a:cubicBezTo>
                  <a:cubicBezTo>
                    <a:pt x="0" y="3542"/>
                    <a:pt x="130" y="3728"/>
                    <a:pt x="316" y="3765"/>
                  </a:cubicBezTo>
                  <a:cubicBezTo>
                    <a:pt x="439" y="3793"/>
                    <a:pt x="572" y="3810"/>
                    <a:pt x="707" y="3810"/>
                  </a:cubicBezTo>
                  <a:cubicBezTo>
                    <a:pt x="756" y="3810"/>
                    <a:pt x="806" y="3807"/>
                    <a:pt x="856" y="3802"/>
                  </a:cubicBezTo>
                  <a:cubicBezTo>
                    <a:pt x="1248" y="3802"/>
                    <a:pt x="1640" y="3697"/>
                    <a:pt x="2054" y="3697"/>
                  </a:cubicBezTo>
                  <a:cubicBezTo>
                    <a:pt x="2131" y="3697"/>
                    <a:pt x="2210" y="3701"/>
                    <a:pt x="2289" y="3709"/>
                  </a:cubicBezTo>
                  <a:cubicBezTo>
                    <a:pt x="2215" y="3914"/>
                    <a:pt x="2084" y="4100"/>
                    <a:pt x="1917" y="4249"/>
                  </a:cubicBezTo>
                  <a:cubicBezTo>
                    <a:pt x="1712" y="4491"/>
                    <a:pt x="1470" y="4714"/>
                    <a:pt x="1266" y="4975"/>
                  </a:cubicBezTo>
                  <a:cubicBezTo>
                    <a:pt x="1098" y="5124"/>
                    <a:pt x="1098" y="5403"/>
                    <a:pt x="1266" y="5552"/>
                  </a:cubicBezTo>
                  <a:cubicBezTo>
                    <a:pt x="1340" y="5626"/>
                    <a:pt x="1438" y="5664"/>
                    <a:pt x="1535" y="5664"/>
                  </a:cubicBezTo>
                  <a:cubicBezTo>
                    <a:pt x="1633" y="5664"/>
                    <a:pt x="1731" y="5626"/>
                    <a:pt x="1805" y="5552"/>
                  </a:cubicBezTo>
                  <a:cubicBezTo>
                    <a:pt x="2010" y="5384"/>
                    <a:pt x="2196" y="5180"/>
                    <a:pt x="2401" y="4994"/>
                  </a:cubicBezTo>
                  <a:cubicBezTo>
                    <a:pt x="2624" y="4714"/>
                    <a:pt x="2885" y="4454"/>
                    <a:pt x="3164" y="4212"/>
                  </a:cubicBezTo>
                  <a:cubicBezTo>
                    <a:pt x="3182" y="4379"/>
                    <a:pt x="3201" y="4491"/>
                    <a:pt x="3220" y="4584"/>
                  </a:cubicBezTo>
                  <a:cubicBezTo>
                    <a:pt x="3257" y="4938"/>
                    <a:pt x="3294" y="5310"/>
                    <a:pt x="3350" y="5664"/>
                  </a:cubicBezTo>
                  <a:cubicBezTo>
                    <a:pt x="3367" y="5885"/>
                    <a:pt x="3555" y="6059"/>
                    <a:pt x="3786" y="6059"/>
                  </a:cubicBezTo>
                  <a:cubicBezTo>
                    <a:pt x="3808" y="6059"/>
                    <a:pt x="3830" y="6058"/>
                    <a:pt x="3852" y="6054"/>
                  </a:cubicBezTo>
                  <a:cubicBezTo>
                    <a:pt x="4076" y="6036"/>
                    <a:pt x="4243" y="5831"/>
                    <a:pt x="4225" y="5608"/>
                  </a:cubicBezTo>
                  <a:cubicBezTo>
                    <a:pt x="4225" y="5384"/>
                    <a:pt x="4206" y="5180"/>
                    <a:pt x="4187" y="4956"/>
                  </a:cubicBezTo>
                  <a:cubicBezTo>
                    <a:pt x="4150" y="4696"/>
                    <a:pt x="4132" y="4435"/>
                    <a:pt x="4150" y="4175"/>
                  </a:cubicBezTo>
                  <a:lnTo>
                    <a:pt x="4150" y="4175"/>
                  </a:lnTo>
                  <a:cubicBezTo>
                    <a:pt x="4281" y="4268"/>
                    <a:pt x="4355" y="4324"/>
                    <a:pt x="4411" y="4379"/>
                  </a:cubicBezTo>
                  <a:cubicBezTo>
                    <a:pt x="4727" y="4659"/>
                    <a:pt x="5044" y="4938"/>
                    <a:pt x="5360" y="5198"/>
                  </a:cubicBezTo>
                  <a:cubicBezTo>
                    <a:pt x="5503" y="5311"/>
                    <a:pt x="5641" y="5367"/>
                    <a:pt x="5767" y="5367"/>
                  </a:cubicBezTo>
                  <a:cubicBezTo>
                    <a:pt x="5870" y="5367"/>
                    <a:pt x="5965" y="5330"/>
                    <a:pt x="6049" y="5254"/>
                  </a:cubicBezTo>
                  <a:cubicBezTo>
                    <a:pt x="6235" y="5068"/>
                    <a:pt x="6216" y="4770"/>
                    <a:pt x="5974" y="4528"/>
                  </a:cubicBezTo>
                  <a:cubicBezTo>
                    <a:pt x="5788" y="4342"/>
                    <a:pt x="5602" y="4193"/>
                    <a:pt x="5416" y="4007"/>
                  </a:cubicBezTo>
                  <a:cubicBezTo>
                    <a:pt x="5155" y="3821"/>
                    <a:pt x="4913" y="3598"/>
                    <a:pt x="4727" y="3337"/>
                  </a:cubicBezTo>
                  <a:cubicBezTo>
                    <a:pt x="5360" y="3244"/>
                    <a:pt x="5937" y="3151"/>
                    <a:pt x="6495" y="3039"/>
                  </a:cubicBezTo>
                  <a:cubicBezTo>
                    <a:pt x="6644" y="3021"/>
                    <a:pt x="6774" y="2984"/>
                    <a:pt x="6923" y="2946"/>
                  </a:cubicBezTo>
                  <a:cubicBezTo>
                    <a:pt x="7147" y="2891"/>
                    <a:pt x="7277" y="2667"/>
                    <a:pt x="7221" y="2425"/>
                  </a:cubicBezTo>
                  <a:cubicBezTo>
                    <a:pt x="7186" y="2215"/>
                    <a:pt x="6985" y="2070"/>
                    <a:pt x="6775" y="2070"/>
                  </a:cubicBezTo>
                  <a:cubicBezTo>
                    <a:pt x="6762" y="2070"/>
                    <a:pt x="6750" y="2071"/>
                    <a:pt x="6737" y="2072"/>
                  </a:cubicBezTo>
                  <a:cubicBezTo>
                    <a:pt x="6607" y="2072"/>
                    <a:pt x="6495" y="2128"/>
                    <a:pt x="6365" y="2128"/>
                  </a:cubicBezTo>
                  <a:cubicBezTo>
                    <a:pt x="5889" y="2180"/>
                    <a:pt x="5412" y="2334"/>
                    <a:pt x="4857" y="2334"/>
                  </a:cubicBezTo>
                  <a:cubicBezTo>
                    <a:pt x="4826" y="2334"/>
                    <a:pt x="4795" y="2333"/>
                    <a:pt x="4764" y="2332"/>
                  </a:cubicBezTo>
                  <a:cubicBezTo>
                    <a:pt x="4950" y="2090"/>
                    <a:pt x="5099" y="1923"/>
                    <a:pt x="5248" y="1737"/>
                  </a:cubicBezTo>
                  <a:cubicBezTo>
                    <a:pt x="5416" y="1551"/>
                    <a:pt x="5583" y="1364"/>
                    <a:pt x="5732" y="1160"/>
                  </a:cubicBezTo>
                  <a:cubicBezTo>
                    <a:pt x="5937" y="881"/>
                    <a:pt x="5937" y="639"/>
                    <a:pt x="5751" y="471"/>
                  </a:cubicBezTo>
                  <a:cubicBezTo>
                    <a:pt x="5661" y="390"/>
                    <a:pt x="5561" y="348"/>
                    <a:pt x="5456" y="348"/>
                  </a:cubicBezTo>
                  <a:cubicBezTo>
                    <a:pt x="5322" y="348"/>
                    <a:pt x="5180" y="418"/>
                    <a:pt x="5044" y="564"/>
                  </a:cubicBezTo>
                  <a:cubicBezTo>
                    <a:pt x="4802" y="825"/>
                    <a:pt x="4597" y="1104"/>
                    <a:pt x="4374" y="1346"/>
                  </a:cubicBezTo>
                  <a:cubicBezTo>
                    <a:pt x="4225" y="1513"/>
                    <a:pt x="4113" y="1737"/>
                    <a:pt x="3890" y="1830"/>
                  </a:cubicBezTo>
                  <a:cubicBezTo>
                    <a:pt x="3797" y="1644"/>
                    <a:pt x="3759" y="1420"/>
                    <a:pt x="3759" y="1216"/>
                  </a:cubicBezTo>
                  <a:cubicBezTo>
                    <a:pt x="3722" y="936"/>
                    <a:pt x="3685" y="639"/>
                    <a:pt x="3611" y="360"/>
                  </a:cubicBezTo>
                  <a:cubicBezTo>
                    <a:pt x="3577" y="157"/>
                    <a:pt x="3406" y="1"/>
                    <a:pt x="32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75"/>
            <p:cNvSpPr/>
            <p:nvPr/>
          </p:nvSpPr>
          <p:spPr>
            <a:xfrm>
              <a:off x="3081540" y="3267362"/>
              <a:ext cx="206838" cy="197281"/>
            </a:xfrm>
            <a:custGeom>
              <a:rect b="b" l="l" r="r" t="t"/>
              <a:pathLst>
                <a:path extrusionOk="0" h="6853" w="7185">
                  <a:moveTo>
                    <a:pt x="3521" y="1"/>
                  </a:moveTo>
                  <a:cubicBezTo>
                    <a:pt x="3330" y="1"/>
                    <a:pt x="3162" y="144"/>
                    <a:pt x="3127" y="337"/>
                  </a:cubicBezTo>
                  <a:cubicBezTo>
                    <a:pt x="3109" y="486"/>
                    <a:pt x="3090" y="635"/>
                    <a:pt x="3090" y="765"/>
                  </a:cubicBezTo>
                  <a:cubicBezTo>
                    <a:pt x="3016" y="1193"/>
                    <a:pt x="3071" y="1640"/>
                    <a:pt x="2904" y="2105"/>
                  </a:cubicBezTo>
                  <a:cubicBezTo>
                    <a:pt x="2494" y="1733"/>
                    <a:pt x="2122" y="1324"/>
                    <a:pt x="1787" y="877"/>
                  </a:cubicBezTo>
                  <a:cubicBezTo>
                    <a:pt x="1676" y="728"/>
                    <a:pt x="1545" y="598"/>
                    <a:pt x="1396" y="505"/>
                  </a:cubicBezTo>
                  <a:cubicBezTo>
                    <a:pt x="1328" y="459"/>
                    <a:pt x="1254" y="439"/>
                    <a:pt x="1182" y="439"/>
                  </a:cubicBezTo>
                  <a:cubicBezTo>
                    <a:pt x="1075" y="439"/>
                    <a:pt x="971" y="483"/>
                    <a:pt x="894" y="561"/>
                  </a:cubicBezTo>
                  <a:cubicBezTo>
                    <a:pt x="782" y="691"/>
                    <a:pt x="764" y="877"/>
                    <a:pt x="857" y="1026"/>
                  </a:cubicBezTo>
                  <a:cubicBezTo>
                    <a:pt x="913" y="1156"/>
                    <a:pt x="1006" y="1268"/>
                    <a:pt x="1099" y="1379"/>
                  </a:cubicBezTo>
                  <a:cubicBezTo>
                    <a:pt x="1434" y="1770"/>
                    <a:pt x="1769" y="2180"/>
                    <a:pt x="2122" y="2626"/>
                  </a:cubicBezTo>
                  <a:cubicBezTo>
                    <a:pt x="1963" y="2643"/>
                    <a:pt x="1801" y="2652"/>
                    <a:pt x="1638" y="2652"/>
                  </a:cubicBezTo>
                  <a:cubicBezTo>
                    <a:pt x="1438" y="2652"/>
                    <a:pt x="1238" y="2639"/>
                    <a:pt x="1043" y="2608"/>
                  </a:cubicBezTo>
                  <a:cubicBezTo>
                    <a:pt x="875" y="2589"/>
                    <a:pt x="689" y="2552"/>
                    <a:pt x="503" y="2552"/>
                  </a:cubicBezTo>
                  <a:cubicBezTo>
                    <a:pt x="474" y="2544"/>
                    <a:pt x="444" y="2540"/>
                    <a:pt x="415" y="2540"/>
                  </a:cubicBezTo>
                  <a:cubicBezTo>
                    <a:pt x="243" y="2540"/>
                    <a:pt x="88" y="2674"/>
                    <a:pt x="56" y="2850"/>
                  </a:cubicBezTo>
                  <a:cubicBezTo>
                    <a:pt x="1" y="3054"/>
                    <a:pt x="131" y="3241"/>
                    <a:pt x="391" y="3334"/>
                  </a:cubicBezTo>
                  <a:cubicBezTo>
                    <a:pt x="540" y="3371"/>
                    <a:pt x="708" y="3408"/>
                    <a:pt x="875" y="3427"/>
                  </a:cubicBezTo>
                  <a:cubicBezTo>
                    <a:pt x="1210" y="3482"/>
                    <a:pt x="1545" y="3520"/>
                    <a:pt x="1936" y="3557"/>
                  </a:cubicBezTo>
                  <a:cubicBezTo>
                    <a:pt x="1620" y="4022"/>
                    <a:pt x="1229" y="4339"/>
                    <a:pt x="913" y="4729"/>
                  </a:cubicBezTo>
                  <a:cubicBezTo>
                    <a:pt x="782" y="4860"/>
                    <a:pt x="671" y="5009"/>
                    <a:pt x="578" y="5157"/>
                  </a:cubicBezTo>
                  <a:cubicBezTo>
                    <a:pt x="466" y="5306"/>
                    <a:pt x="503" y="5530"/>
                    <a:pt x="652" y="5641"/>
                  </a:cubicBezTo>
                  <a:cubicBezTo>
                    <a:pt x="723" y="5702"/>
                    <a:pt x="809" y="5735"/>
                    <a:pt x="898" y="5735"/>
                  </a:cubicBezTo>
                  <a:cubicBezTo>
                    <a:pt x="973" y="5735"/>
                    <a:pt x="1049" y="5711"/>
                    <a:pt x="1117" y="5660"/>
                  </a:cubicBezTo>
                  <a:cubicBezTo>
                    <a:pt x="1210" y="5585"/>
                    <a:pt x="1322" y="5511"/>
                    <a:pt x="1396" y="5418"/>
                  </a:cubicBezTo>
                  <a:cubicBezTo>
                    <a:pt x="1750" y="5064"/>
                    <a:pt x="2085" y="4711"/>
                    <a:pt x="2420" y="4357"/>
                  </a:cubicBezTo>
                  <a:cubicBezTo>
                    <a:pt x="2494" y="4298"/>
                    <a:pt x="2544" y="4205"/>
                    <a:pt x="2654" y="4205"/>
                  </a:cubicBezTo>
                  <a:cubicBezTo>
                    <a:pt x="2683" y="4205"/>
                    <a:pt x="2716" y="4211"/>
                    <a:pt x="2755" y="4227"/>
                  </a:cubicBezTo>
                  <a:cubicBezTo>
                    <a:pt x="2736" y="4432"/>
                    <a:pt x="2718" y="4636"/>
                    <a:pt x="2699" y="4860"/>
                  </a:cubicBezTo>
                  <a:cubicBezTo>
                    <a:pt x="2662" y="5269"/>
                    <a:pt x="2625" y="5697"/>
                    <a:pt x="2588" y="6107"/>
                  </a:cubicBezTo>
                  <a:cubicBezTo>
                    <a:pt x="2569" y="6609"/>
                    <a:pt x="2699" y="6832"/>
                    <a:pt x="3016" y="6851"/>
                  </a:cubicBezTo>
                  <a:cubicBezTo>
                    <a:pt x="3029" y="6852"/>
                    <a:pt x="3042" y="6852"/>
                    <a:pt x="3055" y="6852"/>
                  </a:cubicBezTo>
                  <a:cubicBezTo>
                    <a:pt x="3327" y="6852"/>
                    <a:pt x="3464" y="6662"/>
                    <a:pt x="3499" y="6200"/>
                  </a:cubicBezTo>
                  <a:cubicBezTo>
                    <a:pt x="3555" y="5716"/>
                    <a:pt x="3593" y="5232"/>
                    <a:pt x="3648" y="4748"/>
                  </a:cubicBezTo>
                  <a:cubicBezTo>
                    <a:pt x="3648" y="4636"/>
                    <a:pt x="3593" y="4487"/>
                    <a:pt x="3760" y="4413"/>
                  </a:cubicBezTo>
                  <a:cubicBezTo>
                    <a:pt x="3928" y="4543"/>
                    <a:pt x="4095" y="4692"/>
                    <a:pt x="4207" y="4878"/>
                  </a:cubicBezTo>
                  <a:cubicBezTo>
                    <a:pt x="4560" y="5251"/>
                    <a:pt x="4895" y="5623"/>
                    <a:pt x="5249" y="5976"/>
                  </a:cubicBezTo>
                  <a:cubicBezTo>
                    <a:pt x="5316" y="6073"/>
                    <a:pt x="5407" y="6112"/>
                    <a:pt x="5504" y="6112"/>
                  </a:cubicBezTo>
                  <a:cubicBezTo>
                    <a:pt x="5839" y="6112"/>
                    <a:pt x="6240" y="5640"/>
                    <a:pt x="5937" y="5381"/>
                  </a:cubicBezTo>
                  <a:cubicBezTo>
                    <a:pt x="5807" y="5232"/>
                    <a:pt x="5658" y="5083"/>
                    <a:pt x="5528" y="4934"/>
                  </a:cubicBezTo>
                  <a:cubicBezTo>
                    <a:pt x="5212" y="4581"/>
                    <a:pt x="4877" y="4227"/>
                    <a:pt x="4560" y="3855"/>
                  </a:cubicBezTo>
                  <a:cubicBezTo>
                    <a:pt x="4579" y="3836"/>
                    <a:pt x="4598" y="3799"/>
                    <a:pt x="4616" y="3762"/>
                  </a:cubicBezTo>
                  <a:cubicBezTo>
                    <a:pt x="5193" y="3799"/>
                    <a:pt x="5789" y="3817"/>
                    <a:pt x="6366" y="3873"/>
                  </a:cubicBezTo>
                  <a:cubicBezTo>
                    <a:pt x="6405" y="3878"/>
                    <a:pt x="6447" y="3881"/>
                    <a:pt x="6489" y="3881"/>
                  </a:cubicBezTo>
                  <a:cubicBezTo>
                    <a:pt x="6603" y="3881"/>
                    <a:pt x="6722" y="3863"/>
                    <a:pt x="6831" y="3836"/>
                  </a:cubicBezTo>
                  <a:cubicBezTo>
                    <a:pt x="7166" y="3687"/>
                    <a:pt x="7184" y="3222"/>
                    <a:pt x="6868" y="3054"/>
                  </a:cubicBezTo>
                  <a:cubicBezTo>
                    <a:pt x="6756" y="2999"/>
                    <a:pt x="6626" y="2961"/>
                    <a:pt x="6514" y="2961"/>
                  </a:cubicBezTo>
                  <a:cubicBezTo>
                    <a:pt x="6068" y="2924"/>
                    <a:pt x="5640" y="2906"/>
                    <a:pt x="5212" y="2868"/>
                  </a:cubicBezTo>
                  <a:cubicBezTo>
                    <a:pt x="4858" y="2850"/>
                    <a:pt x="4504" y="2812"/>
                    <a:pt x="4076" y="2757"/>
                  </a:cubicBezTo>
                  <a:cubicBezTo>
                    <a:pt x="4560" y="2291"/>
                    <a:pt x="4970" y="1901"/>
                    <a:pt x="5379" y="1528"/>
                  </a:cubicBezTo>
                  <a:cubicBezTo>
                    <a:pt x="5491" y="1417"/>
                    <a:pt x="5602" y="1286"/>
                    <a:pt x="5696" y="1156"/>
                  </a:cubicBezTo>
                  <a:cubicBezTo>
                    <a:pt x="5807" y="989"/>
                    <a:pt x="5789" y="747"/>
                    <a:pt x="5621" y="598"/>
                  </a:cubicBezTo>
                  <a:cubicBezTo>
                    <a:pt x="5539" y="516"/>
                    <a:pt x="5435" y="473"/>
                    <a:pt x="5330" y="473"/>
                  </a:cubicBezTo>
                  <a:cubicBezTo>
                    <a:pt x="5244" y="473"/>
                    <a:pt x="5157" y="502"/>
                    <a:pt x="5081" y="561"/>
                  </a:cubicBezTo>
                  <a:cubicBezTo>
                    <a:pt x="4933" y="672"/>
                    <a:pt x="4802" y="803"/>
                    <a:pt x="4672" y="914"/>
                  </a:cubicBezTo>
                  <a:cubicBezTo>
                    <a:pt x="4449" y="1156"/>
                    <a:pt x="4207" y="1361"/>
                    <a:pt x="3965" y="1547"/>
                  </a:cubicBezTo>
                  <a:cubicBezTo>
                    <a:pt x="3890" y="1454"/>
                    <a:pt x="3853" y="1324"/>
                    <a:pt x="3890" y="1212"/>
                  </a:cubicBezTo>
                  <a:cubicBezTo>
                    <a:pt x="3909" y="951"/>
                    <a:pt x="3946" y="709"/>
                    <a:pt x="3946" y="449"/>
                  </a:cubicBezTo>
                  <a:cubicBezTo>
                    <a:pt x="3965" y="226"/>
                    <a:pt x="3797" y="21"/>
                    <a:pt x="3555" y="2"/>
                  </a:cubicBezTo>
                  <a:cubicBezTo>
                    <a:pt x="3544" y="1"/>
                    <a:pt x="3532" y="1"/>
                    <a:pt x="352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75"/>
            <p:cNvSpPr/>
            <p:nvPr/>
          </p:nvSpPr>
          <p:spPr>
            <a:xfrm>
              <a:off x="1968241" y="3315956"/>
              <a:ext cx="1116552" cy="1364700"/>
            </a:xfrm>
            <a:custGeom>
              <a:rect b="b" l="l" r="r" t="t"/>
              <a:pathLst>
                <a:path extrusionOk="0" h="47406" w="38786">
                  <a:moveTo>
                    <a:pt x="19517" y="0"/>
                  </a:moveTo>
                  <a:cubicBezTo>
                    <a:pt x="19340" y="0"/>
                    <a:pt x="19162" y="3"/>
                    <a:pt x="18983" y="8"/>
                  </a:cubicBezTo>
                  <a:cubicBezTo>
                    <a:pt x="18090" y="8"/>
                    <a:pt x="16806" y="287"/>
                    <a:pt x="15503" y="455"/>
                  </a:cubicBezTo>
                  <a:cubicBezTo>
                    <a:pt x="13698" y="696"/>
                    <a:pt x="11930" y="1218"/>
                    <a:pt x="10292" y="2036"/>
                  </a:cubicBezTo>
                  <a:cubicBezTo>
                    <a:pt x="9771" y="2316"/>
                    <a:pt x="9250" y="2613"/>
                    <a:pt x="8747" y="2930"/>
                  </a:cubicBezTo>
                  <a:cubicBezTo>
                    <a:pt x="8468" y="3097"/>
                    <a:pt x="8171" y="3283"/>
                    <a:pt x="7910" y="3469"/>
                  </a:cubicBezTo>
                  <a:cubicBezTo>
                    <a:pt x="6421" y="4530"/>
                    <a:pt x="5100" y="5796"/>
                    <a:pt x="4002" y="7247"/>
                  </a:cubicBezTo>
                  <a:cubicBezTo>
                    <a:pt x="3592" y="7824"/>
                    <a:pt x="3201" y="8401"/>
                    <a:pt x="2848" y="8997"/>
                  </a:cubicBezTo>
                  <a:cubicBezTo>
                    <a:pt x="2401" y="9760"/>
                    <a:pt x="2010" y="10542"/>
                    <a:pt x="1675" y="11342"/>
                  </a:cubicBezTo>
                  <a:cubicBezTo>
                    <a:pt x="1173" y="12552"/>
                    <a:pt x="801" y="13798"/>
                    <a:pt x="540" y="15083"/>
                  </a:cubicBezTo>
                  <a:cubicBezTo>
                    <a:pt x="466" y="15399"/>
                    <a:pt x="410" y="15715"/>
                    <a:pt x="373" y="16032"/>
                  </a:cubicBezTo>
                  <a:cubicBezTo>
                    <a:pt x="93" y="17893"/>
                    <a:pt x="0" y="19791"/>
                    <a:pt x="112" y="21671"/>
                  </a:cubicBezTo>
                  <a:cubicBezTo>
                    <a:pt x="168" y="22415"/>
                    <a:pt x="242" y="23160"/>
                    <a:pt x="335" y="23904"/>
                  </a:cubicBezTo>
                  <a:cubicBezTo>
                    <a:pt x="373" y="24220"/>
                    <a:pt x="410" y="24518"/>
                    <a:pt x="466" y="24816"/>
                  </a:cubicBezTo>
                  <a:cubicBezTo>
                    <a:pt x="466" y="24835"/>
                    <a:pt x="466" y="24853"/>
                    <a:pt x="466" y="24872"/>
                  </a:cubicBezTo>
                  <a:cubicBezTo>
                    <a:pt x="559" y="25467"/>
                    <a:pt x="670" y="26063"/>
                    <a:pt x="801" y="26640"/>
                  </a:cubicBezTo>
                  <a:cubicBezTo>
                    <a:pt x="875" y="26975"/>
                    <a:pt x="950" y="27328"/>
                    <a:pt x="1043" y="27663"/>
                  </a:cubicBezTo>
                  <a:cubicBezTo>
                    <a:pt x="1117" y="27924"/>
                    <a:pt x="1192" y="28185"/>
                    <a:pt x="1266" y="28426"/>
                  </a:cubicBezTo>
                  <a:cubicBezTo>
                    <a:pt x="1471" y="29078"/>
                    <a:pt x="1731" y="29729"/>
                    <a:pt x="2029" y="30362"/>
                  </a:cubicBezTo>
                  <a:cubicBezTo>
                    <a:pt x="2122" y="30548"/>
                    <a:pt x="2215" y="30716"/>
                    <a:pt x="2308" y="30902"/>
                  </a:cubicBezTo>
                  <a:cubicBezTo>
                    <a:pt x="3536" y="33340"/>
                    <a:pt x="5360" y="35443"/>
                    <a:pt x="7631" y="37006"/>
                  </a:cubicBezTo>
                  <a:cubicBezTo>
                    <a:pt x="7966" y="37229"/>
                    <a:pt x="8319" y="37453"/>
                    <a:pt x="8692" y="37657"/>
                  </a:cubicBezTo>
                  <a:cubicBezTo>
                    <a:pt x="9343" y="38030"/>
                    <a:pt x="10013" y="38365"/>
                    <a:pt x="10720" y="38644"/>
                  </a:cubicBezTo>
                  <a:cubicBezTo>
                    <a:pt x="12172" y="39221"/>
                    <a:pt x="13679" y="39705"/>
                    <a:pt x="15187" y="40095"/>
                  </a:cubicBezTo>
                  <a:cubicBezTo>
                    <a:pt x="15447" y="40133"/>
                    <a:pt x="15633" y="40319"/>
                    <a:pt x="15708" y="40542"/>
                  </a:cubicBezTo>
                  <a:cubicBezTo>
                    <a:pt x="16229" y="42217"/>
                    <a:pt x="16955" y="43799"/>
                    <a:pt x="17625" y="45400"/>
                  </a:cubicBezTo>
                  <a:cubicBezTo>
                    <a:pt x="17830" y="45883"/>
                    <a:pt x="18072" y="46330"/>
                    <a:pt x="18351" y="46777"/>
                  </a:cubicBezTo>
                  <a:cubicBezTo>
                    <a:pt x="18629" y="47195"/>
                    <a:pt x="18967" y="47405"/>
                    <a:pt x="19317" y="47405"/>
                  </a:cubicBezTo>
                  <a:cubicBezTo>
                    <a:pt x="19621" y="47405"/>
                    <a:pt x="19936" y="47246"/>
                    <a:pt x="20230" y="46926"/>
                  </a:cubicBezTo>
                  <a:cubicBezTo>
                    <a:pt x="20454" y="46646"/>
                    <a:pt x="20658" y="46367"/>
                    <a:pt x="20826" y="46051"/>
                  </a:cubicBezTo>
                  <a:cubicBezTo>
                    <a:pt x="21738" y="44543"/>
                    <a:pt x="22557" y="42980"/>
                    <a:pt x="23283" y="41380"/>
                  </a:cubicBezTo>
                  <a:cubicBezTo>
                    <a:pt x="23413" y="41156"/>
                    <a:pt x="23469" y="40877"/>
                    <a:pt x="23431" y="40598"/>
                  </a:cubicBezTo>
                  <a:cubicBezTo>
                    <a:pt x="23394" y="40430"/>
                    <a:pt x="23450" y="40356"/>
                    <a:pt x="23599" y="40337"/>
                  </a:cubicBezTo>
                  <a:cubicBezTo>
                    <a:pt x="23692" y="40319"/>
                    <a:pt x="23785" y="40282"/>
                    <a:pt x="23878" y="40263"/>
                  </a:cubicBezTo>
                  <a:cubicBezTo>
                    <a:pt x="25274" y="39965"/>
                    <a:pt x="26614" y="39481"/>
                    <a:pt x="27879" y="38830"/>
                  </a:cubicBezTo>
                  <a:cubicBezTo>
                    <a:pt x="28121" y="38718"/>
                    <a:pt x="28363" y="38588"/>
                    <a:pt x="28605" y="38458"/>
                  </a:cubicBezTo>
                  <a:cubicBezTo>
                    <a:pt x="28977" y="38253"/>
                    <a:pt x="29331" y="38048"/>
                    <a:pt x="29685" y="37806"/>
                  </a:cubicBezTo>
                  <a:cubicBezTo>
                    <a:pt x="32346" y="36076"/>
                    <a:pt x="34542" y="33693"/>
                    <a:pt x="36087" y="30902"/>
                  </a:cubicBezTo>
                  <a:cubicBezTo>
                    <a:pt x="36440" y="30288"/>
                    <a:pt x="36757" y="29636"/>
                    <a:pt x="37036" y="28985"/>
                  </a:cubicBezTo>
                  <a:cubicBezTo>
                    <a:pt x="37241" y="28501"/>
                    <a:pt x="37445" y="27980"/>
                    <a:pt x="37613" y="27459"/>
                  </a:cubicBezTo>
                  <a:cubicBezTo>
                    <a:pt x="37762" y="27068"/>
                    <a:pt x="37873" y="26677"/>
                    <a:pt x="37985" y="26268"/>
                  </a:cubicBezTo>
                  <a:cubicBezTo>
                    <a:pt x="38413" y="24742"/>
                    <a:pt x="38674" y="23178"/>
                    <a:pt x="38748" y="21596"/>
                  </a:cubicBezTo>
                  <a:cubicBezTo>
                    <a:pt x="38767" y="21243"/>
                    <a:pt x="38785" y="20871"/>
                    <a:pt x="38767" y="20517"/>
                  </a:cubicBezTo>
                  <a:lnTo>
                    <a:pt x="38785" y="20517"/>
                  </a:lnTo>
                  <a:cubicBezTo>
                    <a:pt x="38785" y="19084"/>
                    <a:pt x="38655" y="17651"/>
                    <a:pt x="38376" y="16255"/>
                  </a:cubicBezTo>
                  <a:cubicBezTo>
                    <a:pt x="38376" y="16218"/>
                    <a:pt x="38357" y="16162"/>
                    <a:pt x="38357" y="16125"/>
                  </a:cubicBezTo>
                  <a:cubicBezTo>
                    <a:pt x="38283" y="15790"/>
                    <a:pt x="38208" y="15455"/>
                    <a:pt x="38134" y="15138"/>
                  </a:cubicBezTo>
                  <a:cubicBezTo>
                    <a:pt x="37780" y="13687"/>
                    <a:pt x="37278" y="12291"/>
                    <a:pt x="36626" y="10951"/>
                  </a:cubicBezTo>
                  <a:cubicBezTo>
                    <a:pt x="36496" y="10672"/>
                    <a:pt x="36347" y="10393"/>
                    <a:pt x="36198" y="10132"/>
                  </a:cubicBezTo>
                  <a:cubicBezTo>
                    <a:pt x="36012" y="9797"/>
                    <a:pt x="35826" y="9462"/>
                    <a:pt x="35621" y="9146"/>
                  </a:cubicBezTo>
                  <a:cubicBezTo>
                    <a:pt x="35417" y="8792"/>
                    <a:pt x="35193" y="8457"/>
                    <a:pt x="34951" y="8122"/>
                  </a:cubicBezTo>
                  <a:cubicBezTo>
                    <a:pt x="33779" y="6466"/>
                    <a:pt x="32365" y="4996"/>
                    <a:pt x="30745" y="3767"/>
                  </a:cubicBezTo>
                  <a:cubicBezTo>
                    <a:pt x="30504" y="3581"/>
                    <a:pt x="30243" y="3395"/>
                    <a:pt x="29982" y="3209"/>
                  </a:cubicBezTo>
                  <a:cubicBezTo>
                    <a:pt x="26892" y="1113"/>
                    <a:pt x="23242" y="0"/>
                    <a:pt x="19517"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75"/>
            <p:cNvSpPr/>
            <p:nvPr/>
          </p:nvSpPr>
          <p:spPr>
            <a:xfrm>
              <a:off x="1977885" y="3719470"/>
              <a:ext cx="1106908" cy="362147"/>
            </a:xfrm>
            <a:custGeom>
              <a:rect b="b" l="l" r="r" t="t"/>
              <a:pathLst>
                <a:path extrusionOk="0" h="12580" w="38451">
                  <a:moveTo>
                    <a:pt x="30902" y="912"/>
                  </a:moveTo>
                  <a:cubicBezTo>
                    <a:pt x="32139" y="912"/>
                    <a:pt x="33372" y="1349"/>
                    <a:pt x="34356" y="2219"/>
                  </a:cubicBezTo>
                  <a:cubicBezTo>
                    <a:pt x="35677" y="3392"/>
                    <a:pt x="36236" y="4881"/>
                    <a:pt x="35882" y="6630"/>
                  </a:cubicBezTo>
                  <a:cubicBezTo>
                    <a:pt x="35510" y="8398"/>
                    <a:pt x="34356" y="9552"/>
                    <a:pt x="32681" y="10166"/>
                  </a:cubicBezTo>
                  <a:cubicBezTo>
                    <a:pt x="32215" y="10356"/>
                    <a:pt x="31716" y="10466"/>
                    <a:pt x="31231" y="10466"/>
                  </a:cubicBezTo>
                  <a:cubicBezTo>
                    <a:pt x="31193" y="10466"/>
                    <a:pt x="31155" y="10465"/>
                    <a:pt x="31118" y="10464"/>
                  </a:cubicBezTo>
                  <a:cubicBezTo>
                    <a:pt x="31073" y="10465"/>
                    <a:pt x="31028" y="10466"/>
                    <a:pt x="30984" y="10466"/>
                  </a:cubicBezTo>
                  <a:cubicBezTo>
                    <a:pt x="28549" y="10466"/>
                    <a:pt x="26511" y="8973"/>
                    <a:pt x="25981" y="6798"/>
                  </a:cubicBezTo>
                  <a:cubicBezTo>
                    <a:pt x="25553" y="4937"/>
                    <a:pt x="26093" y="3373"/>
                    <a:pt x="27526" y="2145"/>
                  </a:cubicBezTo>
                  <a:cubicBezTo>
                    <a:pt x="28505" y="1321"/>
                    <a:pt x="29705" y="912"/>
                    <a:pt x="30902" y="912"/>
                  </a:cubicBezTo>
                  <a:close/>
                  <a:moveTo>
                    <a:pt x="8915" y="2480"/>
                  </a:moveTo>
                  <a:cubicBezTo>
                    <a:pt x="10311" y="2499"/>
                    <a:pt x="11800" y="3131"/>
                    <a:pt x="12898" y="4602"/>
                  </a:cubicBezTo>
                  <a:cubicBezTo>
                    <a:pt x="13437" y="5272"/>
                    <a:pt x="13735" y="6109"/>
                    <a:pt x="13754" y="6965"/>
                  </a:cubicBezTo>
                  <a:cubicBezTo>
                    <a:pt x="13772" y="8510"/>
                    <a:pt x="13009" y="9962"/>
                    <a:pt x="11707" y="10780"/>
                  </a:cubicBezTo>
                  <a:cubicBezTo>
                    <a:pt x="10802" y="11378"/>
                    <a:pt x="9769" y="11672"/>
                    <a:pt x="8741" y="11672"/>
                  </a:cubicBezTo>
                  <a:cubicBezTo>
                    <a:pt x="7590" y="11672"/>
                    <a:pt x="6444" y="11303"/>
                    <a:pt x="5491" y="10576"/>
                  </a:cubicBezTo>
                  <a:cubicBezTo>
                    <a:pt x="2866" y="8547"/>
                    <a:pt x="3146" y="4788"/>
                    <a:pt x="6030" y="3169"/>
                  </a:cubicBezTo>
                  <a:cubicBezTo>
                    <a:pt x="6775" y="2741"/>
                    <a:pt x="7594" y="2517"/>
                    <a:pt x="8915" y="2480"/>
                  </a:cubicBezTo>
                  <a:close/>
                  <a:moveTo>
                    <a:pt x="19789" y="2044"/>
                  </a:moveTo>
                  <a:cubicBezTo>
                    <a:pt x="20916" y="2044"/>
                    <a:pt x="22042" y="2409"/>
                    <a:pt x="22985" y="3131"/>
                  </a:cubicBezTo>
                  <a:cubicBezTo>
                    <a:pt x="25609" y="5104"/>
                    <a:pt x="25441" y="9105"/>
                    <a:pt x="22668" y="10855"/>
                  </a:cubicBezTo>
                  <a:lnTo>
                    <a:pt x="22650" y="10855"/>
                  </a:lnTo>
                  <a:cubicBezTo>
                    <a:pt x="21781" y="11410"/>
                    <a:pt x="20803" y="11678"/>
                    <a:pt x="19834" y="11678"/>
                  </a:cubicBezTo>
                  <a:cubicBezTo>
                    <a:pt x="18332" y="11678"/>
                    <a:pt x="16849" y="11034"/>
                    <a:pt x="15820" y="9813"/>
                  </a:cubicBezTo>
                  <a:cubicBezTo>
                    <a:pt x="15131" y="8975"/>
                    <a:pt x="14777" y="8026"/>
                    <a:pt x="14759" y="6463"/>
                  </a:cubicBezTo>
                  <a:cubicBezTo>
                    <a:pt x="14759" y="5179"/>
                    <a:pt x="15522" y="3801"/>
                    <a:pt x="17011" y="2852"/>
                  </a:cubicBezTo>
                  <a:cubicBezTo>
                    <a:pt x="17860" y="2312"/>
                    <a:pt x="18825" y="2044"/>
                    <a:pt x="19789" y="2044"/>
                  </a:cubicBezTo>
                  <a:close/>
                  <a:moveTo>
                    <a:pt x="30934" y="1"/>
                  </a:moveTo>
                  <a:cubicBezTo>
                    <a:pt x="28481" y="1"/>
                    <a:pt x="26040" y="1405"/>
                    <a:pt x="25106" y="4136"/>
                  </a:cubicBezTo>
                  <a:cubicBezTo>
                    <a:pt x="23831" y="2214"/>
                    <a:pt x="22095" y="1145"/>
                    <a:pt x="19855" y="1145"/>
                  </a:cubicBezTo>
                  <a:cubicBezTo>
                    <a:pt x="19709" y="1145"/>
                    <a:pt x="19561" y="1150"/>
                    <a:pt x="19411" y="1159"/>
                  </a:cubicBezTo>
                  <a:cubicBezTo>
                    <a:pt x="16936" y="1308"/>
                    <a:pt x="15224" y="2610"/>
                    <a:pt x="14163" y="4862"/>
                  </a:cubicBezTo>
                  <a:cubicBezTo>
                    <a:pt x="12935" y="2685"/>
                    <a:pt x="11092" y="1587"/>
                    <a:pt x="8673" y="1568"/>
                  </a:cubicBezTo>
                  <a:cubicBezTo>
                    <a:pt x="6235" y="1568"/>
                    <a:pt x="4393" y="2703"/>
                    <a:pt x="3164" y="4899"/>
                  </a:cubicBezTo>
                  <a:cubicBezTo>
                    <a:pt x="2587" y="3280"/>
                    <a:pt x="1527" y="2145"/>
                    <a:pt x="317" y="1140"/>
                  </a:cubicBezTo>
                  <a:lnTo>
                    <a:pt x="205" y="1066"/>
                  </a:lnTo>
                  <a:cubicBezTo>
                    <a:pt x="131" y="1382"/>
                    <a:pt x="75" y="1698"/>
                    <a:pt x="38" y="2015"/>
                  </a:cubicBezTo>
                  <a:cubicBezTo>
                    <a:pt x="875" y="2741"/>
                    <a:pt x="1564" y="3615"/>
                    <a:pt x="2066" y="4602"/>
                  </a:cubicBezTo>
                  <a:cubicBezTo>
                    <a:pt x="2327" y="5179"/>
                    <a:pt x="2420" y="5811"/>
                    <a:pt x="2308" y="6425"/>
                  </a:cubicBezTo>
                  <a:cubicBezTo>
                    <a:pt x="2048" y="7970"/>
                    <a:pt x="1322" y="9161"/>
                    <a:pt x="0" y="9887"/>
                  </a:cubicBezTo>
                  <a:cubicBezTo>
                    <a:pt x="38" y="10203"/>
                    <a:pt x="75" y="10501"/>
                    <a:pt x="112" y="10799"/>
                  </a:cubicBezTo>
                  <a:cubicBezTo>
                    <a:pt x="131" y="10818"/>
                    <a:pt x="131" y="10836"/>
                    <a:pt x="131" y="10855"/>
                  </a:cubicBezTo>
                  <a:cubicBezTo>
                    <a:pt x="224" y="10799"/>
                    <a:pt x="335" y="10743"/>
                    <a:pt x="428" y="10706"/>
                  </a:cubicBezTo>
                  <a:cubicBezTo>
                    <a:pt x="1303" y="10241"/>
                    <a:pt x="2048" y="9515"/>
                    <a:pt x="2531" y="8622"/>
                  </a:cubicBezTo>
                  <a:cubicBezTo>
                    <a:pt x="2587" y="8454"/>
                    <a:pt x="2699" y="8287"/>
                    <a:pt x="2829" y="8156"/>
                  </a:cubicBezTo>
                  <a:cubicBezTo>
                    <a:pt x="3648" y="10799"/>
                    <a:pt x="5472" y="12306"/>
                    <a:pt x="8189" y="12548"/>
                  </a:cubicBezTo>
                  <a:cubicBezTo>
                    <a:pt x="8424" y="12569"/>
                    <a:pt x="8653" y="12580"/>
                    <a:pt x="8878" y="12580"/>
                  </a:cubicBezTo>
                  <a:cubicBezTo>
                    <a:pt x="11271" y="12580"/>
                    <a:pt x="13084" y="11404"/>
                    <a:pt x="14275" y="9124"/>
                  </a:cubicBezTo>
                  <a:cubicBezTo>
                    <a:pt x="15506" y="11375"/>
                    <a:pt x="17319" y="12579"/>
                    <a:pt x="19745" y="12579"/>
                  </a:cubicBezTo>
                  <a:cubicBezTo>
                    <a:pt x="19886" y="12579"/>
                    <a:pt x="20029" y="12575"/>
                    <a:pt x="20175" y="12567"/>
                  </a:cubicBezTo>
                  <a:cubicBezTo>
                    <a:pt x="22854" y="12418"/>
                    <a:pt x="24641" y="10967"/>
                    <a:pt x="25609" y="8417"/>
                  </a:cubicBezTo>
                  <a:cubicBezTo>
                    <a:pt x="26923" y="10341"/>
                    <a:pt x="28632" y="11398"/>
                    <a:pt x="30747" y="11398"/>
                  </a:cubicBezTo>
                  <a:cubicBezTo>
                    <a:pt x="31148" y="11398"/>
                    <a:pt x="31563" y="11360"/>
                    <a:pt x="31992" y="11283"/>
                  </a:cubicBezTo>
                  <a:cubicBezTo>
                    <a:pt x="34728" y="10799"/>
                    <a:pt x="36347" y="9087"/>
                    <a:pt x="36924" y="6258"/>
                  </a:cubicBezTo>
                  <a:cubicBezTo>
                    <a:pt x="37334" y="6779"/>
                    <a:pt x="37836" y="7226"/>
                    <a:pt x="38413" y="7579"/>
                  </a:cubicBezTo>
                  <a:cubicBezTo>
                    <a:pt x="38432" y="7226"/>
                    <a:pt x="38450" y="6854"/>
                    <a:pt x="38432" y="6500"/>
                  </a:cubicBezTo>
                  <a:cubicBezTo>
                    <a:pt x="38153" y="6277"/>
                    <a:pt x="37911" y="6035"/>
                    <a:pt x="37706" y="5755"/>
                  </a:cubicBezTo>
                  <a:cubicBezTo>
                    <a:pt x="36943" y="4788"/>
                    <a:pt x="36943" y="3429"/>
                    <a:pt x="37706" y="2461"/>
                  </a:cubicBezTo>
                  <a:cubicBezTo>
                    <a:pt x="37799" y="2350"/>
                    <a:pt x="37911" y="2219"/>
                    <a:pt x="38022" y="2108"/>
                  </a:cubicBezTo>
                  <a:cubicBezTo>
                    <a:pt x="37948" y="1773"/>
                    <a:pt x="37873" y="1438"/>
                    <a:pt x="37799" y="1121"/>
                  </a:cubicBezTo>
                  <a:cubicBezTo>
                    <a:pt x="37352" y="1475"/>
                    <a:pt x="36961" y="1903"/>
                    <a:pt x="36682" y="2406"/>
                  </a:cubicBezTo>
                  <a:cubicBezTo>
                    <a:pt x="36533" y="2629"/>
                    <a:pt x="36440" y="2871"/>
                    <a:pt x="36310" y="3113"/>
                  </a:cubicBezTo>
                  <a:cubicBezTo>
                    <a:pt x="35128" y="1022"/>
                    <a:pt x="33026" y="1"/>
                    <a:pt x="30934"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75"/>
            <p:cNvSpPr/>
            <p:nvPr/>
          </p:nvSpPr>
          <p:spPr>
            <a:xfrm>
              <a:off x="1991271" y="4072117"/>
              <a:ext cx="1070492" cy="193049"/>
            </a:xfrm>
            <a:custGeom>
              <a:rect b="b" l="l" r="r" t="t"/>
              <a:pathLst>
                <a:path extrusionOk="0" h="6706" w="37186">
                  <a:moveTo>
                    <a:pt x="7017" y="3016"/>
                  </a:moveTo>
                  <a:lnTo>
                    <a:pt x="7017" y="3016"/>
                  </a:lnTo>
                  <a:cubicBezTo>
                    <a:pt x="9120" y="3369"/>
                    <a:pt x="11149" y="3630"/>
                    <a:pt x="13289" y="3760"/>
                  </a:cubicBezTo>
                  <a:cubicBezTo>
                    <a:pt x="12507" y="4709"/>
                    <a:pt x="11688" y="5323"/>
                    <a:pt x="10627" y="5547"/>
                  </a:cubicBezTo>
                  <a:lnTo>
                    <a:pt x="10609" y="5547"/>
                  </a:lnTo>
                  <a:cubicBezTo>
                    <a:pt x="10437" y="5590"/>
                    <a:pt x="10260" y="5611"/>
                    <a:pt x="10084" y="5611"/>
                  </a:cubicBezTo>
                  <a:cubicBezTo>
                    <a:pt x="9648" y="5611"/>
                    <a:pt x="9211" y="5482"/>
                    <a:pt x="8841" y="5230"/>
                  </a:cubicBezTo>
                  <a:cubicBezTo>
                    <a:pt x="8059" y="4691"/>
                    <a:pt x="7501" y="3965"/>
                    <a:pt x="7017" y="3016"/>
                  </a:cubicBezTo>
                  <a:close/>
                  <a:moveTo>
                    <a:pt x="28978" y="3164"/>
                  </a:moveTo>
                  <a:lnTo>
                    <a:pt x="28978" y="3164"/>
                  </a:lnTo>
                  <a:cubicBezTo>
                    <a:pt x="28959" y="3258"/>
                    <a:pt x="28959" y="3313"/>
                    <a:pt x="28922" y="3351"/>
                  </a:cubicBezTo>
                  <a:cubicBezTo>
                    <a:pt x="28382" y="4058"/>
                    <a:pt x="27731" y="4672"/>
                    <a:pt x="27024" y="5193"/>
                  </a:cubicBezTo>
                  <a:cubicBezTo>
                    <a:pt x="26800" y="5361"/>
                    <a:pt x="26558" y="5472"/>
                    <a:pt x="26316" y="5584"/>
                  </a:cubicBezTo>
                  <a:cubicBezTo>
                    <a:pt x="26051" y="5707"/>
                    <a:pt x="25765" y="5768"/>
                    <a:pt x="25481" y="5768"/>
                  </a:cubicBezTo>
                  <a:cubicBezTo>
                    <a:pt x="25207" y="5768"/>
                    <a:pt x="24934" y="5712"/>
                    <a:pt x="24679" y="5602"/>
                  </a:cubicBezTo>
                  <a:cubicBezTo>
                    <a:pt x="24009" y="5323"/>
                    <a:pt x="23432" y="4895"/>
                    <a:pt x="22985" y="4356"/>
                  </a:cubicBezTo>
                  <a:cubicBezTo>
                    <a:pt x="22873" y="4225"/>
                    <a:pt x="22780" y="4058"/>
                    <a:pt x="22743" y="3872"/>
                  </a:cubicBezTo>
                  <a:cubicBezTo>
                    <a:pt x="24846" y="3760"/>
                    <a:pt x="26912" y="3537"/>
                    <a:pt x="28978" y="3164"/>
                  </a:cubicBezTo>
                  <a:close/>
                  <a:moveTo>
                    <a:pt x="15536" y="3932"/>
                  </a:moveTo>
                  <a:cubicBezTo>
                    <a:pt x="16308" y="3932"/>
                    <a:pt x="17054" y="4004"/>
                    <a:pt x="17797" y="4004"/>
                  </a:cubicBezTo>
                  <a:cubicBezTo>
                    <a:pt x="17864" y="4004"/>
                    <a:pt x="17931" y="4003"/>
                    <a:pt x="17997" y="4002"/>
                  </a:cubicBezTo>
                  <a:cubicBezTo>
                    <a:pt x="18195" y="3998"/>
                    <a:pt x="18392" y="3997"/>
                    <a:pt x="18589" y="3997"/>
                  </a:cubicBezTo>
                  <a:cubicBezTo>
                    <a:pt x="19379" y="3997"/>
                    <a:pt x="20171" y="4021"/>
                    <a:pt x="20975" y="4021"/>
                  </a:cubicBezTo>
                  <a:cubicBezTo>
                    <a:pt x="20640" y="4560"/>
                    <a:pt x="20193" y="5026"/>
                    <a:pt x="19672" y="5361"/>
                  </a:cubicBezTo>
                  <a:cubicBezTo>
                    <a:pt x="19244" y="5638"/>
                    <a:pt x="18759" y="5779"/>
                    <a:pt x="18270" y="5779"/>
                  </a:cubicBezTo>
                  <a:cubicBezTo>
                    <a:pt x="17972" y="5779"/>
                    <a:pt x="17672" y="5727"/>
                    <a:pt x="17383" y="5621"/>
                  </a:cubicBezTo>
                  <a:cubicBezTo>
                    <a:pt x="16434" y="5323"/>
                    <a:pt x="15597" y="4728"/>
                    <a:pt x="14982" y="3946"/>
                  </a:cubicBezTo>
                  <a:cubicBezTo>
                    <a:pt x="15169" y="3936"/>
                    <a:pt x="15353" y="3932"/>
                    <a:pt x="15536" y="3932"/>
                  </a:cubicBezTo>
                  <a:close/>
                  <a:moveTo>
                    <a:pt x="37185" y="1"/>
                  </a:moveTo>
                  <a:lnTo>
                    <a:pt x="37185" y="1"/>
                  </a:lnTo>
                  <a:cubicBezTo>
                    <a:pt x="34784" y="950"/>
                    <a:pt x="32272" y="1657"/>
                    <a:pt x="29722" y="2122"/>
                  </a:cubicBezTo>
                  <a:cubicBezTo>
                    <a:pt x="27005" y="2588"/>
                    <a:pt x="24251" y="2904"/>
                    <a:pt x="21496" y="3016"/>
                  </a:cubicBezTo>
                  <a:cubicBezTo>
                    <a:pt x="20615" y="3050"/>
                    <a:pt x="19733" y="3067"/>
                    <a:pt x="18852" y="3067"/>
                  </a:cubicBezTo>
                  <a:cubicBezTo>
                    <a:pt x="16886" y="3067"/>
                    <a:pt x="14920" y="2984"/>
                    <a:pt x="12954" y="2829"/>
                  </a:cubicBezTo>
                  <a:cubicBezTo>
                    <a:pt x="8673" y="2513"/>
                    <a:pt x="4486" y="1638"/>
                    <a:pt x="354" y="503"/>
                  </a:cubicBezTo>
                  <a:cubicBezTo>
                    <a:pt x="224" y="466"/>
                    <a:pt x="112" y="429"/>
                    <a:pt x="1" y="373"/>
                  </a:cubicBezTo>
                  <a:lnTo>
                    <a:pt x="1" y="373"/>
                  </a:lnTo>
                  <a:cubicBezTo>
                    <a:pt x="57" y="708"/>
                    <a:pt x="150" y="1061"/>
                    <a:pt x="243" y="1396"/>
                  </a:cubicBezTo>
                  <a:cubicBezTo>
                    <a:pt x="252" y="1387"/>
                    <a:pt x="266" y="1382"/>
                    <a:pt x="280" y="1382"/>
                  </a:cubicBezTo>
                  <a:cubicBezTo>
                    <a:pt x="294" y="1382"/>
                    <a:pt x="308" y="1387"/>
                    <a:pt x="317" y="1396"/>
                  </a:cubicBezTo>
                  <a:cubicBezTo>
                    <a:pt x="1973" y="1899"/>
                    <a:pt x="3630" y="2290"/>
                    <a:pt x="5323" y="2681"/>
                  </a:cubicBezTo>
                  <a:cubicBezTo>
                    <a:pt x="4886" y="3589"/>
                    <a:pt x="3985" y="4079"/>
                    <a:pt x="3075" y="4079"/>
                  </a:cubicBezTo>
                  <a:cubicBezTo>
                    <a:pt x="2437" y="4079"/>
                    <a:pt x="1794" y="3838"/>
                    <a:pt x="1303" y="3332"/>
                  </a:cubicBezTo>
                  <a:cubicBezTo>
                    <a:pt x="968" y="2978"/>
                    <a:pt x="689" y="2588"/>
                    <a:pt x="466" y="2159"/>
                  </a:cubicBezTo>
                  <a:lnTo>
                    <a:pt x="466" y="2159"/>
                  </a:lnTo>
                  <a:cubicBezTo>
                    <a:pt x="671" y="2811"/>
                    <a:pt x="931" y="3462"/>
                    <a:pt x="1229" y="4095"/>
                  </a:cubicBezTo>
                  <a:cubicBezTo>
                    <a:pt x="1322" y="4281"/>
                    <a:pt x="1415" y="4449"/>
                    <a:pt x="1508" y="4635"/>
                  </a:cubicBezTo>
                  <a:cubicBezTo>
                    <a:pt x="1981" y="4903"/>
                    <a:pt x="2504" y="5034"/>
                    <a:pt x="3026" y="5034"/>
                  </a:cubicBezTo>
                  <a:cubicBezTo>
                    <a:pt x="3737" y="5034"/>
                    <a:pt x="4446" y="4791"/>
                    <a:pt x="5026" y="4318"/>
                  </a:cubicBezTo>
                  <a:cubicBezTo>
                    <a:pt x="5398" y="4039"/>
                    <a:pt x="5733" y="3704"/>
                    <a:pt x="6086" y="3388"/>
                  </a:cubicBezTo>
                  <a:cubicBezTo>
                    <a:pt x="6235" y="3518"/>
                    <a:pt x="6328" y="3667"/>
                    <a:pt x="6403" y="3834"/>
                  </a:cubicBezTo>
                  <a:cubicBezTo>
                    <a:pt x="6831" y="4616"/>
                    <a:pt x="7408" y="5286"/>
                    <a:pt x="8096" y="5807"/>
                  </a:cubicBezTo>
                  <a:cubicBezTo>
                    <a:pt x="8672" y="6279"/>
                    <a:pt x="9387" y="6529"/>
                    <a:pt x="10122" y="6529"/>
                  </a:cubicBezTo>
                  <a:cubicBezTo>
                    <a:pt x="10315" y="6529"/>
                    <a:pt x="10509" y="6512"/>
                    <a:pt x="10702" y="6477"/>
                  </a:cubicBezTo>
                  <a:cubicBezTo>
                    <a:pt x="11800" y="6235"/>
                    <a:pt x="12805" y="5677"/>
                    <a:pt x="13587" y="4839"/>
                  </a:cubicBezTo>
                  <a:cubicBezTo>
                    <a:pt x="13735" y="4691"/>
                    <a:pt x="13847" y="4486"/>
                    <a:pt x="14052" y="4393"/>
                  </a:cubicBezTo>
                  <a:cubicBezTo>
                    <a:pt x="14164" y="4430"/>
                    <a:pt x="14219" y="4542"/>
                    <a:pt x="14294" y="4616"/>
                  </a:cubicBezTo>
                  <a:cubicBezTo>
                    <a:pt x="14573" y="4877"/>
                    <a:pt x="14833" y="5174"/>
                    <a:pt x="15131" y="5398"/>
                  </a:cubicBezTo>
                  <a:cubicBezTo>
                    <a:pt x="16245" y="6280"/>
                    <a:pt x="17296" y="6705"/>
                    <a:pt x="18278" y="6705"/>
                  </a:cubicBezTo>
                  <a:cubicBezTo>
                    <a:pt x="19429" y="6705"/>
                    <a:pt x="20486" y="6122"/>
                    <a:pt x="21440" y="5007"/>
                  </a:cubicBezTo>
                  <a:cubicBezTo>
                    <a:pt x="21589" y="4821"/>
                    <a:pt x="21738" y="4635"/>
                    <a:pt x="21943" y="4486"/>
                  </a:cubicBezTo>
                  <a:cubicBezTo>
                    <a:pt x="22185" y="4858"/>
                    <a:pt x="22483" y="5212"/>
                    <a:pt x="22836" y="5509"/>
                  </a:cubicBezTo>
                  <a:cubicBezTo>
                    <a:pt x="23800" y="6318"/>
                    <a:pt x="24648" y="6698"/>
                    <a:pt x="25479" y="6698"/>
                  </a:cubicBezTo>
                  <a:cubicBezTo>
                    <a:pt x="26236" y="6698"/>
                    <a:pt x="26979" y="6383"/>
                    <a:pt x="27787" y="5789"/>
                  </a:cubicBezTo>
                  <a:cubicBezTo>
                    <a:pt x="28401" y="5305"/>
                    <a:pt x="28959" y="4746"/>
                    <a:pt x="29462" y="4151"/>
                  </a:cubicBezTo>
                  <a:cubicBezTo>
                    <a:pt x="29555" y="4002"/>
                    <a:pt x="29704" y="3872"/>
                    <a:pt x="29871" y="3779"/>
                  </a:cubicBezTo>
                  <a:cubicBezTo>
                    <a:pt x="30150" y="3983"/>
                    <a:pt x="30429" y="4225"/>
                    <a:pt x="30708" y="4430"/>
                  </a:cubicBezTo>
                  <a:cubicBezTo>
                    <a:pt x="31389" y="4925"/>
                    <a:pt x="32211" y="5189"/>
                    <a:pt x="33047" y="5189"/>
                  </a:cubicBezTo>
                  <a:cubicBezTo>
                    <a:pt x="33216" y="5189"/>
                    <a:pt x="33386" y="5178"/>
                    <a:pt x="33556" y="5156"/>
                  </a:cubicBezTo>
                  <a:cubicBezTo>
                    <a:pt x="34151" y="5100"/>
                    <a:pt x="34747" y="4914"/>
                    <a:pt x="35287" y="4635"/>
                  </a:cubicBezTo>
                  <a:cubicBezTo>
                    <a:pt x="35640" y="4021"/>
                    <a:pt x="35957" y="3388"/>
                    <a:pt x="36236" y="2718"/>
                  </a:cubicBezTo>
                  <a:lnTo>
                    <a:pt x="36236" y="2718"/>
                  </a:lnTo>
                  <a:cubicBezTo>
                    <a:pt x="35585" y="3481"/>
                    <a:pt x="34710" y="4002"/>
                    <a:pt x="33742" y="4207"/>
                  </a:cubicBezTo>
                  <a:cubicBezTo>
                    <a:pt x="33548" y="4249"/>
                    <a:pt x="33348" y="4269"/>
                    <a:pt x="33145" y="4269"/>
                  </a:cubicBezTo>
                  <a:cubicBezTo>
                    <a:pt x="32101" y="4269"/>
                    <a:pt x="30996" y="3733"/>
                    <a:pt x="30467" y="2923"/>
                  </a:cubicBezTo>
                  <a:cubicBezTo>
                    <a:pt x="32625" y="2494"/>
                    <a:pt x="34747" y="1918"/>
                    <a:pt x="36813" y="1192"/>
                  </a:cubicBezTo>
                  <a:cubicBezTo>
                    <a:pt x="36962" y="801"/>
                    <a:pt x="37073" y="410"/>
                    <a:pt x="3718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75"/>
            <p:cNvSpPr/>
            <p:nvPr/>
          </p:nvSpPr>
          <p:spPr>
            <a:xfrm>
              <a:off x="2016460" y="3549681"/>
              <a:ext cx="1006181" cy="160548"/>
            </a:xfrm>
            <a:custGeom>
              <a:rect b="b" l="l" r="r" t="t"/>
              <a:pathLst>
                <a:path extrusionOk="0" h="5577" w="34952">
                  <a:moveTo>
                    <a:pt x="2431" y="1524"/>
                  </a:moveTo>
                  <a:cubicBezTo>
                    <a:pt x="2588" y="1524"/>
                    <a:pt x="2746" y="1538"/>
                    <a:pt x="2904" y="1566"/>
                  </a:cubicBezTo>
                  <a:cubicBezTo>
                    <a:pt x="4095" y="1753"/>
                    <a:pt x="4858" y="2534"/>
                    <a:pt x="5472" y="3521"/>
                  </a:cubicBezTo>
                  <a:cubicBezTo>
                    <a:pt x="3778" y="3260"/>
                    <a:pt x="2085" y="2906"/>
                    <a:pt x="428" y="2478"/>
                  </a:cubicBezTo>
                  <a:cubicBezTo>
                    <a:pt x="923" y="1860"/>
                    <a:pt x="1662" y="1524"/>
                    <a:pt x="2431" y="1524"/>
                  </a:cubicBezTo>
                  <a:close/>
                  <a:moveTo>
                    <a:pt x="25551" y="2077"/>
                  </a:moveTo>
                  <a:cubicBezTo>
                    <a:pt x="26646" y="2077"/>
                    <a:pt x="27793" y="2628"/>
                    <a:pt x="28270" y="3483"/>
                  </a:cubicBezTo>
                  <a:cubicBezTo>
                    <a:pt x="26335" y="3837"/>
                    <a:pt x="24418" y="4116"/>
                    <a:pt x="22482" y="4339"/>
                  </a:cubicBezTo>
                  <a:cubicBezTo>
                    <a:pt x="22687" y="3297"/>
                    <a:pt x="23915" y="2292"/>
                    <a:pt x="25125" y="2106"/>
                  </a:cubicBezTo>
                  <a:cubicBezTo>
                    <a:pt x="25265" y="2087"/>
                    <a:pt x="25407" y="2077"/>
                    <a:pt x="25551" y="2077"/>
                  </a:cubicBezTo>
                  <a:close/>
                  <a:moveTo>
                    <a:pt x="9829" y="2251"/>
                  </a:moveTo>
                  <a:cubicBezTo>
                    <a:pt x="10375" y="2251"/>
                    <a:pt x="10916" y="2414"/>
                    <a:pt x="11446" y="2758"/>
                  </a:cubicBezTo>
                  <a:cubicBezTo>
                    <a:pt x="12153" y="3204"/>
                    <a:pt x="12767" y="3818"/>
                    <a:pt x="13251" y="4526"/>
                  </a:cubicBezTo>
                  <a:cubicBezTo>
                    <a:pt x="11092" y="4395"/>
                    <a:pt x="9064" y="4135"/>
                    <a:pt x="6961" y="3818"/>
                  </a:cubicBezTo>
                  <a:cubicBezTo>
                    <a:pt x="7314" y="3316"/>
                    <a:pt x="7798" y="2906"/>
                    <a:pt x="8357" y="2627"/>
                  </a:cubicBezTo>
                  <a:cubicBezTo>
                    <a:pt x="8849" y="2381"/>
                    <a:pt x="9341" y="2251"/>
                    <a:pt x="9829" y="2251"/>
                  </a:cubicBezTo>
                  <a:close/>
                  <a:moveTo>
                    <a:pt x="17841" y="2785"/>
                  </a:moveTo>
                  <a:cubicBezTo>
                    <a:pt x="19159" y="2785"/>
                    <a:pt x="20496" y="3579"/>
                    <a:pt x="20863" y="4488"/>
                  </a:cubicBezTo>
                  <a:cubicBezTo>
                    <a:pt x="19756" y="4620"/>
                    <a:pt x="18648" y="4664"/>
                    <a:pt x="17522" y="4664"/>
                  </a:cubicBezTo>
                  <a:cubicBezTo>
                    <a:pt x="16586" y="4664"/>
                    <a:pt x="15637" y="4634"/>
                    <a:pt x="14666" y="4600"/>
                  </a:cubicBezTo>
                  <a:cubicBezTo>
                    <a:pt x="15447" y="3539"/>
                    <a:pt x="16341" y="2888"/>
                    <a:pt x="17588" y="2795"/>
                  </a:cubicBezTo>
                  <a:cubicBezTo>
                    <a:pt x="17672" y="2788"/>
                    <a:pt x="17757" y="2785"/>
                    <a:pt x="17841" y="2785"/>
                  </a:cubicBezTo>
                  <a:close/>
                  <a:moveTo>
                    <a:pt x="33129" y="0"/>
                  </a:moveTo>
                  <a:cubicBezTo>
                    <a:pt x="32250" y="0"/>
                    <a:pt x="31397" y="314"/>
                    <a:pt x="30727" y="878"/>
                  </a:cubicBezTo>
                  <a:cubicBezTo>
                    <a:pt x="30187" y="1343"/>
                    <a:pt x="29722" y="1883"/>
                    <a:pt x="29331" y="2478"/>
                  </a:cubicBezTo>
                  <a:cubicBezTo>
                    <a:pt x="29257" y="2590"/>
                    <a:pt x="29238" y="2758"/>
                    <a:pt x="29070" y="2795"/>
                  </a:cubicBezTo>
                  <a:cubicBezTo>
                    <a:pt x="28903" y="2739"/>
                    <a:pt x="28829" y="2571"/>
                    <a:pt x="28717" y="2460"/>
                  </a:cubicBezTo>
                  <a:cubicBezTo>
                    <a:pt x="27906" y="1633"/>
                    <a:pt x="26782" y="1173"/>
                    <a:pt x="25624" y="1173"/>
                  </a:cubicBezTo>
                  <a:cubicBezTo>
                    <a:pt x="25427" y="1173"/>
                    <a:pt x="25229" y="1186"/>
                    <a:pt x="25032" y="1213"/>
                  </a:cubicBezTo>
                  <a:cubicBezTo>
                    <a:pt x="23617" y="1380"/>
                    <a:pt x="22613" y="2199"/>
                    <a:pt x="21849" y="3353"/>
                  </a:cubicBezTo>
                  <a:cubicBezTo>
                    <a:pt x="21756" y="3465"/>
                    <a:pt x="21738" y="3669"/>
                    <a:pt x="21533" y="3707"/>
                  </a:cubicBezTo>
                  <a:cubicBezTo>
                    <a:pt x="20673" y="2543"/>
                    <a:pt x="19314" y="1861"/>
                    <a:pt x="17886" y="1861"/>
                  </a:cubicBezTo>
                  <a:cubicBezTo>
                    <a:pt x="17830" y="1861"/>
                    <a:pt x="17774" y="1862"/>
                    <a:pt x="17718" y="1864"/>
                  </a:cubicBezTo>
                  <a:cubicBezTo>
                    <a:pt x="16117" y="1883"/>
                    <a:pt x="14982" y="2776"/>
                    <a:pt x="14033" y="3986"/>
                  </a:cubicBezTo>
                  <a:cubicBezTo>
                    <a:pt x="13493" y="3241"/>
                    <a:pt x="12842" y="2609"/>
                    <a:pt x="12097" y="2088"/>
                  </a:cubicBezTo>
                  <a:cubicBezTo>
                    <a:pt x="11349" y="1582"/>
                    <a:pt x="10556" y="1331"/>
                    <a:pt x="9768" y="1331"/>
                  </a:cubicBezTo>
                  <a:cubicBezTo>
                    <a:pt x="8931" y="1331"/>
                    <a:pt x="8100" y="1615"/>
                    <a:pt x="7333" y="2181"/>
                  </a:cubicBezTo>
                  <a:cubicBezTo>
                    <a:pt x="6979" y="2441"/>
                    <a:pt x="6644" y="2720"/>
                    <a:pt x="6347" y="3037"/>
                  </a:cubicBezTo>
                  <a:cubicBezTo>
                    <a:pt x="6179" y="2813"/>
                    <a:pt x="6049" y="2646"/>
                    <a:pt x="5919" y="2478"/>
                  </a:cubicBezTo>
                  <a:cubicBezTo>
                    <a:pt x="5100" y="1455"/>
                    <a:pt x="4113" y="748"/>
                    <a:pt x="2755" y="636"/>
                  </a:cubicBezTo>
                  <a:cubicBezTo>
                    <a:pt x="2667" y="630"/>
                    <a:pt x="2580" y="627"/>
                    <a:pt x="2492" y="627"/>
                  </a:cubicBezTo>
                  <a:cubicBezTo>
                    <a:pt x="2041" y="627"/>
                    <a:pt x="1594" y="709"/>
                    <a:pt x="1173" y="896"/>
                  </a:cubicBezTo>
                  <a:cubicBezTo>
                    <a:pt x="726" y="1641"/>
                    <a:pt x="335" y="2423"/>
                    <a:pt x="0" y="3223"/>
                  </a:cubicBezTo>
                  <a:cubicBezTo>
                    <a:pt x="168" y="3279"/>
                    <a:pt x="317" y="3334"/>
                    <a:pt x="484" y="3372"/>
                  </a:cubicBezTo>
                  <a:cubicBezTo>
                    <a:pt x="3183" y="4116"/>
                    <a:pt x="5956" y="4674"/>
                    <a:pt x="8747" y="5009"/>
                  </a:cubicBezTo>
                  <a:cubicBezTo>
                    <a:pt x="10888" y="5289"/>
                    <a:pt x="13028" y="5475"/>
                    <a:pt x="15187" y="5549"/>
                  </a:cubicBezTo>
                  <a:cubicBezTo>
                    <a:pt x="15742" y="5567"/>
                    <a:pt x="16298" y="5576"/>
                    <a:pt x="16854" y="5576"/>
                  </a:cubicBezTo>
                  <a:cubicBezTo>
                    <a:pt x="19169" y="5576"/>
                    <a:pt x="21486" y="5421"/>
                    <a:pt x="23766" y="5121"/>
                  </a:cubicBezTo>
                  <a:cubicBezTo>
                    <a:pt x="25590" y="4861"/>
                    <a:pt x="27395" y="4563"/>
                    <a:pt x="29201" y="4284"/>
                  </a:cubicBezTo>
                  <a:cubicBezTo>
                    <a:pt x="31155" y="3986"/>
                    <a:pt x="33090" y="3502"/>
                    <a:pt x="34951" y="2832"/>
                  </a:cubicBezTo>
                  <a:cubicBezTo>
                    <a:pt x="34803" y="2553"/>
                    <a:pt x="34672" y="2274"/>
                    <a:pt x="34523" y="2013"/>
                  </a:cubicBezTo>
                  <a:cubicBezTo>
                    <a:pt x="33053" y="2534"/>
                    <a:pt x="31546" y="2925"/>
                    <a:pt x="30001" y="3186"/>
                  </a:cubicBezTo>
                  <a:cubicBezTo>
                    <a:pt x="30038" y="2944"/>
                    <a:pt x="30168" y="2720"/>
                    <a:pt x="30336" y="2553"/>
                  </a:cubicBezTo>
                  <a:cubicBezTo>
                    <a:pt x="30950" y="1808"/>
                    <a:pt x="31620" y="1138"/>
                    <a:pt x="32625" y="971"/>
                  </a:cubicBezTo>
                  <a:cubicBezTo>
                    <a:pt x="32809" y="939"/>
                    <a:pt x="33001" y="921"/>
                    <a:pt x="33193" y="921"/>
                  </a:cubicBezTo>
                  <a:cubicBezTo>
                    <a:pt x="33447" y="921"/>
                    <a:pt x="33703" y="953"/>
                    <a:pt x="33946" y="1027"/>
                  </a:cubicBezTo>
                  <a:cubicBezTo>
                    <a:pt x="33742" y="673"/>
                    <a:pt x="33518" y="338"/>
                    <a:pt x="33276" y="3"/>
                  </a:cubicBezTo>
                  <a:cubicBezTo>
                    <a:pt x="33227" y="1"/>
                    <a:pt x="33178" y="0"/>
                    <a:pt x="331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75"/>
            <p:cNvSpPr/>
            <p:nvPr/>
          </p:nvSpPr>
          <p:spPr>
            <a:xfrm>
              <a:off x="2195950" y="3400274"/>
              <a:ext cx="657391" cy="104211"/>
            </a:xfrm>
            <a:custGeom>
              <a:rect b="b" l="l" r="r" t="t"/>
              <a:pathLst>
                <a:path extrusionOk="0" h="3620" w="22836">
                  <a:moveTo>
                    <a:pt x="837" y="1"/>
                  </a:moveTo>
                  <a:cubicBezTo>
                    <a:pt x="558" y="168"/>
                    <a:pt x="261" y="354"/>
                    <a:pt x="0" y="559"/>
                  </a:cubicBezTo>
                  <a:cubicBezTo>
                    <a:pt x="0" y="559"/>
                    <a:pt x="19" y="559"/>
                    <a:pt x="19" y="578"/>
                  </a:cubicBezTo>
                  <a:cubicBezTo>
                    <a:pt x="130" y="652"/>
                    <a:pt x="261" y="727"/>
                    <a:pt x="391" y="801"/>
                  </a:cubicBezTo>
                  <a:cubicBezTo>
                    <a:pt x="3853" y="2585"/>
                    <a:pt x="7485" y="3617"/>
                    <a:pt x="11191" y="3617"/>
                  </a:cubicBezTo>
                  <a:cubicBezTo>
                    <a:pt x="11350" y="3617"/>
                    <a:pt x="11509" y="3615"/>
                    <a:pt x="11669" y="3611"/>
                  </a:cubicBezTo>
                  <a:cubicBezTo>
                    <a:pt x="11843" y="3617"/>
                    <a:pt x="12016" y="3619"/>
                    <a:pt x="12188" y="3619"/>
                  </a:cubicBezTo>
                  <a:cubicBezTo>
                    <a:pt x="14432" y="3619"/>
                    <a:pt x="16436" y="3179"/>
                    <a:pt x="18425" y="2643"/>
                  </a:cubicBezTo>
                  <a:cubicBezTo>
                    <a:pt x="19969" y="2215"/>
                    <a:pt x="21440" y="1620"/>
                    <a:pt x="22835" y="838"/>
                  </a:cubicBezTo>
                  <a:cubicBezTo>
                    <a:pt x="22594" y="652"/>
                    <a:pt x="22333" y="466"/>
                    <a:pt x="22072" y="280"/>
                  </a:cubicBezTo>
                  <a:cubicBezTo>
                    <a:pt x="21012" y="801"/>
                    <a:pt x="19932" y="1229"/>
                    <a:pt x="18797" y="1564"/>
                  </a:cubicBezTo>
                  <a:cubicBezTo>
                    <a:pt x="16480" y="2320"/>
                    <a:pt x="14061" y="2700"/>
                    <a:pt x="11637" y="2700"/>
                  </a:cubicBezTo>
                  <a:cubicBezTo>
                    <a:pt x="10479" y="2700"/>
                    <a:pt x="9320" y="2613"/>
                    <a:pt x="8170" y="2439"/>
                  </a:cubicBezTo>
                  <a:cubicBezTo>
                    <a:pt x="5695" y="2085"/>
                    <a:pt x="3387" y="1248"/>
                    <a:pt x="1154" y="168"/>
                  </a:cubicBezTo>
                  <a:cubicBezTo>
                    <a:pt x="1061" y="112"/>
                    <a:pt x="949" y="57"/>
                    <a:pt x="837"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75"/>
            <p:cNvSpPr/>
            <p:nvPr/>
          </p:nvSpPr>
          <p:spPr>
            <a:xfrm>
              <a:off x="2187890" y="4351384"/>
              <a:ext cx="634908" cy="71681"/>
            </a:xfrm>
            <a:custGeom>
              <a:rect b="b" l="l" r="r" t="t"/>
              <a:pathLst>
                <a:path extrusionOk="0" h="2490" w="22055">
                  <a:moveTo>
                    <a:pt x="8900" y="0"/>
                  </a:moveTo>
                  <a:cubicBezTo>
                    <a:pt x="8459" y="0"/>
                    <a:pt x="8017" y="5"/>
                    <a:pt x="7575" y="14"/>
                  </a:cubicBezTo>
                  <a:cubicBezTo>
                    <a:pt x="5454" y="89"/>
                    <a:pt x="3351" y="349"/>
                    <a:pt x="1266" y="778"/>
                  </a:cubicBezTo>
                  <a:cubicBezTo>
                    <a:pt x="857" y="852"/>
                    <a:pt x="448" y="926"/>
                    <a:pt x="38" y="1019"/>
                  </a:cubicBezTo>
                  <a:cubicBezTo>
                    <a:pt x="19" y="1019"/>
                    <a:pt x="1" y="1019"/>
                    <a:pt x="1" y="1038"/>
                  </a:cubicBezTo>
                  <a:cubicBezTo>
                    <a:pt x="336" y="1261"/>
                    <a:pt x="689" y="1485"/>
                    <a:pt x="1062" y="1689"/>
                  </a:cubicBezTo>
                  <a:lnTo>
                    <a:pt x="1117" y="1689"/>
                  </a:lnTo>
                  <a:cubicBezTo>
                    <a:pt x="3707" y="1233"/>
                    <a:pt x="6324" y="906"/>
                    <a:pt x="8958" y="906"/>
                  </a:cubicBezTo>
                  <a:cubicBezTo>
                    <a:pt x="9334" y="906"/>
                    <a:pt x="9711" y="912"/>
                    <a:pt x="10088" y="926"/>
                  </a:cubicBezTo>
                  <a:cubicBezTo>
                    <a:pt x="11856" y="1001"/>
                    <a:pt x="13605" y="1094"/>
                    <a:pt x="15355" y="1317"/>
                  </a:cubicBezTo>
                  <a:cubicBezTo>
                    <a:pt x="17253" y="1578"/>
                    <a:pt x="19133" y="1969"/>
                    <a:pt x="20975" y="2490"/>
                  </a:cubicBezTo>
                  <a:cubicBezTo>
                    <a:pt x="21347" y="2285"/>
                    <a:pt x="21701" y="2080"/>
                    <a:pt x="22055" y="1838"/>
                  </a:cubicBezTo>
                  <a:cubicBezTo>
                    <a:pt x="21571" y="1708"/>
                    <a:pt x="21105" y="1559"/>
                    <a:pt x="20622" y="1429"/>
                  </a:cubicBezTo>
                  <a:cubicBezTo>
                    <a:pt x="16770" y="391"/>
                    <a:pt x="12858" y="0"/>
                    <a:pt x="8900"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75"/>
            <p:cNvSpPr/>
            <p:nvPr/>
          </p:nvSpPr>
          <p:spPr>
            <a:xfrm>
              <a:off x="2450432" y="3815764"/>
              <a:ext cx="182167" cy="187291"/>
            </a:xfrm>
            <a:custGeom>
              <a:rect b="b" l="l" r="r" t="t"/>
              <a:pathLst>
                <a:path extrusionOk="0" h="6506" w="6328">
                  <a:moveTo>
                    <a:pt x="3102" y="0"/>
                  </a:moveTo>
                  <a:cubicBezTo>
                    <a:pt x="2901" y="0"/>
                    <a:pt x="2699" y="135"/>
                    <a:pt x="2699" y="401"/>
                  </a:cubicBezTo>
                  <a:cubicBezTo>
                    <a:pt x="2699" y="549"/>
                    <a:pt x="2699" y="698"/>
                    <a:pt x="2699" y="847"/>
                  </a:cubicBezTo>
                  <a:cubicBezTo>
                    <a:pt x="2717" y="1201"/>
                    <a:pt x="2736" y="1573"/>
                    <a:pt x="2736" y="1927"/>
                  </a:cubicBezTo>
                  <a:cubicBezTo>
                    <a:pt x="2736" y="2075"/>
                    <a:pt x="2773" y="2243"/>
                    <a:pt x="2624" y="2392"/>
                  </a:cubicBezTo>
                  <a:cubicBezTo>
                    <a:pt x="2494" y="2262"/>
                    <a:pt x="2382" y="2150"/>
                    <a:pt x="2271" y="2038"/>
                  </a:cubicBezTo>
                  <a:cubicBezTo>
                    <a:pt x="2066" y="1815"/>
                    <a:pt x="1861" y="1573"/>
                    <a:pt x="1638" y="1368"/>
                  </a:cubicBezTo>
                  <a:cubicBezTo>
                    <a:pt x="1549" y="1256"/>
                    <a:pt x="1440" y="1209"/>
                    <a:pt x="1335" y="1209"/>
                  </a:cubicBezTo>
                  <a:cubicBezTo>
                    <a:pt x="1023" y="1209"/>
                    <a:pt x="736" y="1616"/>
                    <a:pt x="1042" y="1908"/>
                  </a:cubicBezTo>
                  <a:cubicBezTo>
                    <a:pt x="1154" y="2057"/>
                    <a:pt x="1303" y="2169"/>
                    <a:pt x="1396" y="2317"/>
                  </a:cubicBezTo>
                  <a:cubicBezTo>
                    <a:pt x="1545" y="2522"/>
                    <a:pt x="1768" y="2652"/>
                    <a:pt x="1824" y="2932"/>
                  </a:cubicBezTo>
                  <a:cubicBezTo>
                    <a:pt x="1588" y="2962"/>
                    <a:pt x="1353" y="2976"/>
                    <a:pt x="1117" y="2976"/>
                  </a:cubicBezTo>
                  <a:cubicBezTo>
                    <a:pt x="925" y="2976"/>
                    <a:pt x="732" y="2967"/>
                    <a:pt x="540" y="2950"/>
                  </a:cubicBezTo>
                  <a:cubicBezTo>
                    <a:pt x="506" y="2942"/>
                    <a:pt x="472" y="2939"/>
                    <a:pt x="438" y="2939"/>
                  </a:cubicBezTo>
                  <a:cubicBezTo>
                    <a:pt x="234" y="2939"/>
                    <a:pt x="51" y="3080"/>
                    <a:pt x="19" y="3304"/>
                  </a:cubicBezTo>
                  <a:cubicBezTo>
                    <a:pt x="0" y="3509"/>
                    <a:pt x="168" y="3713"/>
                    <a:pt x="465" y="3769"/>
                  </a:cubicBezTo>
                  <a:cubicBezTo>
                    <a:pt x="540" y="3788"/>
                    <a:pt x="633" y="3788"/>
                    <a:pt x="726" y="3788"/>
                  </a:cubicBezTo>
                  <a:cubicBezTo>
                    <a:pt x="1135" y="3806"/>
                    <a:pt x="1526" y="3825"/>
                    <a:pt x="1917" y="3844"/>
                  </a:cubicBezTo>
                  <a:cubicBezTo>
                    <a:pt x="2010" y="3992"/>
                    <a:pt x="1880" y="4048"/>
                    <a:pt x="1805" y="4123"/>
                  </a:cubicBezTo>
                  <a:cubicBezTo>
                    <a:pt x="1601" y="4327"/>
                    <a:pt x="1396" y="4514"/>
                    <a:pt x="1191" y="4718"/>
                  </a:cubicBezTo>
                  <a:cubicBezTo>
                    <a:pt x="931" y="4979"/>
                    <a:pt x="893" y="5202"/>
                    <a:pt x="1061" y="5388"/>
                  </a:cubicBezTo>
                  <a:cubicBezTo>
                    <a:pt x="1139" y="5466"/>
                    <a:pt x="1232" y="5508"/>
                    <a:pt x="1339" y="5508"/>
                  </a:cubicBezTo>
                  <a:cubicBezTo>
                    <a:pt x="1461" y="5508"/>
                    <a:pt x="1600" y="5452"/>
                    <a:pt x="1750" y="5332"/>
                  </a:cubicBezTo>
                  <a:cubicBezTo>
                    <a:pt x="1973" y="5146"/>
                    <a:pt x="2178" y="4942"/>
                    <a:pt x="2401" y="4755"/>
                  </a:cubicBezTo>
                  <a:cubicBezTo>
                    <a:pt x="2460" y="4696"/>
                    <a:pt x="2519" y="4579"/>
                    <a:pt x="2624" y="4579"/>
                  </a:cubicBezTo>
                  <a:cubicBezTo>
                    <a:pt x="2652" y="4579"/>
                    <a:pt x="2682" y="4587"/>
                    <a:pt x="2717" y="4607"/>
                  </a:cubicBezTo>
                  <a:cubicBezTo>
                    <a:pt x="2736" y="5016"/>
                    <a:pt x="2736" y="5425"/>
                    <a:pt x="2755" y="5835"/>
                  </a:cubicBezTo>
                  <a:cubicBezTo>
                    <a:pt x="2772" y="6282"/>
                    <a:pt x="2911" y="6506"/>
                    <a:pt x="3186" y="6506"/>
                  </a:cubicBezTo>
                  <a:cubicBezTo>
                    <a:pt x="3197" y="6506"/>
                    <a:pt x="3208" y="6506"/>
                    <a:pt x="3220" y="6505"/>
                  </a:cubicBezTo>
                  <a:cubicBezTo>
                    <a:pt x="3499" y="6505"/>
                    <a:pt x="3648" y="6282"/>
                    <a:pt x="3666" y="5816"/>
                  </a:cubicBezTo>
                  <a:cubicBezTo>
                    <a:pt x="3666" y="5518"/>
                    <a:pt x="3611" y="5221"/>
                    <a:pt x="3722" y="4904"/>
                  </a:cubicBezTo>
                  <a:cubicBezTo>
                    <a:pt x="3983" y="5090"/>
                    <a:pt x="4225" y="5295"/>
                    <a:pt x="4448" y="5537"/>
                  </a:cubicBezTo>
                  <a:cubicBezTo>
                    <a:pt x="4646" y="5747"/>
                    <a:pt x="4822" y="5847"/>
                    <a:pt x="4977" y="5847"/>
                  </a:cubicBezTo>
                  <a:cubicBezTo>
                    <a:pt x="5069" y="5847"/>
                    <a:pt x="5153" y="5811"/>
                    <a:pt x="5230" y="5742"/>
                  </a:cubicBezTo>
                  <a:cubicBezTo>
                    <a:pt x="5472" y="5537"/>
                    <a:pt x="5434" y="5258"/>
                    <a:pt x="5099" y="4904"/>
                  </a:cubicBezTo>
                  <a:cubicBezTo>
                    <a:pt x="4839" y="4625"/>
                    <a:pt x="4541" y="4383"/>
                    <a:pt x="4281" y="4104"/>
                  </a:cubicBezTo>
                  <a:cubicBezTo>
                    <a:pt x="4188" y="4030"/>
                    <a:pt x="4039" y="3974"/>
                    <a:pt x="4113" y="3788"/>
                  </a:cubicBezTo>
                  <a:cubicBezTo>
                    <a:pt x="4578" y="3769"/>
                    <a:pt x="5044" y="3769"/>
                    <a:pt x="5509" y="3750"/>
                  </a:cubicBezTo>
                  <a:cubicBezTo>
                    <a:pt x="5658" y="3750"/>
                    <a:pt x="5788" y="3750"/>
                    <a:pt x="5937" y="3713"/>
                  </a:cubicBezTo>
                  <a:cubicBezTo>
                    <a:pt x="6160" y="3695"/>
                    <a:pt x="6328" y="3490"/>
                    <a:pt x="6309" y="3248"/>
                  </a:cubicBezTo>
                  <a:cubicBezTo>
                    <a:pt x="6309" y="3043"/>
                    <a:pt x="6142" y="2876"/>
                    <a:pt x="5937" y="2857"/>
                  </a:cubicBezTo>
                  <a:cubicBezTo>
                    <a:pt x="5676" y="2820"/>
                    <a:pt x="5416" y="2839"/>
                    <a:pt x="5174" y="2820"/>
                  </a:cubicBezTo>
                  <a:cubicBezTo>
                    <a:pt x="5151" y="2818"/>
                    <a:pt x="5127" y="2817"/>
                    <a:pt x="5103" y="2817"/>
                  </a:cubicBezTo>
                  <a:cubicBezTo>
                    <a:pt x="4978" y="2817"/>
                    <a:pt x="4848" y="2839"/>
                    <a:pt x="4719" y="2839"/>
                  </a:cubicBezTo>
                  <a:cubicBezTo>
                    <a:pt x="4621" y="2839"/>
                    <a:pt x="4524" y="2826"/>
                    <a:pt x="4430" y="2783"/>
                  </a:cubicBezTo>
                  <a:cubicBezTo>
                    <a:pt x="4560" y="2578"/>
                    <a:pt x="4727" y="2410"/>
                    <a:pt x="4895" y="2262"/>
                  </a:cubicBezTo>
                  <a:cubicBezTo>
                    <a:pt x="5118" y="2020"/>
                    <a:pt x="5379" y="1815"/>
                    <a:pt x="5583" y="1573"/>
                  </a:cubicBezTo>
                  <a:cubicBezTo>
                    <a:pt x="5769" y="1387"/>
                    <a:pt x="5788" y="1108"/>
                    <a:pt x="5639" y="922"/>
                  </a:cubicBezTo>
                  <a:cubicBezTo>
                    <a:pt x="5555" y="829"/>
                    <a:pt x="5444" y="782"/>
                    <a:pt x="5323" y="782"/>
                  </a:cubicBezTo>
                  <a:cubicBezTo>
                    <a:pt x="5202" y="782"/>
                    <a:pt x="5072" y="829"/>
                    <a:pt x="4951" y="922"/>
                  </a:cubicBezTo>
                  <a:cubicBezTo>
                    <a:pt x="4858" y="996"/>
                    <a:pt x="4783" y="1071"/>
                    <a:pt x="4709" y="1145"/>
                  </a:cubicBezTo>
                  <a:cubicBezTo>
                    <a:pt x="4448" y="1406"/>
                    <a:pt x="4188" y="1666"/>
                    <a:pt x="3927" y="1908"/>
                  </a:cubicBezTo>
                  <a:cubicBezTo>
                    <a:pt x="3870" y="1965"/>
                    <a:pt x="3824" y="2076"/>
                    <a:pt x="3707" y="2076"/>
                  </a:cubicBezTo>
                  <a:cubicBezTo>
                    <a:pt x="3670" y="2076"/>
                    <a:pt x="3626" y="2065"/>
                    <a:pt x="3573" y="2038"/>
                  </a:cubicBezTo>
                  <a:cubicBezTo>
                    <a:pt x="3573" y="1740"/>
                    <a:pt x="3573" y="1424"/>
                    <a:pt x="3555" y="1089"/>
                  </a:cubicBezTo>
                  <a:cubicBezTo>
                    <a:pt x="3555" y="866"/>
                    <a:pt x="3536" y="624"/>
                    <a:pt x="3499" y="382"/>
                  </a:cubicBezTo>
                  <a:cubicBezTo>
                    <a:pt x="3490" y="126"/>
                    <a:pt x="3297" y="0"/>
                    <a:pt x="31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5"/>
            <p:cNvSpPr/>
            <p:nvPr/>
          </p:nvSpPr>
          <p:spPr>
            <a:xfrm>
              <a:off x="2779386" y="3799269"/>
              <a:ext cx="208968" cy="174423"/>
            </a:xfrm>
            <a:custGeom>
              <a:rect b="b" l="l" r="r" t="t"/>
              <a:pathLst>
                <a:path extrusionOk="0" h="6059" w="7259">
                  <a:moveTo>
                    <a:pt x="3195" y="0"/>
                  </a:moveTo>
                  <a:cubicBezTo>
                    <a:pt x="3173" y="0"/>
                    <a:pt x="3150" y="2"/>
                    <a:pt x="3127" y="6"/>
                  </a:cubicBezTo>
                  <a:cubicBezTo>
                    <a:pt x="2903" y="24"/>
                    <a:pt x="2792" y="229"/>
                    <a:pt x="2792" y="490"/>
                  </a:cubicBezTo>
                  <a:cubicBezTo>
                    <a:pt x="2810" y="601"/>
                    <a:pt x="2848" y="713"/>
                    <a:pt x="2848" y="825"/>
                  </a:cubicBezTo>
                  <a:cubicBezTo>
                    <a:pt x="2885" y="1141"/>
                    <a:pt x="2903" y="1457"/>
                    <a:pt x="2922" y="1755"/>
                  </a:cubicBezTo>
                  <a:cubicBezTo>
                    <a:pt x="2897" y="1765"/>
                    <a:pt x="2870" y="1770"/>
                    <a:pt x="2841" y="1770"/>
                  </a:cubicBezTo>
                  <a:cubicBezTo>
                    <a:pt x="2763" y="1770"/>
                    <a:pt x="2679" y="1735"/>
                    <a:pt x="2624" y="1681"/>
                  </a:cubicBezTo>
                  <a:cubicBezTo>
                    <a:pt x="2327" y="1439"/>
                    <a:pt x="2047" y="1197"/>
                    <a:pt x="1731" y="974"/>
                  </a:cubicBezTo>
                  <a:cubicBezTo>
                    <a:pt x="1582" y="845"/>
                    <a:pt x="1455" y="784"/>
                    <a:pt x="1343" y="784"/>
                  </a:cubicBezTo>
                  <a:cubicBezTo>
                    <a:pt x="1244" y="784"/>
                    <a:pt x="1158" y="831"/>
                    <a:pt x="1080" y="918"/>
                  </a:cubicBezTo>
                  <a:cubicBezTo>
                    <a:pt x="912" y="1104"/>
                    <a:pt x="931" y="1327"/>
                    <a:pt x="1191" y="1588"/>
                  </a:cubicBezTo>
                  <a:cubicBezTo>
                    <a:pt x="1377" y="1774"/>
                    <a:pt x="1601" y="1941"/>
                    <a:pt x="1805" y="2109"/>
                  </a:cubicBezTo>
                  <a:cubicBezTo>
                    <a:pt x="2066" y="2295"/>
                    <a:pt x="2289" y="2500"/>
                    <a:pt x="2494" y="2723"/>
                  </a:cubicBezTo>
                  <a:cubicBezTo>
                    <a:pt x="1936" y="2835"/>
                    <a:pt x="1396" y="2909"/>
                    <a:pt x="838" y="2946"/>
                  </a:cubicBezTo>
                  <a:cubicBezTo>
                    <a:pt x="670" y="2946"/>
                    <a:pt x="503" y="2965"/>
                    <a:pt x="335" y="2983"/>
                  </a:cubicBezTo>
                  <a:cubicBezTo>
                    <a:pt x="149" y="3002"/>
                    <a:pt x="0" y="3170"/>
                    <a:pt x="0" y="3356"/>
                  </a:cubicBezTo>
                  <a:cubicBezTo>
                    <a:pt x="0" y="3542"/>
                    <a:pt x="112" y="3709"/>
                    <a:pt x="298" y="3747"/>
                  </a:cubicBezTo>
                  <a:cubicBezTo>
                    <a:pt x="438" y="3788"/>
                    <a:pt x="577" y="3809"/>
                    <a:pt x="709" y="3809"/>
                  </a:cubicBezTo>
                  <a:cubicBezTo>
                    <a:pt x="753" y="3809"/>
                    <a:pt x="796" y="3807"/>
                    <a:pt x="838" y="3802"/>
                  </a:cubicBezTo>
                  <a:cubicBezTo>
                    <a:pt x="1229" y="3802"/>
                    <a:pt x="1621" y="3697"/>
                    <a:pt x="2046" y="3697"/>
                  </a:cubicBezTo>
                  <a:cubicBezTo>
                    <a:pt x="2126" y="3697"/>
                    <a:pt x="2207" y="3700"/>
                    <a:pt x="2289" y="3709"/>
                  </a:cubicBezTo>
                  <a:cubicBezTo>
                    <a:pt x="2196" y="3914"/>
                    <a:pt x="2066" y="4100"/>
                    <a:pt x="1917" y="4230"/>
                  </a:cubicBezTo>
                  <a:cubicBezTo>
                    <a:pt x="1694" y="4491"/>
                    <a:pt x="1470" y="4714"/>
                    <a:pt x="1247" y="4975"/>
                  </a:cubicBezTo>
                  <a:cubicBezTo>
                    <a:pt x="1080" y="5124"/>
                    <a:pt x="1080" y="5384"/>
                    <a:pt x="1247" y="5552"/>
                  </a:cubicBezTo>
                  <a:cubicBezTo>
                    <a:pt x="1322" y="5626"/>
                    <a:pt x="1424" y="5663"/>
                    <a:pt x="1526" y="5663"/>
                  </a:cubicBezTo>
                  <a:cubicBezTo>
                    <a:pt x="1629" y="5663"/>
                    <a:pt x="1731" y="5626"/>
                    <a:pt x="1805" y="5552"/>
                  </a:cubicBezTo>
                  <a:cubicBezTo>
                    <a:pt x="2010" y="5366"/>
                    <a:pt x="2196" y="5180"/>
                    <a:pt x="2382" y="4975"/>
                  </a:cubicBezTo>
                  <a:cubicBezTo>
                    <a:pt x="2624" y="4714"/>
                    <a:pt x="2866" y="4454"/>
                    <a:pt x="3145" y="4212"/>
                  </a:cubicBezTo>
                  <a:cubicBezTo>
                    <a:pt x="3164" y="4379"/>
                    <a:pt x="3183" y="4472"/>
                    <a:pt x="3201" y="4565"/>
                  </a:cubicBezTo>
                  <a:cubicBezTo>
                    <a:pt x="3238" y="4938"/>
                    <a:pt x="3276" y="5291"/>
                    <a:pt x="3331" y="5645"/>
                  </a:cubicBezTo>
                  <a:cubicBezTo>
                    <a:pt x="3349" y="5883"/>
                    <a:pt x="3552" y="6059"/>
                    <a:pt x="3772" y="6059"/>
                  </a:cubicBezTo>
                  <a:cubicBezTo>
                    <a:pt x="3792" y="6059"/>
                    <a:pt x="3813" y="6057"/>
                    <a:pt x="3834" y="6054"/>
                  </a:cubicBezTo>
                  <a:cubicBezTo>
                    <a:pt x="4057" y="6036"/>
                    <a:pt x="4243" y="5831"/>
                    <a:pt x="4225" y="5589"/>
                  </a:cubicBezTo>
                  <a:cubicBezTo>
                    <a:pt x="4225" y="5384"/>
                    <a:pt x="4188" y="5161"/>
                    <a:pt x="4188" y="4938"/>
                  </a:cubicBezTo>
                  <a:cubicBezTo>
                    <a:pt x="4132" y="4696"/>
                    <a:pt x="4132" y="4435"/>
                    <a:pt x="4150" y="4156"/>
                  </a:cubicBezTo>
                  <a:lnTo>
                    <a:pt x="4150" y="4156"/>
                  </a:lnTo>
                  <a:cubicBezTo>
                    <a:pt x="4262" y="4268"/>
                    <a:pt x="4336" y="4305"/>
                    <a:pt x="4411" y="4361"/>
                  </a:cubicBezTo>
                  <a:cubicBezTo>
                    <a:pt x="4727" y="4640"/>
                    <a:pt x="5025" y="4919"/>
                    <a:pt x="5341" y="5198"/>
                  </a:cubicBezTo>
                  <a:cubicBezTo>
                    <a:pt x="5478" y="5306"/>
                    <a:pt x="5615" y="5357"/>
                    <a:pt x="5738" y="5357"/>
                  </a:cubicBezTo>
                  <a:cubicBezTo>
                    <a:pt x="5850" y="5357"/>
                    <a:pt x="5951" y="5315"/>
                    <a:pt x="6030" y="5235"/>
                  </a:cubicBezTo>
                  <a:cubicBezTo>
                    <a:pt x="6216" y="5049"/>
                    <a:pt x="6198" y="4770"/>
                    <a:pt x="5956" y="4510"/>
                  </a:cubicBezTo>
                  <a:cubicBezTo>
                    <a:pt x="5788" y="4342"/>
                    <a:pt x="5583" y="4175"/>
                    <a:pt x="5397" y="4007"/>
                  </a:cubicBezTo>
                  <a:cubicBezTo>
                    <a:pt x="5137" y="3821"/>
                    <a:pt x="4913" y="3598"/>
                    <a:pt x="4727" y="3337"/>
                  </a:cubicBezTo>
                  <a:cubicBezTo>
                    <a:pt x="5341" y="3225"/>
                    <a:pt x="5918" y="3132"/>
                    <a:pt x="6477" y="3039"/>
                  </a:cubicBezTo>
                  <a:cubicBezTo>
                    <a:pt x="6626" y="3021"/>
                    <a:pt x="6774" y="2983"/>
                    <a:pt x="6905" y="2928"/>
                  </a:cubicBezTo>
                  <a:cubicBezTo>
                    <a:pt x="7128" y="2872"/>
                    <a:pt x="7258" y="2648"/>
                    <a:pt x="7203" y="2425"/>
                  </a:cubicBezTo>
                  <a:cubicBezTo>
                    <a:pt x="7169" y="2223"/>
                    <a:pt x="6998" y="2066"/>
                    <a:pt x="6800" y="2066"/>
                  </a:cubicBezTo>
                  <a:cubicBezTo>
                    <a:pt x="6779" y="2066"/>
                    <a:pt x="6758" y="2068"/>
                    <a:pt x="6737" y="2072"/>
                  </a:cubicBezTo>
                  <a:cubicBezTo>
                    <a:pt x="6607" y="2072"/>
                    <a:pt x="6477" y="2109"/>
                    <a:pt x="6346" y="2127"/>
                  </a:cubicBezTo>
                  <a:cubicBezTo>
                    <a:pt x="5868" y="2163"/>
                    <a:pt x="5389" y="2333"/>
                    <a:pt x="4830" y="2333"/>
                  </a:cubicBezTo>
                  <a:cubicBezTo>
                    <a:pt x="4802" y="2333"/>
                    <a:pt x="4774" y="2333"/>
                    <a:pt x="4746" y="2332"/>
                  </a:cubicBezTo>
                  <a:cubicBezTo>
                    <a:pt x="4951" y="2090"/>
                    <a:pt x="5081" y="1904"/>
                    <a:pt x="5230" y="1737"/>
                  </a:cubicBezTo>
                  <a:cubicBezTo>
                    <a:pt x="5397" y="1532"/>
                    <a:pt x="5565" y="1346"/>
                    <a:pt x="5732" y="1141"/>
                  </a:cubicBezTo>
                  <a:cubicBezTo>
                    <a:pt x="5937" y="862"/>
                    <a:pt x="5918" y="639"/>
                    <a:pt x="5732" y="452"/>
                  </a:cubicBezTo>
                  <a:cubicBezTo>
                    <a:pt x="5655" y="375"/>
                    <a:pt x="5564" y="336"/>
                    <a:pt x="5466" y="336"/>
                  </a:cubicBezTo>
                  <a:cubicBezTo>
                    <a:pt x="5329" y="336"/>
                    <a:pt x="5177" y="412"/>
                    <a:pt x="5025" y="564"/>
                  </a:cubicBezTo>
                  <a:cubicBezTo>
                    <a:pt x="4802" y="806"/>
                    <a:pt x="4578" y="1085"/>
                    <a:pt x="4355" y="1346"/>
                  </a:cubicBezTo>
                  <a:cubicBezTo>
                    <a:pt x="4206" y="1513"/>
                    <a:pt x="4113" y="1737"/>
                    <a:pt x="3871" y="1830"/>
                  </a:cubicBezTo>
                  <a:cubicBezTo>
                    <a:pt x="3797" y="1625"/>
                    <a:pt x="3760" y="1420"/>
                    <a:pt x="3760" y="1215"/>
                  </a:cubicBezTo>
                  <a:cubicBezTo>
                    <a:pt x="3704" y="918"/>
                    <a:pt x="3666" y="639"/>
                    <a:pt x="3592" y="359"/>
                  </a:cubicBezTo>
                  <a:cubicBezTo>
                    <a:pt x="3575" y="142"/>
                    <a:pt x="3394" y="0"/>
                    <a:pt x="319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75"/>
            <p:cNvSpPr/>
            <p:nvPr/>
          </p:nvSpPr>
          <p:spPr>
            <a:xfrm>
              <a:off x="2124672" y="3827279"/>
              <a:ext cx="206838" cy="197713"/>
            </a:xfrm>
            <a:custGeom>
              <a:rect b="b" l="l" r="r" t="t"/>
              <a:pathLst>
                <a:path extrusionOk="0" h="6868" w="7185">
                  <a:moveTo>
                    <a:pt x="3555" y="1"/>
                  </a:moveTo>
                  <a:cubicBezTo>
                    <a:pt x="3332" y="1"/>
                    <a:pt x="3165" y="149"/>
                    <a:pt x="3127" y="354"/>
                  </a:cubicBezTo>
                  <a:cubicBezTo>
                    <a:pt x="3090" y="503"/>
                    <a:pt x="3072" y="633"/>
                    <a:pt x="3072" y="782"/>
                  </a:cubicBezTo>
                  <a:cubicBezTo>
                    <a:pt x="2997" y="1210"/>
                    <a:pt x="3053" y="1638"/>
                    <a:pt x="2904" y="2104"/>
                  </a:cubicBezTo>
                  <a:cubicBezTo>
                    <a:pt x="2476" y="1731"/>
                    <a:pt x="2104" y="1322"/>
                    <a:pt x="1769" y="894"/>
                  </a:cubicBezTo>
                  <a:cubicBezTo>
                    <a:pt x="1676" y="745"/>
                    <a:pt x="1545" y="615"/>
                    <a:pt x="1378" y="503"/>
                  </a:cubicBezTo>
                  <a:cubicBezTo>
                    <a:pt x="1322" y="468"/>
                    <a:pt x="1255" y="451"/>
                    <a:pt x="1187" y="451"/>
                  </a:cubicBezTo>
                  <a:cubicBezTo>
                    <a:pt x="1074" y="451"/>
                    <a:pt x="957" y="496"/>
                    <a:pt x="875" y="577"/>
                  </a:cubicBezTo>
                  <a:cubicBezTo>
                    <a:pt x="764" y="708"/>
                    <a:pt x="745" y="894"/>
                    <a:pt x="838" y="1024"/>
                  </a:cubicBezTo>
                  <a:cubicBezTo>
                    <a:pt x="913" y="1154"/>
                    <a:pt x="987" y="1266"/>
                    <a:pt x="1099" y="1378"/>
                  </a:cubicBezTo>
                  <a:cubicBezTo>
                    <a:pt x="1415" y="1787"/>
                    <a:pt x="1750" y="2178"/>
                    <a:pt x="2122" y="2625"/>
                  </a:cubicBezTo>
                  <a:cubicBezTo>
                    <a:pt x="1936" y="2653"/>
                    <a:pt x="1755" y="2667"/>
                    <a:pt x="1576" y="2667"/>
                  </a:cubicBezTo>
                  <a:cubicBezTo>
                    <a:pt x="1397" y="2667"/>
                    <a:pt x="1220" y="2653"/>
                    <a:pt x="1043" y="2625"/>
                  </a:cubicBezTo>
                  <a:cubicBezTo>
                    <a:pt x="857" y="2606"/>
                    <a:pt x="671" y="2569"/>
                    <a:pt x="503" y="2550"/>
                  </a:cubicBezTo>
                  <a:cubicBezTo>
                    <a:pt x="478" y="2546"/>
                    <a:pt x="453" y="2544"/>
                    <a:pt x="428" y="2544"/>
                  </a:cubicBezTo>
                  <a:cubicBezTo>
                    <a:pt x="239" y="2544"/>
                    <a:pt x="87" y="2669"/>
                    <a:pt x="38" y="2867"/>
                  </a:cubicBezTo>
                  <a:cubicBezTo>
                    <a:pt x="1" y="3071"/>
                    <a:pt x="112" y="3257"/>
                    <a:pt x="373" y="3332"/>
                  </a:cubicBezTo>
                  <a:cubicBezTo>
                    <a:pt x="540" y="3388"/>
                    <a:pt x="689" y="3425"/>
                    <a:pt x="857" y="3444"/>
                  </a:cubicBezTo>
                  <a:cubicBezTo>
                    <a:pt x="1192" y="3481"/>
                    <a:pt x="1527" y="3518"/>
                    <a:pt x="1918" y="3574"/>
                  </a:cubicBezTo>
                  <a:cubicBezTo>
                    <a:pt x="1601" y="4039"/>
                    <a:pt x="1210" y="4355"/>
                    <a:pt x="894" y="4728"/>
                  </a:cubicBezTo>
                  <a:cubicBezTo>
                    <a:pt x="782" y="4877"/>
                    <a:pt x="652" y="5007"/>
                    <a:pt x="559" y="5156"/>
                  </a:cubicBezTo>
                  <a:cubicBezTo>
                    <a:pt x="447" y="5323"/>
                    <a:pt x="485" y="5528"/>
                    <a:pt x="652" y="5640"/>
                  </a:cubicBezTo>
                  <a:cubicBezTo>
                    <a:pt x="726" y="5703"/>
                    <a:pt x="818" y="5736"/>
                    <a:pt x="908" y="5736"/>
                  </a:cubicBezTo>
                  <a:cubicBezTo>
                    <a:pt x="976" y="5736"/>
                    <a:pt x="1043" y="5717"/>
                    <a:pt x="1099" y="5677"/>
                  </a:cubicBezTo>
                  <a:cubicBezTo>
                    <a:pt x="1210" y="5602"/>
                    <a:pt x="1304" y="5509"/>
                    <a:pt x="1378" y="5416"/>
                  </a:cubicBezTo>
                  <a:cubicBezTo>
                    <a:pt x="1732" y="5081"/>
                    <a:pt x="2067" y="4728"/>
                    <a:pt x="2420" y="4374"/>
                  </a:cubicBezTo>
                  <a:cubicBezTo>
                    <a:pt x="2480" y="4314"/>
                    <a:pt x="2528" y="4205"/>
                    <a:pt x="2643" y="4205"/>
                  </a:cubicBezTo>
                  <a:cubicBezTo>
                    <a:pt x="2670" y="4205"/>
                    <a:pt x="2701" y="4211"/>
                    <a:pt x="2737" y="4225"/>
                  </a:cubicBezTo>
                  <a:cubicBezTo>
                    <a:pt x="2737" y="4430"/>
                    <a:pt x="2718" y="4653"/>
                    <a:pt x="2699" y="4877"/>
                  </a:cubicBezTo>
                  <a:cubicBezTo>
                    <a:pt x="2662" y="5286"/>
                    <a:pt x="2606" y="5695"/>
                    <a:pt x="2588" y="6123"/>
                  </a:cubicBezTo>
                  <a:cubicBezTo>
                    <a:pt x="2550" y="6607"/>
                    <a:pt x="2699" y="6849"/>
                    <a:pt x="2997" y="6868"/>
                  </a:cubicBezTo>
                  <a:cubicBezTo>
                    <a:pt x="3295" y="6868"/>
                    <a:pt x="3444" y="6700"/>
                    <a:pt x="3500" y="6217"/>
                  </a:cubicBezTo>
                  <a:cubicBezTo>
                    <a:pt x="3555" y="5733"/>
                    <a:pt x="3574" y="5230"/>
                    <a:pt x="3630" y="4746"/>
                  </a:cubicBezTo>
                  <a:cubicBezTo>
                    <a:pt x="3648" y="4635"/>
                    <a:pt x="3574" y="4486"/>
                    <a:pt x="3760" y="4430"/>
                  </a:cubicBezTo>
                  <a:cubicBezTo>
                    <a:pt x="3928" y="4560"/>
                    <a:pt x="4077" y="4709"/>
                    <a:pt x="4207" y="4877"/>
                  </a:cubicBezTo>
                  <a:cubicBezTo>
                    <a:pt x="4560" y="5249"/>
                    <a:pt x="4895" y="5640"/>
                    <a:pt x="5249" y="5993"/>
                  </a:cubicBezTo>
                  <a:cubicBezTo>
                    <a:pt x="5312" y="6089"/>
                    <a:pt x="5400" y="6129"/>
                    <a:pt x="5495" y="6129"/>
                  </a:cubicBezTo>
                  <a:cubicBezTo>
                    <a:pt x="5821" y="6129"/>
                    <a:pt x="6222" y="5657"/>
                    <a:pt x="5919" y="5398"/>
                  </a:cubicBezTo>
                  <a:cubicBezTo>
                    <a:pt x="5807" y="5230"/>
                    <a:pt x="5658" y="5100"/>
                    <a:pt x="5510" y="4951"/>
                  </a:cubicBezTo>
                  <a:cubicBezTo>
                    <a:pt x="5193" y="4597"/>
                    <a:pt x="4877" y="4225"/>
                    <a:pt x="4542" y="3872"/>
                  </a:cubicBezTo>
                  <a:cubicBezTo>
                    <a:pt x="4560" y="3834"/>
                    <a:pt x="4579" y="3797"/>
                    <a:pt x="4616" y="3779"/>
                  </a:cubicBezTo>
                  <a:cubicBezTo>
                    <a:pt x="5193" y="3797"/>
                    <a:pt x="5770" y="3834"/>
                    <a:pt x="6347" y="3872"/>
                  </a:cubicBezTo>
                  <a:cubicBezTo>
                    <a:pt x="6406" y="3885"/>
                    <a:pt x="6463" y="3891"/>
                    <a:pt x="6520" y="3891"/>
                  </a:cubicBezTo>
                  <a:cubicBezTo>
                    <a:pt x="6622" y="3891"/>
                    <a:pt x="6723" y="3870"/>
                    <a:pt x="6831" y="3834"/>
                  </a:cubicBezTo>
                  <a:cubicBezTo>
                    <a:pt x="7166" y="3685"/>
                    <a:pt x="7185" y="3239"/>
                    <a:pt x="6868" y="3053"/>
                  </a:cubicBezTo>
                  <a:cubicBezTo>
                    <a:pt x="6738" y="2997"/>
                    <a:pt x="6626" y="2960"/>
                    <a:pt x="6496" y="2960"/>
                  </a:cubicBezTo>
                  <a:cubicBezTo>
                    <a:pt x="6068" y="2941"/>
                    <a:pt x="5621" y="2904"/>
                    <a:pt x="5193" y="2885"/>
                  </a:cubicBezTo>
                  <a:cubicBezTo>
                    <a:pt x="4840" y="2867"/>
                    <a:pt x="4486" y="2829"/>
                    <a:pt x="4058" y="2774"/>
                  </a:cubicBezTo>
                  <a:cubicBezTo>
                    <a:pt x="4542" y="2308"/>
                    <a:pt x="4951" y="1917"/>
                    <a:pt x="5361" y="1527"/>
                  </a:cubicBezTo>
                  <a:cubicBezTo>
                    <a:pt x="5472" y="1415"/>
                    <a:pt x="5584" y="1303"/>
                    <a:pt x="5677" y="1173"/>
                  </a:cubicBezTo>
                  <a:cubicBezTo>
                    <a:pt x="5789" y="987"/>
                    <a:pt x="5770" y="764"/>
                    <a:pt x="5603" y="615"/>
                  </a:cubicBezTo>
                  <a:cubicBezTo>
                    <a:pt x="5531" y="533"/>
                    <a:pt x="5426" y="490"/>
                    <a:pt x="5317" y="490"/>
                  </a:cubicBezTo>
                  <a:cubicBezTo>
                    <a:pt x="5229" y="490"/>
                    <a:pt x="5138" y="519"/>
                    <a:pt x="5063" y="577"/>
                  </a:cubicBezTo>
                  <a:cubicBezTo>
                    <a:pt x="4914" y="689"/>
                    <a:pt x="4784" y="801"/>
                    <a:pt x="4653" y="931"/>
                  </a:cubicBezTo>
                  <a:cubicBezTo>
                    <a:pt x="4430" y="1154"/>
                    <a:pt x="4207" y="1378"/>
                    <a:pt x="3946" y="1564"/>
                  </a:cubicBezTo>
                  <a:cubicBezTo>
                    <a:pt x="3872" y="1471"/>
                    <a:pt x="3853" y="1340"/>
                    <a:pt x="3872" y="1229"/>
                  </a:cubicBezTo>
                  <a:cubicBezTo>
                    <a:pt x="3890" y="968"/>
                    <a:pt x="3928" y="708"/>
                    <a:pt x="3928" y="466"/>
                  </a:cubicBezTo>
                  <a:cubicBezTo>
                    <a:pt x="3946" y="224"/>
                    <a:pt x="3779" y="19"/>
                    <a:pt x="355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75"/>
            <p:cNvSpPr/>
            <p:nvPr/>
          </p:nvSpPr>
          <p:spPr>
            <a:xfrm>
              <a:off x="931546" y="2330214"/>
              <a:ext cx="1116552" cy="1365161"/>
            </a:xfrm>
            <a:custGeom>
              <a:rect b="b" l="l" r="r" t="t"/>
              <a:pathLst>
                <a:path extrusionOk="0" h="47422" w="38786">
                  <a:moveTo>
                    <a:pt x="19435" y="1"/>
                  </a:moveTo>
                  <a:cubicBezTo>
                    <a:pt x="19285" y="1"/>
                    <a:pt x="19134" y="2"/>
                    <a:pt x="18984" y="6"/>
                  </a:cubicBezTo>
                  <a:cubicBezTo>
                    <a:pt x="18109" y="25"/>
                    <a:pt x="16806" y="285"/>
                    <a:pt x="15503" y="471"/>
                  </a:cubicBezTo>
                  <a:cubicBezTo>
                    <a:pt x="13698" y="695"/>
                    <a:pt x="11949" y="1234"/>
                    <a:pt x="10311" y="2053"/>
                  </a:cubicBezTo>
                  <a:cubicBezTo>
                    <a:pt x="9771" y="2332"/>
                    <a:pt x="9250" y="2612"/>
                    <a:pt x="8748" y="2928"/>
                  </a:cubicBezTo>
                  <a:cubicBezTo>
                    <a:pt x="8468" y="3114"/>
                    <a:pt x="8189" y="3300"/>
                    <a:pt x="7910" y="3486"/>
                  </a:cubicBezTo>
                  <a:cubicBezTo>
                    <a:pt x="6421" y="4528"/>
                    <a:pt x="5100" y="5813"/>
                    <a:pt x="4020" y="7264"/>
                  </a:cubicBezTo>
                  <a:cubicBezTo>
                    <a:pt x="3592" y="7823"/>
                    <a:pt x="3202" y="8418"/>
                    <a:pt x="2848" y="9014"/>
                  </a:cubicBezTo>
                  <a:cubicBezTo>
                    <a:pt x="2401" y="9777"/>
                    <a:pt x="2011" y="10558"/>
                    <a:pt x="1694" y="11359"/>
                  </a:cubicBezTo>
                  <a:cubicBezTo>
                    <a:pt x="1192" y="12568"/>
                    <a:pt x="801" y="13815"/>
                    <a:pt x="540" y="15099"/>
                  </a:cubicBezTo>
                  <a:cubicBezTo>
                    <a:pt x="484" y="15416"/>
                    <a:pt x="429" y="15732"/>
                    <a:pt x="373" y="16049"/>
                  </a:cubicBezTo>
                  <a:cubicBezTo>
                    <a:pt x="94" y="17910"/>
                    <a:pt x="1" y="19808"/>
                    <a:pt x="131" y="21688"/>
                  </a:cubicBezTo>
                  <a:cubicBezTo>
                    <a:pt x="168" y="22432"/>
                    <a:pt x="242" y="23176"/>
                    <a:pt x="336" y="23921"/>
                  </a:cubicBezTo>
                  <a:cubicBezTo>
                    <a:pt x="373" y="24219"/>
                    <a:pt x="410" y="24535"/>
                    <a:pt x="466" y="24814"/>
                  </a:cubicBezTo>
                  <a:cubicBezTo>
                    <a:pt x="466" y="24851"/>
                    <a:pt x="466" y="24870"/>
                    <a:pt x="466" y="24889"/>
                  </a:cubicBezTo>
                  <a:cubicBezTo>
                    <a:pt x="559" y="25484"/>
                    <a:pt x="671" y="26080"/>
                    <a:pt x="801" y="26657"/>
                  </a:cubicBezTo>
                  <a:cubicBezTo>
                    <a:pt x="875" y="26992"/>
                    <a:pt x="950" y="27327"/>
                    <a:pt x="1043" y="27680"/>
                  </a:cubicBezTo>
                  <a:cubicBezTo>
                    <a:pt x="1117" y="27922"/>
                    <a:pt x="1192" y="28183"/>
                    <a:pt x="1266" y="28443"/>
                  </a:cubicBezTo>
                  <a:cubicBezTo>
                    <a:pt x="1489" y="29095"/>
                    <a:pt x="1731" y="29746"/>
                    <a:pt x="2048" y="30379"/>
                  </a:cubicBezTo>
                  <a:cubicBezTo>
                    <a:pt x="2122" y="30546"/>
                    <a:pt x="2215" y="30732"/>
                    <a:pt x="2308" y="30919"/>
                  </a:cubicBezTo>
                  <a:cubicBezTo>
                    <a:pt x="3555" y="33357"/>
                    <a:pt x="5379" y="35460"/>
                    <a:pt x="7631" y="37004"/>
                  </a:cubicBezTo>
                  <a:cubicBezTo>
                    <a:pt x="7966" y="37246"/>
                    <a:pt x="8320" y="37470"/>
                    <a:pt x="8692" y="37674"/>
                  </a:cubicBezTo>
                  <a:cubicBezTo>
                    <a:pt x="9343" y="38046"/>
                    <a:pt x="10032" y="38381"/>
                    <a:pt x="10720" y="38661"/>
                  </a:cubicBezTo>
                  <a:cubicBezTo>
                    <a:pt x="12191" y="39238"/>
                    <a:pt x="13679" y="39721"/>
                    <a:pt x="15206" y="40112"/>
                  </a:cubicBezTo>
                  <a:cubicBezTo>
                    <a:pt x="15448" y="40149"/>
                    <a:pt x="15652" y="40317"/>
                    <a:pt x="15708" y="40559"/>
                  </a:cubicBezTo>
                  <a:cubicBezTo>
                    <a:pt x="16229" y="42234"/>
                    <a:pt x="16955" y="43816"/>
                    <a:pt x="17625" y="45416"/>
                  </a:cubicBezTo>
                  <a:cubicBezTo>
                    <a:pt x="17830" y="45900"/>
                    <a:pt x="18072" y="46347"/>
                    <a:pt x="18369" y="46794"/>
                  </a:cubicBezTo>
                  <a:cubicBezTo>
                    <a:pt x="18638" y="47212"/>
                    <a:pt x="18976" y="47422"/>
                    <a:pt x="19326" y="47422"/>
                  </a:cubicBezTo>
                  <a:cubicBezTo>
                    <a:pt x="19631" y="47422"/>
                    <a:pt x="19945" y="47263"/>
                    <a:pt x="20230" y="46942"/>
                  </a:cubicBezTo>
                  <a:cubicBezTo>
                    <a:pt x="20454" y="46663"/>
                    <a:pt x="20659" y="46384"/>
                    <a:pt x="20845" y="46068"/>
                  </a:cubicBezTo>
                  <a:cubicBezTo>
                    <a:pt x="21738" y="44560"/>
                    <a:pt x="22557" y="42997"/>
                    <a:pt x="23283" y="41396"/>
                  </a:cubicBezTo>
                  <a:cubicBezTo>
                    <a:pt x="23432" y="41154"/>
                    <a:pt x="23487" y="40894"/>
                    <a:pt x="23432" y="40615"/>
                  </a:cubicBezTo>
                  <a:cubicBezTo>
                    <a:pt x="23394" y="40447"/>
                    <a:pt x="23450" y="40373"/>
                    <a:pt x="23599" y="40354"/>
                  </a:cubicBezTo>
                  <a:cubicBezTo>
                    <a:pt x="23692" y="40336"/>
                    <a:pt x="23785" y="40298"/>
                    <a:pt x="23897" y="40280"/>
                  </a:cubicBezTo>
                  <a:cubicBezTo>
                    <a:pt x="25274" y="39963"/>
                    <a:pt x="26614" y="39498"/>
                    <a:pt x="27898" y="38847"/>
                  </a:cubicBezTo>
                  <a:cubicBezTo>
                    <a:pt x="28140" y="38735"/>
                    <a:pt x="28382" y="38605"/>
                    <a:pt x="28605" y="38474"/>
                  </a:cubicBezTo>
                  <a:cubicBezTo>
                    <a:pt x="28978" y="38270"/>
                    <a:pt x="29331" y="38046"/>
                    <a:pt x="29685" y="37823"/>
                  </a:cubicBezTo>
                  <a:cubicBezTo>
                    <a:pt x="32346" y="36092"/>
                    <a:pt x="34561" y="33710"/>
                    <a:pt x="36087" y="30919"/>
                  </a:cubicBezTo>
                  <a:cubicBezTo>
                    <a:pt x="36440" y="30304"/>
                    <a:pt x="36757" y="29653"/>
                    <a:pt x="37036" y="29002"/>
                  </a:cubicBezTo>
                  <a:cubicBezTo>
                    <a:pt x="37259" y="28499"/>
                    <a:pt x="37445" y="27997"/>
                    <a:pt x="37613" y="27476"/>
                  </a:cubicBezTo>
                  <a:cubicBezTo>
                    <a:pt x="37762" y="27085"/>
                    <a:pt x="37892" y="26694"/>
                    <a:pt x="38004" y="26284"/>
                  </a:cubicBezTo>
                  <a:cubicBezTo>
                    <a:pt x="38413" y="24758"/>
                    <a:pt x="38674" y="23195"/>
                    <a:pt x="38748" y="21613"/>
                  </a:cubicBezTo>
                  <a:cubicBezTo>
                    <a:pt x="38767" y="21260"/>
                    <a:pt x="38785" y="20887"/>
                    <a:pt x="38785" y="20534"/>
                  </a:cubicBezTo>
                  <a:cubicBezTo>
                    <a:pt x="38785" y="19101"/>
                    <a:pt x="38655" y="17668"/>
                    <a:pt x="38395" y="16272"/>
                  </a:cubicBezTo>
                  <a:cubicBezTo>
                    <a:pt x="38376" y="16216"/>
                    <a:pt x="38376" y="16179"/>
                    <a:pt x="38357" y="16142"/>
                  </a:cubicBezTo>
                  <a:cubicBezTo>
                    <a:pt x="38302" y="15807"/>
                    <a:pt x="38227" y="15472"/>
                    <a:pt x="38134" y="15155"/>
                  </a:cubicBezTo>
                  <a:cubicBezTo>
                    <a:pt x="37780" y="13704"/>
                    <a:pt x="37278" y="12308"/>
                    <a:pt x="36627" y="10968"/>
                  </a:cubicBezTo>
                  <a:cubicBezTo>
                    <a:pt x="36496" y="10689"/>
                    <a:pt x="36347" y="10409"/>
                    <a:pt x="36199" y="10130"/>
                  </a:cubicBezTo>
                  <a:cubicBezTo>
                    <a:pt x="36012" y="9795"/>
                    <a:pt x="35826" y="9479"/>
                    <a:pt x="35622" y="9144"/>
                  </a:cubicBezTo>
                  <a:cubicBezTo>
                    <a:pt x="35417" y="8809"/>
                    <a:pt x="35194" y="8474"/>
                    <a:pt x="34952" y="8139"/>
                  </a:cubicBezTo>
                  <a:cubicBezTo>
                    <a:pt x="33779" y="6464"/>
                    <a:pt x="32365" y="5012"/>
                    <a:pt x="30746" y="3784"/>
                  </a:cubicBezTo>
                  <a:cubicBezTo>
                    <a:pt x="30504" y="3598"/>
                    <a:pt x="30243" y="3412"/>
                    <a:pt x="29983" y="3226"/>
                  </a:cubicBezTo>
                  <a:cubicBezTo>
                    <a:pt x="26869" y="1114"/>
                    <a:pt x="23188" y="1"/>
                    <a:pt x="19435"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75"/>
            <p:cNvSpPr/>
            <p:nvPr/>
          </p:nvSpPr>
          <p:spPr>
            <a:xfrm>
              <a:off x="941189" y="2734218"/>
              <a:ext cx="1106908" cy="362147"/>
            </a:xfrm>
            <a:custGeom>
              <a:rect b="b" l="l" r="r" t="t"/>
              <a:pathLst>
                <a:path extrusionOk="0" h="12580" w="38451">
                  <a:moveTo>
                    <a:pt x="30904" y="911"/>
                  </a:moveTo>
                  <a:cubicBezTo>
                    <a:pt x="32143" y="911"/>
                    <a:pt x="33382" y="1349"/>
                    <a:pt x="34375" y="2219"/>
                  </a:cubicBezTo>
                  <a:cubicBezTo>
                    <a:pt x="35677" y="3392"/>
                    <a:pt x="36236" y="4881"/>
                    <a:pt x="35882" y="6630"/>
                  </a:cubicBezTo>
                  <a:cubicBezTo>
                    <a:pt x="35510" y="8398"/>
                    <a:pt x="34375" y="9552"/>
                    <a:pt x="32681" y="10166"/>
                  </a:cubicBezTo>
                  <a:cubicBezTo>
                    <a:pt x="32215" y="10356"/>
                    <a:pt x="31733" y="10466"/>
                    <a:pt x="31234" y="10466"/>
                  </a:cubicBezTo>
                  <a:cubicBezTo>
                    <a:pt x="31196" y="10466"/>
                    <a:pt x="31157" y="10465"/>
                    <a:pt x="31118" y="10464"/>
                  </a:cubicBezTo>
                  <a:cubicBezTo>
                    <a:pt x="31073" y="10465"/>
                    <a:pt x="31028" y="10465"/>
                    <a:pt x="30984" y="10465"/>
                  </a:cubicBezTo>
                  <a:cubicBezTo>
                    <a:pt x="28549" y="10465"/>
                    <a:pt x="26512" y="8972"/>
                    <a:pt x="26000" y="6797"/>
                  </a:cubicBezTo>
                  <a:cubicBezTo>
                    <a:pt x="25553" y="4936"/>
                    <a:pt x="26093" y="3373"/>
                    <a:pt x="27526" y="2145"/>
                  </a:cubicBezTo>
                  <a:cubicBezTo>
                    <a:pt x="28505" y="1321"/>
                    <a:pt x="29705" y="911"/>
                    <a:pt x="30904" y="911"/>
                  </a:cubicBezTo>
                  <a:close/>
                  <a:moveTo>
                    <a:pt x="8934" y="2480"/>
                  </a:moveTo>
                  <a:cubicBezTo>
                    <a:pt x="10330" y="2498"/>
                    <a:pt x="11818" y="3131"/>
                    <a:pt x="12916" y="4601"/>
                  </a:cubicBezTo>
                  <a:cubicBezTo>
                    <a:pt x="13438" y="5271"/>
                    <a:pt x="13735" y="6109"/>
                    <a:pt x="13754" y="6965"/>
                  </a:cubicBezTo>
                  <a:cubicBezTo>
                    <a:pt x="13791" y="8510"/>
                    <a:pt x="13009" y="9961"/>
                    <a:pt x="11707" y="10780"/>
                  </a:cubicBezTo>
                  <a:cubicBezTo>
                    <a:pt x="10808" y="11370"/>
                    <a:pt x="9776" y="11665"/>
                    <a:pt x="8745" y="11665"/>
                  </a:cubicBezTo>
                  <a:cubicBezTo>
                    <a:pt x="7597" y="11665"/>
                    <a:pt x="6451" y="11301"/>
                    <a:pt x="5491" y="10575"/>
                  </a:cubicBezTo>
                  <a:cubicBezTo>
                    <a:pt x="2867" y="8547"/>
                    <a:pt x="3146" y="4788"/>
                    <a:pt x="6030" y="3168"/>
                  </a:cubicBezTo>
                  <a:cubicBezTo>
                    <a:pt x="6775" y="2740"/>
                    <a:pt x="7612" y="2517"/>
                    <a:pt x="8934" y="2480"/>
                  </a:cubicBezTo>
                  <a:close/>
                  <a:moveTo>
                    <a:pt x="19789" y="2044"/>
                  </a:moveTo>
                  <a:cubicBezTo>
                    <a:pt x="20916" y="2044"/>
                    <a:pt x="22042" y="2409"/>
                    <a:pt x="22985" y="3131"/>
                  </a:cubicBezTo>
                  <a:cubicBezTo>
                    <a:pt x="25609" y="5085"/>
                    <a:pt x="25460" y="9105"/>
                    <a:pt x="22668" y="10855"/>
                  </a:cubicBezTo>
                  <a:cubicBezTo>
                    <a:pt x="21800" y="11410"/>
                    <a:pt x="20819" y="11678"/>
                    <a:pt x="19846" y="11678"/>
                  </a:cubicBezTo>
                  <a:cubicBezTo>
                    <a:pt x="18339" y="11678"/>
                    <a:pt x="16849" y="11034"/>
                    <a:pt x="15820" y="9812"/>
                  </a:cubicBezTo>
                  <a:cubicBezTo>
                    <a:pt x="15150" y="8975"/>
                    <a:pt x="14778" y="8026"/>
                    <a:pt x="14759" y="6462"/>
                  </a:cubicBezTo>
                  <a:cubicBezTo>
                    <a:pt x="14759" y="5178"/>
                    <a:pt x="15522" y="3801"/>
                    <a:pt x="17011" y="2852"/>
                  </a:cubicBezTo>
                  <a:cubicBezTo>
                    <a:pt x="17860" y="2311"/>
                    <a:pt x="18825" y="2044"/>
                    <a:pt x="19789" y="2044"/>
                  </a:cubicBezTo>
                  <a:close/>
                  <a:moveTo>
                    <a:pt x="30941" y="0"/>
                  </a:moveTo>
                  <a:cubicBezTo>
                    <a:pt x="28491" y="0"/>
                    <a:pt x="26051" y="1404"/>
                    <a:pt x="25107" y="4136"/>
                  </a:cubicBezTo>
                  <a:cubicBezTo>
                    <a:pt x="23831" y="2214"/>
                    <a:pt x="22096" y="1145"/>
                    <a:pt x="19855" y="1145"/>
                  </a:cubicBezTo>
                  <a:cubicBezTo>
                    <a:pt x="19709" y="1145"/>
                    <a:pt x="19561" y="1149"/>
                    <a:pt x="19412" y="1158"/>
                  </a:cubicBezTo>
                  <a:cubicBezTo>
                    <a:pt x="16936" y="1307"/>
                    <a:pt x="15224" y="2610"/>
                    <a:pt x="14163" y="4862"/>
                  </a:cubicBezTo>
                  <a:cubicBezTo>
                    <a:pt x="12935" y="2684"/>
                    <a:pt x="11093" y="1586"/>
                    <a:pt x="8673" y="1568"/>
                  </a:cubicBezTo>
                  <a:cubicBezTo>
                    <a:pt x="8654" y="1568"/>
                    <a:pt x="8634" y="1568"/>
                    <a:pt x="8614" y="1568"/>
                  </a:cubicBezTo>
                  <a:cubicBezTo>
                    <a:pt x="6205" y="1568"/>
                    <a:pt x="4383" y="2702"/>
                    <a:pt x="3164" y="4899"/>
                  </a:cubicBezTo>
                  <a:cubicBezTo>
                    <a:pt x="2587" y="3280"/>
                    <a:pt x="1527" y="2145"/>
                    <a:pt x="317" y="1140"/>
                  </a:cubicBezTo>
                  <a:lnTo>
                    <a:pt x="205" y="1065"/>
                  </a:lnTo>
                  <a:cubicBezTo>
                    <a:pt x="149" y="1382"/>
                    <a:pt x="94" y="1698"/>
                    <a:pt x="38" y="2015"/>
                  </a:cubicBezTo>
                  <a:cubicBezTo>
                    <a:pt x="894" y="2722"/>
                    <a:pt x="1582" y="3615"/>
                    <a:pt x="2066" y="4601"/>
                  </a:cubicBezTo>
                  <a:cubicBezTo>
                    <a:pt x="2327" y="5178"/>
                    <a:pt x="2420" y="5792"/>
                    <a:pt x="2327" y="6407"/>
                  </a:cubicBezTo>
                  <a:cubicBezTo>
                    <a:pt x="2048" y="7970"/>
                    <a:pt x="1322" y="9161"/>
                    <a:pt x="1" y="9887"/>
                  </a:cubicBezTo>
                  <a:cubicBezTo>
                    <a:pt x="38" y="10185"/>
                    <a:pt x="75" y="10501"/>
                    <a:pt x="131" y="10780"/>
                  </a:cubicBezTo>
                  <a:cubicBezTo>
                    <a:pt x="131" y="10799"/>
                    <a:pt x="131" y="10836"/>
                    <a:pt x="131" y="10855"/>
                  </a:cubicBezTo>
                  <a:cubicBezTo>
                    <a:pt x="224" y="10799"/>
                    <a:pt x="336" y="10743"/>
                    <a:pt x="429" y="10706"/>
                  </a:cubicBezTo>
                  <a:cubicBezTo>
                    <a:pt x="1322" y="10240"/>
                    <a:pt x="2048" y="9515"/>
                    <a:pt x="2532" y="8621"/>
                  </a:cubicBezTo>
                  <a:cubicBezTo>
                    <a:pt x="2587" y="8435"/>
                    <a:pt x="2699" y="8286"/>
                    <a:pt x="2848" y="8137"/>
                  </a:cubicBezTo>
                  <a:cubicBezTo>
                    <a:pt x="3667" y="10799"/>
                    <a:pt x="5472" y="12306"/>
                    <a:pt x="8189" y="12548"/>
                  </a:cubicBezTo>
                  <a:cubicBezTo>
                    <a:pt x="8421" y="12569"/>
                    <a:pt x="8648" y="12579"/>
                    <a:pt x="8871" y="12579"/>
                  </a:cubicBezTo>
                  <a:cubicBezTo>
                    <a:pt x="11270" y="12579"/>
                    <a:pt x="13101" y="11389"/>
                    <a:pt x="14294" y="9124"/>
                  </a:cubicBezTo>
                  <a:cubicBezTo>
                    <a:pt x="15525" y="11375"/>
                    <a:pt x="17338" y="12579"/>
                    <a:pt x="19763" y="12579"/>
                  </a:cubicBezTo>
                  <a:cubicBezTo>
                    <a:pt x="19905" y="12579"/>
                    <a:pt x="20048" y="12575"/>
                    <a:pt x="20193" y="12567"/>
                  </a:cubicBezTo>
                  <a:cubicBezTo>
                    <a:pt x="22855" y="12418"/>
                    <a:pt x="24641" y="10966"/>
                    <a:pt x="25609" y="8417"/>
                  </a:cubicBezTo>
                  <a:cubicBezTo>
                    <a:pt x="26923" y="10341"/>
                    <a:pt x="28632" y="11398"/>
                    <a:pt x="30747" y="11398"/>
                  </a:cubicBezTo>
                  <a:cubicBezTo>
                    <a:pt x="31148" y="11398"/>
                    <a:pt x="31563" y="11360"/>
                    <a:pt x="31992" y="11283"/>
                  </a:cubicBezTo>
                  <a:cubicBezTo>
                    <a:pt x="34728" y="10799"/>
                    <a:pt x="36366" y="9068"/>
                    <a:pt x="36924" y="6258"/>
                  </a:cubicBezTo>
                  <a:cubicBezTo>
                    <a:pt x="37334" y="6779"/>
                    <a:pt x="37836" y="7226"/>
                    <a:pt x="38413" y="7579"/>
                  </a:cubicBezTo>
                  <a:cubicBezTo>
                    <a:pt x="38432" y="7207"/>
                    <a:pt x="38450" y="6853"/>
                    <a:pt x="38450" y="6500"/>
                  </a:cubicBezTo>
                  <a:cubicBezTo>
                    <a:pt x="38171" y="6276"/>
                    <a:pt x="37911" y="6034"/>
                    <a:pt x="37706" y="5737"/>
                  </a:cubicBezTo>
                  <a:cubicBezTo>
                    <a:pt x="36943" y="4788"/>
                    <a:pt x="36943" y="3429"/>
                    <a:pt x="37725" y="2461"/>
                  </a:cubicBezTo>
                  <a:cubicBezTo>
                    <a:pt x="37818" y="2331"/>
                    <a:pt x="37911" y="2219"/>
                    <a:pt x="38022" y="2108"/>
                  </a:cubicBezTo>
                  <a:cubicBezTo>
                    <a:pt x="37967" y="1773"/>
                    <a:pt x="37892" y="1438"/>
                    <a:pt x="37799" y="1121"/>
                  </a:cubicBezTo>
                  <a:cubicBezTo>
                    <a:pt x="37352" y="1475"/>
                    <a:pt x="36980" y="1903"/>
                    <a:pt x="36682" y="2405"/>
                  </a:cubicBezTo>
                  <a:cubicBezTo>
                    <a:pt x="36552" y="2629"/>
                    <a:pt x="36440" y="2871"/>
                    <a:pt x="36310" y="3113"/>
                  </a:cubicBezTo>
                  <a:cubicBezTo>
                    <a:pt x="35128" y="1022"/>
                    <a:pt x="33031" y="0"/>
                    <a:pt x="30941"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75"/>
            <p:cNvSpPr/>
            <p:nvPr/>
          </p:nvSpPr>
          <p:spPr>
            <a:xfrm>
              <a:off x="954576" y="3086865"/>
              <a:ext cx="1071010" cy="193049"/>
            </a:xfrm>
            <a:custGeom>
              <a:rect b="b" l="l" r="r" t="t"/>
              <a:pathLst>
                <a:path extrusionOk="0" h="6706" w="37204">
                  <a:moveTo>
                    <a:pt x="7017" y="3015"/>
                  </a:moveTo>
                  <a:cubicBezTo>
                    <a:pt x="9120" y="3369"/>
                    <a:pt x="11149" y="3630"/>
                    <a:pt x="13308" y="3760"/>
                  </a:cubicBezTo>
                  <a:cubicBezTo>
                    <a:pt x="12526" y="4709"/>
                    <a:pt x="11688" y="5323"/>
                    <a:pt x="10628" y="5546"/>
                  </a:cubicBezTo>
                  <a:cubicBezTo>
                    <a:pt x="10450" y="5589"/>
                    <a:pt x="10271" y="5611"/>
                    <a:pt x="10094" y="5611"/>
                  </a:cubicBezTo>
                  <a:cubicBezTo>
                    <a:pt x="9657" y="5611"/>
                    <a:pt x="9230" y="5482"/>
                    <a:pt x="8860" y="5230"/>
                  </a:cubicBezTo>
                  <a:cubicBezTo>
                    <a:pt x="8059" y="4690"/>
                    <a:pt x="7520" y="3965"/>
                    <a:pt x="7017" y="3015"/>
                  </a:cubicBezTo>
                  <a:close/>
                  <a:moveTo>
                    <a:pt x="28996" y="3164"/>
                  </a:moveTo>
                  <a:cubicBezTo>
                    <a:pt x="28959" y="3257"/>
                    <a:pt x="28959" y="3313"/>
                    <a:pt x="28922" y="3350"/>
                  </a:cubicBezTo>
                  <a:cubicBezTo>
                    <a:pt x="28382" y="4058"/>
                    <a:pt x="27750" y="4672"/>
                    <a:pt x="27024" y="5193"/>
                  </a:cubicBezTo>
                  <a:cubicBezTo>
                    <a:pt x="26800" y="5342"/>
                    <a:pt x="26558" y="5472"/>
                    <a:pt x="26316" y="5584"/>
                  </a:cubicBezTo>
                  <a:cubicBezTo>
                    <a:pt x="26051" y="5707"/>
                    <a:pt x="25766" y="5768"/>
                    <a:pt x="25481" y="5768"/>
                  </a:cubicBezTo>
                  <a:cubicBezTo>
                    <a:pt x="25207" y="5768"/>
                    <a:pt x="24934" y="5712"/>
                    <a:pt x="24679" y="5602"/>
                  </a:cubicBezTo>
                  <a:cubicBezTo>
                    <a:pt x="24027" y="5323"/>
                    <a:pt x="23450" y="4895"/>
                    <a:pt x="23004" y="4355"/>
                  </a:cubicBezTo>
                  <a:cubicBezTo>
                    <a:pt x="22873" y="4225"/>
                    <a:pt x="22780" y="4058"/>
                    <a:pt x="22762" y="3871"/>
                  </a:cubicBezTo>
                  <a:cubicBezTo>
                    <a:pt x="24846" y="3760"/>
                    <a:pt x="26931" y="3518"/>
                    <a:pt x="28996" y="3164"/>
                  </a:cubicBezTo>
                  <a:close/>
                  <a:moveTo>
                    <a:pt x="15617" y="3925"/>
                  </a:moveTo>
                  <a:cubicBezTo>
                    <a:pt x="16375" y="3925"/>
                    <a:pt x="17095" y="4003"/>
                    <a:pt x="17821" y="4003"/>
                  </a:cubicBezTo>
                  <a:cubicBezTo>
                    <a:pt x="17880" y="4003"/>
                    <a:pt x="17939" y="4003"/>
                    <a:pt x="17997" y="4002"/>
                  </a:cubicBezTo>
                  <a:cubicBezTo>
                    <a:pt x="18244" y="3992"/>
                    <a:pt x="18491" y="3989"/>
                    <a:pt x="18738" y="3989"/>
                  </a:cubicBezTo>
                  <a:cubicBezTo>
                    <a:pt x="19478" y="3989"/>
                    <a:pt x="20221" y="4020"/>
                    <a:pt x="20975" y="4020"/>
                  </a:cubicBezTo>
                  <a:cubicBezTo>
                    <a:pt x="20659" y="4560"/>
                    <a:pt x="20212" y="5025"/>
                    <a:pt x="19672" y="5360"/>
                  </a:cubicBezTo>
                  <a:cubicBezTo>
                    <a:pt x="19256" y="5638"/>
                    <a:pt x="18768" y="5779"/>
                    <a:pt x="18275" y="5779"/>
                  </a:cubicBezTo>
                  <a:cubicBezTo>
                    <a:pt x="17974" y="5779"/>
                    <a:pt x="17672" y="5727"/>
                    <a:pt x="17383" y="5621"/>
                  </a:cubicBezTo>
                  <a:cubicBezTo>
                    <a:pt x="16434" y="5305"/>
                    <a:pt x="15597" y="4728"/>
                    <a:pt x="14983" y="3946"/>
                  </a:cubicBezTo>
                  <a:cubicBezTo>
                    <a:pt x="15197" y="3931"/>
                    <a:pt x="15408" y="3925"/>
                    <a:pt x="15617" y="3925"/>
                  </a:cubicBezTo>
                  <a:close/>
                  <a:moveTo>
                    <a:pt x="37204" y="0"/>
                  </a:moveTo>
                  <a:cubicBezTo>
                    <a:pt x="34784" y="950"/>
                    <a:pt x="32272" y="1657"/>
                    <a:pt x="29722" y="2103"/>
                  </a:cubicBezTo>
                  <a:cubicBezTo>
                    <a:pt x="27005" y="2587"/>
                    <a:pt x="24251" y="2885"/>
                    <a:pt x="21496" y="3015"/>
                  </a:cubicBezTo>
                  <a:cubicBezTo>
                    <a:pt x="20623" y="3044"/>
                    <a:pt x="19750" y="3058"/>
                    <a:pt x="18877" y="3058"/>
                  </a:cubicBezTo>
                  <a:cubicBezTo>
                    <a:pt x="16903" y="3058"/>
                    <a:pt x="14928" y="2984"/>
                    <a:pt x="12954" y="2829"/>
                  </a:cubicBezTo>
                  <a:cubicBezTo>
                    <a:pt x="8673" y="2513"/>
                    <a:pt x="4486" y="1638"/>
                    <a:pt x="354" y="503"/>
                  </a:cubicBezTo>
                  <a:cubicBezTo>
                    <a:pt x="243" y="466"/>
                    <a:pt x="112" y="428"/>
                    <a:pt x="1" y="373"/>
                  </a:cubicBezTo>
                  <a:lnTo>
                    <a:pt x="1" y="373"/>
                  </a:lnTo>
                  <a:cubicBezTo>
                    <a:pt x="75" y="708"/>
                    <a:pt x="150" y="1043"/>
                    <a:pt x="243" y="1396"/>
                  </a:cubicBezTo>
                  <a:cubicBezTo>
                    <a:pt x="280" y="1378"/>
                    <a:pt x="299" y="1378"/>
                    <a:pt x="336" y="1378"/>
                  </a:cubicBezTo>
                  <a:cubicBezTo>
                    <a:pt x="1974" y="1880"/>
                    <a:pt x="3649" y="2290"/>
                    <a:pt x="5324" y="2680"/>
                  </a:cubicBezTo>
                  <a:cubicBezTo>
                    <a:pt x="4886" y="3589"/>
                    <a:pt x="3991" y="4079"/>
                    <a:pt x="3083" y="4079"/>
                  </a:cubicBezTo>
                  <a:cubicBezTo>
                    <a:pt x="2446" y="4079"/>
                    <a:pt x="1802" y="3838"/>
                    <a:pt x="1304" y="3332"/>
                  </a:cubicBezTo>
                  <a:cubicBezTo>
                    <a:pt x="969" y="2978"/>
                    <a:pt x="689" y="2587"/>
                    <a:pt x="466" y="2159"/>
                  </a:cubicBezTo>
                  <a:lnTo>
                    <a:pt x="466" y="2159"/>
                  </a:lnTo>
                  <a:cubicBezTo>
                    <a:pt x="689" y="2811"/>
                    <a:pt x="931" y="3462"/>
                    <a:pt x="1248" y="4076"/>
                  </a:cubicBezTo>
                  <a:cubicBezTo>
                    <a:pt x="1322" y="4262"/>
                    <a:pt x="1415" y="4448"/>
                    <a:pt x="1508" y="4635"/>
                  </a:cubicBezTo>
                  <a:cubicBezTo>
                    <a:pt x="1989" y="4902"/>
                    <a:pt x="2516" y="5034"/>
                    <a:pt x="3039" y="5034"/>
                  </a:cubicBezTo>
                  <a:cubicBezTo>
                    <a:pt x="3752" y="5034"/>
                    <a:pt x="4457" y="4790"/>
                    <a:pt x="5026" y="4318"/>
                  </a:cubicBezTo>
                  <a:cubicBezTo>
                    <a:pt x="5398" y="4020"/>
                    <a:pt x="5733" y="3704"/>
                    <a:pt x="6087" y="3388"/>
                  </a:cubicBezTo>
                  <a:cubicBezTo>
                    <a:pt x="6235" y="3518"/>
                    <a:pt x="6347" y="3667"/>
                    <a:pt x="6403" y="3834"/>
                  </a:cubicBezTo>
                  <a:cubicBezTo>
                    <a:pt x="6831" y="4597"/>
                    <a:pt x="7408" y="5267"/>
                    <a:pt x="8097" y="5807"/>
                  </a:cubicBezTo>
                  <a:cubicBezTo>
                    <a:pt x="8672" y="6279"/>
                    <a:pt x="9387" y="6529"/>
                    <a:pt x="10123" y="6529"/>
                  </a:cubicBezTo>
                  <a:cubicBezTo>
                    <a:pt x="10315" y="6529"/>
                    <a:pt x="10509" y="6512"/>
                    <a:pt x="10702" y="6477"/>
                  </a:cubicBezTo>
                  <a:cubicBezTo>
                    <a:pt x="11800" y="6235"/>
                    <a:pt x="12824" y="5677"/>
                    <a:pt x="13587" y="4839"/>
                  </a:cubicBezTo>
                  <a:cubicBezTo>
                    <a:pt x="13736" y="4690"/>
                    <a:pt x="13847" y="4486"/>
                    <a:pt x="14052" y="4393"/>
                  </a:cubicBezTo>
                  <a:cubicBezTo>
                    <a:pt x="14182" y="4430"/>
                    <a:pt x="14219" y="4541"/>
                    <a:pt x="14313" y="4616"/>
                  </a:cubicBezTo>
                  <a:cubicBezTo>
                    <a:pt x="14573" y="4876"/>
                    <a:pt x="14834" y="5156"/>
                    <a:pt x="15131" y="5398"/>
                  </a:cubicBezTo>
                  <a:cubicBezTo>
                    <a:pt x="16245" y="6280"/>
                    <a:pt x="17300" y="6705"/>
                    <a:pt x="18287" y="6705"/>
                  </a:cubicBezTo>
                  <a:cubicBezTo>
                    <a:pt x="19443" y="6705"/>
                    <a:pt x="20505" y="6121"/>
                    <a:pt x="21459" y="5007"/>
                  </a:cubicBezTo>
                  <a:cubicBezTo>
                    <a:pt x="21589" y="4802"/>
                    <a:pt x="21757" y="4635"/>
                    <a:pt x="21943" y="4486"/>
                  </a:cubicBezTo>
                  <a:cubicBezTo>
                    <a:pt x="22203" y="4858"/>
                    <a:pt x="22501" y="5211"/>
                    <a:pt x="22836" y="5509"/>
                  </a:cubicBezTo>
                  <a:cubicBezTo>
                    <a:pt x="23801" y="6318"/>
                    <a:pt x="24648" y="6698"/>
                    <a:pt x="25479" y="6698"/>
                  </a:cubicBezTo>
                  <a:cubicBezTo>
                    <a:pt x="26236" y="6698"/>
                    <a:pt x="26980" y="6383"/>
                    <a:pt x="27787" y="5788"/>
                  </a:cubicBezTo>
                  <a:cubicBezTo>
                    <a:pt x="28401" y="5305"/>
                    <a:pt x="28959" y="4746"/>
                    <a:pt x="29462" y="4151"/>
                  </a:cubicBezTo>
                  <a:cubicBezTo>
                    <a:pt x="29573" y="3983"/>
                    <a:pt x="29704" y="3853"/>
                    <a:pt x="29871" y="3760"/>
                  </a:cubicBezTo>
                  <a:cubicBezTo>
                    <a:pt x="30150" y="3983"/>
                    <a:pt x="30429" y="4225"/>
                    <a:pt x="30727" y="4430"/>
                  </a:cubicBezTo>
                  <a:cubicBezTo>
                    <a:pt x="31422" y="4919"/>
                    <a:pt x="32250" y="5181"/>
                    <a:pt x="33099" y="5181"/>
                  </a:cubicBezTo>
                  <a:cubicBezTo>
                    <a:pt x="33251" y="5181"/>
                    <a:pt x="33404" y="5173"/>
                    <a:pt x="33556" y="5156"/>
                  </a:cubicBezTo>
                  <a:cubicBezTo>
                    <a:pt x="34170" y="5100"/>
                    <a:pt x="34747" y="4914"/>
                    <a:pt x="35287" y="4635"/>
                  </a:cubicBezTo>
                  <a:cubicBezTo>
                    <a:pt x="35640" y="4020"/>
                    <a:pt x="35957" y="3369"/>
                    <a:pt x="36236" y="2718"/>
                  </a:cubicBezTo>
                  <a:lnTo>
                    <a:pt x="36236" y="2718"/>
                  </a:lnTo>
                  <a:cubicBezTo>
                    <a:pt x="35603" y="3481"/>
                    <a:pt x="34729" y="4002"/>
                    <a:pt x="33761" y="4206"/>
                  </a:cubicBezTo>
                  <a:cubicBezTo>
                    <a:pt x="33567" y="4249"/>
                    <a:pt x="33366" y="4269"/>
                    <a:pt x="33162" y="4269"/>
                  </a:cubicBezTo>
                  <a:cubicBezTo>
                    <a:pt x="32114" y="4269"/>
                    <a:pt x="30997" y="3733"/>
                    <a:pt x="30467" y="2922"/>
                  </a:cubicBezTo>
                  <a:cubicBezTo>
                    <a:pt x="32626" y="2494"/>
                    <a:pt x="34747" y="1917"/>
                    <a:pt x="36813" y="1192"/>
                  </a:cubicBezTo>
                  <a:cubicBezTo>
                    <a:pt x="36962" y="801"/>
                    <a:pt x="37092" y="410"/>
                    <a:pt x="3720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75"/>
            <p:cNvSpPr/>
            <p:nvPr/>
          </p:nvSpPr>
          <p:spPr>
            <a:xfrm>
              <a:off x="980312" y="2564400"/>
              <a:ext cx="1005634" cy="160548"/>
            </a:xfrm>
            <a:custGeom>
              <a:rect b="b" l="l" r="r" t="t"/>
              <a:pathLst>
                <a:path extrusionOk="0" h="5577" w="34933">
                  <a:moveTo>
                    <a:pt x="2412" y="1525"/>
                  </a:moveTo>
                  <a:cubicBezTo>
                    <a:pt x="2569" y="1525"/>
                    <a:pt x="2727" y="1539"/>
                    <a:pt x="2885" y="1567"/>
                  </a:cubicBezTo>
                  <a:cubicBezTo>
                    <a:pt x="4076" y="1753"/>
                    <a:pt x="4839" y="2535"/>
                    <a:pt x="5453" y="3521"/>
                  </a:cubicBezTo>
                  <a:cubicBezTo>
                    <a:pt x="3760" y="3261"/>
                    <a:pt x="2085" y="2907"/>
                    <a:pt x="428" y="2461"/>
                  </a:cubicBezTo>
                  <a:cubicBezTo>
                    <a:pt x="923" y="1858"/>
                    <a:pt x="1648" y="1525"/>
                    <a:pt x="2412" y="1525"/>
                  </a:cubicBezTo>
                  <a:close/>
                  <a:moveTo>
                    <a:pt x="25560" y="2073"/>
                  </a:moveTo>
                  <a:cubicBezTo>
                    <a:pt x="26647" y="2073"/>
                    <a:pt x="27780" y="2633"/>
                    <a:pt x="28270" y="3466"/>
                  </a:cubicBezTo>
                  <a:cubicBezTo>
                    <a:pt x="26334" y="3819"/>
                    <a:pt x="24399" y="4098"/>
                    <a:pt x="22463" y="4340"/>
                  </a:cubicBezTo>
                  <a:cubicBezTo>
                    <a:pt x="22668" y="3298"/>
                    <a:pt x="23896" y="2293"/>
                    <a:pt x="25106" y="2107"/>
                  </a:cubicBezTo>
                  <a:cubicBezTo>
                    <a:pt x="25255" y="2084"/>
                    <a:pt x="25407" y="2073"/>
                    <a:pt x="25560" y="2073"/>
                  </a:cubicBezTo>
                  <a:close/>
                  <a:moveTo>
                    <a:pt x="9810" y="2252"/>
                  </a:moveTo>
                  <a:cubicBezTo>
                    <a:pt x="10356" y="2252"/>
                    <a:pt x="10897" y="2414"/>
                    <a:pt x="11427" y="2758"/>
                  </a:cubicBezTo>
                  <a:cubicBezTo>
                    <a:pt x="12153" y="3205"/>
                    <a:pt x="12767" y="3819"/>
                    <a:pt x="13232" y="4526"/>
                  </a:cubicBezTo>
                  <a:cubicBezTo>
                    <a:pt x="11074" y="4396"/>
                    <a:pt x="9064" y="4136"/>
                    <a:pt x="6942" y="3819"/>
                  </a:cubicBezTo>
                  <a:lnTo>
                    <a:pt x="6961" y="3819"/>
                  </a:lnTo>
                  <a:cubicBezTo>
                    <a:pt x="7296" y="3317"/>
                    <a:pt x="7779" y="2907"/>
                    <a:pt x="8338" y="2628"/>
                  </a:cubicBezTo>
                  <a:cubicBezTo>
                    <a:pt x="8830" y="2382"/>
                    <a:pt x="9322" y="2252"/>
                    <a:pt x="9810" y="2252"/>
                  </a:cubicBezTo>
                  <a:close/>
                  <a:moveTo>
                    <a:pt x="17822" y="2786"/>
                  </a:moveTo>
                  <a:cubicBezTo>
                    <a:pt x="19140" y="2786"/>
                    <a:pt x="20477" y="3580"/>
                    <a:pt x="20844" y="4489"/>
                  </a:cubicBezTo>
                  <a:cubicBezTo>
                    <a:pt x="19737" y="4621"/>
                    <a:pt x="18629" y="4665"/>
                    <a:pt x="17503" y="4665"/>
                  </a:cubicBezTo>
                  <a:cubicBezTo>
                    <a:pt x="16567" y="4665"/>
                    <a:pt x="15619" y="4635"/>
                    <a:pt x="14647" y="4601"/>
                  </a:cubicBezTo>
                  <a:cubicBezTo>
                    <a:pt x="15447" y="3540"/>
                    <a:pt x="16322" y="2889"/>
                    <a:pt x="17569" y="2796"/>
                  </a:cubicBezTo>
                  <a:cubicBezTo>
                    <a:pt x="17653" y="2789"/>
                    <a:pt x="17738" y="2786"/>
                    <a:pt x="17822" y="2786"/>
                  </a:cubicBezTo>
                  <a:close/>
                  <a:moveTo>
                    <a:pt x="33110" y="1"/>
                  </a:moveTo>
                  <a:cubicBezTo>
                    <a:pt x="32233" y="1"/>
                    <a:pt x="31396" y="315"/>
                    <a:pt x="30727" y="879"/>
                  </a:cubicBezTo>
                  <a:cubicBezTo>
                    <a:pt x="30187" y="1344"/>
                    <a:pt x="29703" y="1884"/>
                    <a:pt x="29331" y="2479"/>
                  </a:cubicBezTo>
                  <a:cubicBezTo>
                    <a:pt x="29256" y="2591"/>
                    <a:pt x="29219" y="2758"/>
                    <a:pt x="29052" y="2796"/>
                  </a:cubicBezTo>
                  <a:cubicBezTo>
                    <a:pt x="28903" y="2721"/>
                    <a:pt x="28828" y="2572"/>
                    <a:pt x="28698" y="2461"/>
                  </a:cubicBezTo>
                  <a:cubicBezTo>
                    <a:pt x="27893" y="1640"/>
                    <a:pt x="26794" y="1167"/>
                    <a:pt x="25650" y="1167"/>
                  </a:cubicBezTo>
                  <a:cubicBezTo>
                    <a:pt x="25445" y="1167"/>
                    <a:pt x="25238" y="1182"/>
                    <a:pt x="25032" y="1214"/>
                  </a:cubicBezTo>
                  <a:cubicBezTo>
                    <a:pt x="23599" y="1381"/>
                    <a:pt x="22612" y="2181"/>
                    <a:pt x="21831" y="3335"/>
                  </a:cubicBezTo>
                  <a:cubicBezTo>
                    <a:pt x="21756" y="3466"/>
                    <a:pt x="21738" y="3670"/>
                    <a:pt x="21514" y="3707"/>
                  </a:cubicBezTo>
                  <a:cubicBezTo>
                    <a:pt x="20655" y="2543"/>
                    <a:pt x="19312" y="1862"/>
                    <a:pt x="17869" y="1862"/>
                  </a:cubicBezTo>
                  <a:cubicBezTo>
                    <a:pt x="17813" y="1862"/>
                    <a:pt x="17756" y="1863"/>
                    <a:pt x="17699" y="1865"/>
                  </a:cubicBezTo>
                  <a:cubicBezTo>
                    <a:pt x="16117" y="1884"/>
                    <a:pt x="14982" y="2777"/>
                    <a:pt x="14014" y="3987"/>
                  </a:cubicBezTo>
                  <a:cubicBezTo>
                    <a:pt x="13474" y="3242"/>
                    <a:pt x="12823" y="2609"/>
                    <a:pt x="12079" y="2088"/>
                  </a:cubicBezTo>
                  <a:cubicBezTo>
                    <a:pt x="11330" y="1583"/>
                    <a:pt x="10541" y="1332"/>
                    <a:pt x="9756" y="1332"/>
                  </a:cubicBezTo>
                  <a:cubicBezTo>
                    <a:pt x="8922" y="1332"/>
                    <a:pt x="8091" y="1616"/>
                    <a:pt x="7314" y="2181"/>
                  </a:cubicBezTo>
                  <a:cubicBezTo>
                    <a:pt x="6961" y="2442"/>
                    <a:pt x="6644" y="2721"/>
                    <a:pt x="6328" y="3037"/>
                  </a:cubicBezTo>
                  <a:cubicBezTo>
                    <a:pt x="6160" y="2814"/>
                    <a:pt x="6030" y="2647"/>
                    <a:pt x="5900" y="2461"/>
                  </a:cubicBezTo>
                  <a:cubicBezTo>
                    <a:pt x="5081" y="1456"/>
                    <a:pt x="4095" y="748"/>
                    <a:pt x="2755" y="637"/>
                  </a:cubicBezTo>
                  <a:cubicBezTo>
                    <a:pt x="2663" y="631"/>
                    <a:pt x="2571" y="627"/>
                    <a:pt x="2481" y="627"/>
                  </a:cubicBezTo>
                  <a:cubicBezTo>
                    <a:pt x="2020" y="627"/>
                    <a:pt x="1574" y="708"/>
                    <a:pt x="1154" y="879"/>
                  </a:cubicBezTo>
                  <a:cubicBezTo>
                    <a:pt x="707" y="1642"/>
                    <a:pt x="317" y="2423"/>
                    <a:pt x="0" y="3224"/>
                  </a:cubicBezTo>
                  <a:cubicBezTo>
                    <a:pt x="149" y="3279"/>
                    <a:pt x="298" y="3317"/>
                    <a:pt x="465" y="3372"/>
                  </a:cubicBezTo>
                  <a:cubicBezTo>
                    <a:pt x="3183" y="4117"/>
                    <a:pt x="5937" y="4675"/>
                    <a:pt x="8729" y="5010"/>
                  </a:cubicBezTo>
                  <a:cubicBezTo>
                    <a:pt x="10869" y="5289"/>
                    <a:pt x="13028" y="5475"/>
                    <a:pt x="15187" y="5550"/>
                  </a:cubicBezTo>
                  <a:cubicBezTo>
                    <a:pt x="15742" y="5568"/>
                    <a:pt x="16297" y="5577"/>
                    <a:pt x="16852" y="5577"/>
                  </a:cubicBezTo>
                  <a:cubicBezTo>
                    <a:pt x="19163" y="5577"/>
                    <a:pt x="21470" y="5422"/>
                    <a:pt x="23766" y="5122"/>
                  </a:cubicBezTo>
                  <a:cubicBezTo>
                    <a:pt x="25571" y="4861"/>
                    <a:pt x="27377" y="4564"/>
                    <a:pt x="29200" y="4266"/>
                  </a:cubicBezTo>
                  <a:cubicBezTo>
                    <a:pt x="31155" y="3968"/>
                    <a:pt x="33072" y="3503"/>
                    <a:pt x="34933" y="2833"/>
                  </a:cubicBezTo>
                  <a:cubicBezTo>
                    <a:pt x="34802" y="2554"/>
                    <a:pt x="34653" y="2274"/>
                    <a:pt x="34505" y="1995"/>
                  </a:cubicBezTo>
                  <a:cubicBezTo>
                    <a:pt x="33034" y="2535"/>
                    <a:pt x="31527" y="2926"/>
                    <a:pt x="29982" y="3186"/>
                  </a:cubicBezTo>
                  <a:cubicBezTo>
                    <a:pt x="30019" y="2944"/>
                    <a:pt x="30150" y="2721"/>
                    <a:pt x="30336" y="2554"/>
                  </a:cubicBezTo>
                  <a:cubicBezTo>
                    <a:pt x="30950" y="1809"/>
                    <a:pt x="31620" y="1139"/>
                    <a:pt x="32606" y="972"/>
                  </a:cubicBezTo>
                  <a:cubicBezTo>
                    <a:pt x="32799" y="931"/>
                    <a:pt x="32992" y="912"/>
                    <a:pt x="33184" y="912"/>
                  </a:cubicBezTo>
                  <a:cubicBezTo>
                    <a:pt x="33436" y="912"/>
                    <a:pt x="33685" y="946"/>
                    <a:pt x="33928" y="1009"/>
                  </a:cubicBezTo>
                  <a:cubicBezTo>
                    <a:pt x="33723" y="674"/>
                    <a:pt x="33500" y="339"/>
                    <a:pt x="33258" y="4"/>
                  </a:cubicBezTo>
                  <a:cubicBezTo>
                    <a:pt x="33208" y="2"/>
                    <a:pt x="33159" y="1"/>
                    <a:pt x="331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75"/>
            <p:cNvSpPr/>
            <p:nvPr/>
          </p:nvSpPr>
          <p:spPr>
            <a:xfrm>
              <a:off x="1159255" y="2414475"/>
              <a:ext cx="657391" cy="104671"/>
            </a:xfrm>
            <a:custGeom>
              <a:rect b="b" l="l" r="r" t="t"/>
              <a:pathLst>
                <a:path extrusionOk="0" h="3636" w="22836">
                  <a:moveTo>
                    <a:pt x="838" y="1"/>
                  </a:moveTo>
                  <a:cubicBezTo>
                    <a:pt x="558" y="187"/>
                    <a:pt x="279" y="373"/>
                    <a:pt x="0" y="559"/>
                  </a:cubicBezTo>
                  <a:cubicBezTo>
                    <a:pt x="0" y="578"/>
                    <a:pt x="19" y="578"/>
                    <a:pt x="19" y="596"/>
                  </a:cubicBezTo>
                  <a:cubicBezTo>
                    <a:pt x="149" y="671"/>
                    <a:pt x="261" y="745"/>
                    <a:pt x="410" y="820"/>
                  </a:cubicBezTo>
                  <a:cubicBezTo>
                    <a:pt x="3853" y="2604"/>
                    <a:pt x="7503" y="3636"/>
                    <a:pt x="11193" y="3636"/>
                  </a:cubicBezTo>
                  <a:cubicBezTo>
                    <a:pt x="11352" y="3636"/>
                    <a:pt x="11510" y="3634"/>
                    <a:pt x="11669" y="3630"/>
                  </a:cubicBezTo>
                  <a:cubicBezTo>
                    <a:pt x="11809" y="3633"/>
                    <a:pt x="11947" y="3635"/>
                    <a:pt x="12085" y="3635"/>
                  </a:cubicBezTo>
                  <a:cubicBezTo>
                    <a:pt x="14371" y="3635"/>
                    <a:pt x="16407" y="3206"/>
                    <a:pt x="18443" y="2662"/>
                  </a:cubicBezTo>
                  <a:cubicBezTo>
                    <a:pt x="19970" y="2234"/>
                    <a:pt x="21458" y="1639"/>
                    <a:pt x="22836" y="857"/>
                  </a:cubicBezTo>
                  <a:cubicBezTo>
                    <a:pt x="22594" y="671"/>
                    <a:pt x="22333" y="485"/>
                    <a:pt x="22073" y="299"/>
                  </a:cubicBezTo>
                  <a:cubicBezTo>
                    <a:pt x="21012" y="820"/>
                    <a:pt x="19932" y="1248"/>
                    <a:pt x="18816" y="1583"/>
                  </a:cubicBezTo>
                  <a:cubicBezTo>
                    <a:pt x="16486" y="2338"/>
                    <a:pt x="14071" y="2719"/>
                    <a:pt x="11646" y="2719"/>
                  </a:cubicBezTo>
                  <a:cubicBezTo>
                    <a:pt x="10487" y="2719"/>
                    <a:pt x="9326" y="2632"/>
                    <a:pt x="8170" y="2458"/>
                  </a:cubicBezTo>
                  <a:cubicBezTo>
                    <a:pt x="5714" y="2104"/>
                    <a:pt x="3387" y="1266"/>
                    <a:pt x="1173" y="168"/>
                  </a:cubicBezTo>
                  <a:cubicBezTo>
                    <a:pt x="1061" y="131"/>
                    <a:pt x="949" y="75"/>
                    <a:pt x="838"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75"/>
            <p:cNvSpPr/>
            <p:nvPr/>
          </p:nvSpPr>
          <p:spPr>
            <a:xfrm>
              <a:off x="1151194" y="3366132"/>
              <a:ext cx="634908" cy="71681"/>
            </a:xfrm>
            <a:custGeom>
              <a:rect b="b" l="l" r="r" t="t"/>
              <a:pathLst>
                <a:path extrusionOk="0" h="2490" w="22055">
                  <a:moveTo>
                    <a:pt x="8918" y="0"/>
                  </a:moveTo>
                  <a:cubicBezTo>
                    <a:pt x="8477" y="0"/>
                    <a:pt x="8036" y="5"/>
                    <a:pt x="7594" y="14"/>
                  </a:cubicBezTo>
                  <a:cubicBezTo>
                    <a:pt x="5473" y="89"/>
                    <a:pt x="3351" y="349"/>
                    <a:pt x="1267" y="777"/>
                  </a:cubicBezTo>
                  <a:cubicBezTo>
                    <a:pt x="857" y="852"/>
                    <a:pt x="448" y="926"/>
                    <a:pt x="38" y="1019"/>
                  </a:cubicBezTo>
                  <a:lnTo>
                    <a:pt x="1" y="1019"/>
                  </a:lnTo>
                  <a:cubicBezTo>
                    <a:pt x="336" y="1261"/>
                    <a:pt x="690" y="1485"/>
                    <a:pt x="1062" y="1689"/>
                  </a:cubicBezTo>
                  <a:lnTo>
                    <a:pt x="1118" y="1689"/>
                  </a:lnTo>
                  <a:cubicBezTo>
                    <a:pt x="3723" y="1233"/>
                    <a:pt x="6329" y="906"/>
                    <a:pt x="8972" y="906"/>
                  </a:cubicBezTo>
                  <a:cubicBezTo>
                    <a:pt x="9349" y="906"/>
                    <a:pt x="9727" y="912"/>
                    <a:pt x="10107" y="926"/>
                  </a:cubicBezTo>
                  <a:cubicBezTo>
                    <a:pt x="11856" y="1001"/>
                    <a:pt x="13624" y="1094"/>
                    <a:pt x="15355" y="1317"/>
                  </a:cubicBezTo>
                  <a:cubicBezTo>
                    <a:pt x="17272" y="1578"/>
                    <a:pt x="19133" y="1968"/>
                    <a:pt x="20975" y="2489"/>
                  </a:cubicBezTo>
                  <a:cubicBezTo>
                    <a:pt x="21348" y="2285"/>
                    <a:pt x="21701" y="2061"/>
                    <a:pt x="22055" y="1838"/>
                  </a:cubicBezTo>
                  <a:cubicBezTo>
                    <a:pt x="21589" y="1708"/>
                    <a:pt x="21106" y="1559"/>
                    <a:pt x="20622" y="1429"/>
                  </a:cubicBezTo>
                  <a:cubicBezTo>
                    <a:pt x="16787" y="390"/>
                    <a:pt x="12877" y="0"/>
                    <a:pt x="8918"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75"/>
            <p:cNvSpPr/>
            <p:nvPr/>
          </p:nvSpPr>
          <p:spPr>
            <a:xfrm>
              <a:off x="1413736" y="2830512"/>
              <a:ext cx="182714" cy="187291"/>
            </a:xfrm>
            <a:custGeom>
              <a:rect b="b" l="l" r="r" t="t"/>
              <a:pathLst>
                <a:path extrusionOk="0" h="6506" w="6347">
                  <a:moveTo>
                    <a:pt x="3112" y="0"/>
                  </a:moveTo>
                  <a:cubicBezTo>
                    <a:pt x="2911" y="0"/>
                    <a:pt x="2708" y="135"/>
                    <a:pt x="2717" y="400"/>
                  </a:cubicBezTo>
                  <a:cubicBezTo>
                    <a:pt x="2699" y="549"/>
                    <a:pt x="2699" y="698"/>
                    <a:pt x="2717" y="847"/>
                  </a:cubicBezTo>
                  <a:cubicBezTo>
                    <a:pt x="2717" y="1201"/>
                    <a:pt x="2736" y="1573"/>
                    <a:pt x="2736" y="1926"/>
                  </a:cubicBezTo>
                  <a:cubicBezTo>
                    <a:pt x="2736" y="2075"/>
                    <a:pt x="2792" y="2243"/>
                    <a:pt x="2624" y="2392"/>
                  </a:cubicBezTo>
                  <a:cubicBezTo>
                    <a:pt x="2513" y="2261"/>
                    <a:pt x="2401" y="2150"/>
                    <a:pt x="2289" y="2038"/>
                  </a:cubicBezTo>
                  <a:cubicBezTo>
                    <a:pt x="2066" y="1815"/>
                    <a:pt x="1880" y="1573"/>
                    <a:pt x="1657" y="1349"/>
                  </a:cubicBezTo>
                  <a:cubicBezTo>
                    <a:pt x="1564" y="1243"/>
                    <a:pt x="1455" y="1199"/>
                    <a:pt x="1350" y="1199"/>
                  </a:cubicBezTo>
                  <a:cubicBezTo>
                    <a:pt x="1034" y="1199"/>
                    <a:pt x="754" y="1600"/>
                    <a:pt x="1061" y="1908"/>
                  </a:cubicBezTo>
                  <a:cubicBezTo>
                    <a:pt x="1173" y="2057"/>
                    <a:pt x="1303" y="2168"/>
                    <a:pt x="1415" y="2317"/>
                  </a:cubicBezTo>
                  <a:cubicBezTo>
                    <a:pt x="1545" y="2503"/>
                    <a:pt x="1787" y="2652"/>
                    <a:pt x="1824" y="2931"/>
                  </a:cubicBezTo>
                  <a:cubicBezTo>
                    <a:pt x="1588" y="2962"/>
                    <a:pt x="1353" y="2976"/>
                    <a:pt x="1120" y="2976"/>
                  </a:cubicBezTo>
                  <a:cubicBezTo>
                    <a:pt x="930" y="2976"/>
                    <a:pt x="743" y="2967"/>
                    <a:pt x="559" y="2950"/>
                  </a:cubicBezTo>
                  <a:cubicBezTo>
                    <a:pt x="516" y="2938"/>
                    <a:pt x="475" y="2932"/>
                    <a:pt x="434" y="2932"/>
                  </a:cubicBezTo>
                  <a:cubicBezTo>
                    <a:pt x="225" y="2932"/>
                    <a:pt x="50" y="3085"/>
                    <a:pt x="19" y="3304"/>
                  </a:cubicBezTo>
                  <a:cubicBezTo>
                    <a:pt x="0" y="3508"/>
                    <a:pt x="168" y="3694"/>
                    <a:pt x="466" y="3769"/>
                  </a:cubicBezTo>
                  <a:cubicBezTo>
                    <a:pt x="559" y="3769"/>
                    <a:pt x="652" y="3787"/>
                    <a:pt x="726" y="3787"/>
                  </a:cubicBezTo>
                  <a:cubicBezTo>
                    <a:pt x="1136" y="3806"/>
                    <a:pt x="1526" y="3825"/>
                    <a:pt x="1936" y="3843"/>
                  </a:cubicBezTo>
                  <a:cubicBezTo>
                    <a:pt x="2010" y="3974"/>
                    <a:pt x="1899" y="4048"/>
                    <a:pt x="1824" y="4122"/>
                  </a:cubicBezTo>
                  <a:cubicBezTo>
                    <a:pt x="1619" y="4327"/>
                    <a:pt x="1396" y="4513"/>
                    <a:pt x="1191" y="4718"/>
                  </a:cubicBezTo>
                  <a:cubicBezTo>
                    <a:pt x="931" y="4979"/>
                    <a:pt x="894" y="5183"/>
                    <a:pt x="1080" y="5388"/>
                  </a:cubicBezTo>
                  <a:cubicBezTo>
                    <a:pt x="1157" y="5466"/>
                    <a:pt x="1247" y="5507"/>
                    <a:pt x="1349" y="5507"/>
                  </a:cubicBezTo>
                  <a:cubicBezTo>
                    <a:pt x="1467" y="5507"/>
                    <a:pt x="1600" y="5452"/>
                    <a:pt x="1750" y="5332"/>
                  </a:cubicBezTo>
                  <a:cubicBezTo>
                    <a:pt x="1973" y="5146"/>
                    <a:pt x="2178" y="4923"/>
                    <a:pt x="2401" y="4737"/>
                  </a:cubicBezTo>
                  <a:cubicBezTo>
                    <a:pt x="2475" y="4693"/>
                    <a:pt x="2525" y="4579"/>
                    <a:pt x="2625" y="4579"/>
                  </a:cubicBezTo>
                  <a:cubicBezTo>
                    <a:pt x="2652" y="4579"/>
                    <a:pt x="2682" y="4587"/>
                    <a:pt x="2717" y="4606"/>
                  </a:cubicBezTo>
                  <a:cubicBezTo>
                    <a:pt x="2736" y="5016"/>
                    <a:pt x="2736" y="5425"/>
                    <a:pt x="2755" y="5835"/>
                  </a:cubicBezTo>
                  <a:cubicBezTo>
                    <a:pt x="2773" y="6265"/>
                    <a:pt x="2912" y="6506"/>
                    <a:pt x="3188" y="6506"/>
                  </a:cubicBezTo>
                  <a:cubicBezTo>
                    <a:pt x="3199" y="6506"/>
                    <a:pt x="3209" y="6505"/>
                    <a:pt x="3220" y="6505"/>
                  </a:cubicBezTo>
                  <a:cubicBezTo>
                    <a:pt x="3518" y="6505"/>
                    <a:pt x="3648" y="6281"/>
                    <a:pt x="3667" y="5816"/>
                  </a:cubicBezTo>
                  <a:cubicBezTo>
                    <a:pt x="3685" y="5518"/>
                    <a:pt x="3611" y="5221"/>
                    <a:pt x="3722" y="4904"/>
                  </a:cubicBezTo>
                  <a:cubicBezTo>
                    <a:pt x="3983" y="5090"/>
                    <a:pt x="4225" y="5295"/>
                    <a:pt x="4448" y="5537"/>
                  </a:cubicBezTo>
                  <a:cubicBezTo>
                    <a:pt x="4646" y="5747"/>
                    <a:pt x="4823" y="5847"/>
                    <a:pt x="4981" y="5847"/>
                  </a:cubicBezTo>
                  <a:cubicBezTo>
                    <a:pt x="5076" y="5847"/>
                    <a:pt x="5165" y="5811"/>
                    <a:pt x="5249" y="5742"/>
                  </a:cubicBezTo>
                  <a:cubicBezTo>
                    <a:pt x="5472" y="5537"/>
                    <a:pt x="5453" y="5258"/>
                    <a:pt x="5100" y="4904"/>
                  </a:cubicBezTo>
                  <a:cubicBezTo>
                    <a:pt x="4839" y="4625"/>
                    <a:pt x="4541" y="4383"/>
                    <a:pt x="4281" y="4104"/>
                  </a:cubicBezTo>
                  <a:cubicBezTo>
                    <a:pt x="4206" y="4029"/>
                    <a:pt x="4039" y="3974"/>
                    <a:pt x="4113" y="3787"/>
                  </a:cubicBezTo>
                  <a:cubicBezTo>
                    <a:pt x="4579" y="3769"/>
                    <a:pt x="5044" y="3769"/>
                    <a:pt x="5509" y="3750"/>
                  </a:cubicBezTo>
                  <a:cubicBezTo>
                    <a:pt x="5658" y="3750"/>
                    <a:pt x="5807" y="3732"/>
                    <a:pt x="5937" y="3713"/>
                  </a:cubicBezTo>
                  <a:cubicBezTo>
                    <a:pt x="6179" y="3676"/>
                    <a:pt x="6347" y="3471"/>
                    <a:pt x="6309" y="3248"/>
                  </a:cubicBezTo>
                  <a:cubicBezTo>
                    <a:pt x="6309" y="3043"/>
                    <a:pt x="6142" y="2857"/>
                    <a:pt x="5937" y="2857"/>
                  </a:cubicBezTo>
                  <a:cubicBezTo>
                    <a:pt x="5677" y="2820"/>
                    <a:pt x="5435" y="2838"/>
                    <a:pt x="5174" y="2820"/>
                  </a:cubicBezTo>
                  <a:cubicBezTo>
                    <a:pt x="5150" y="2818"/>
                    <a:pt x="5127" y="2817"/>
                    <a:pt x="5103" y="2817"/>
                  </a:cubicBezTo>
                  <a:cubicBezTo>
                    <a:pt x="4989" y="2817"/>
                    <a:pt x="4875" y="2835"/>
                    <a:pt x="4758" y="2835"/>
                  </a:cubicBezTo>
                  <a:cubicBezTo>
                    <a:pt x="4651" y="2835"/>
                    <a:pt x="4542" y="2820"/>
                    <a:pt x="4430" y="2764"/>
                  </a:cubicBezTo>
                  <a:cubicBezTo>
                    <a:pt x="4560" y="2578"/>
                    <a:pt x="4727" y="2410"/>
                    <a:pt x="4914" y="2261"/>
                  </a:cubicBezTo>
                  <a:cubicBezTo>
                    <a:pt x="5137" y="2019"/>
                    <a:pt x="5379" y="1796"/>
                    <a:pt x="5602" y="1554"/>
                  </a:cubicBezTo>
                  <a:cubicBezTo>
                    <a:pt x="5770" y="1387"/>
                    <a:pt x="5788" y="1108"/>
                    <a:pt x="5639" y="921"/>
                  </a:cubicBezTo>
                  <a:cubicBezTo>
                    <a:pt x="5556" y="828"/>
                    <a:pt x="5449" y="782"/>
                    <a:pt x="5330" y="782"/>
                  </a:cubicBezTo>
                  <a:cubicBezTo>
                    <a:pt x="5211" y="782"/>
                    <a:pt x="5081" y="828"/>
                    <a:pt x="4951" y="921"/>
                  </a:cubicBezTo>
                  <a:cubicBezTo>
                    <a:pt x="4876" y="996"/>
                    <a:pt x="4783" y="1070"/>
                    <a:pt x="4709" y="1145"/>
                  </a:cubicBezTo>
                  <a:cubicBezTo>
                    <a:pt x="4448" y="1405"/>
                    <a:pt x="4206" y="1666"/>
                    <a:pt x="3946" y="1908"/>
                  </a:cubicBezTo>
                  <a:cubicBezTo>
                    <a:pt x="3875" y="1965"/>
                    <a:pt x="3826" y="2075"/>
                    <a:pt x="3715" y="2075"/>
                  </a:cubicBezTo>
                  <a:cubicBezTo>
                    <a:pt x="3681" y="2075"/>
                    <a:pt x="3641" y="2065"/>
                    <a:pt x="3592" y="2038"/>
                  </a:cubicBezTo>
                  <a:cubicBezTo>
                    <a:pt x="3574" y="1740"/>
                    <a:pt x="3574" y="1424"/>
                    <a:pt x="3555" y="1089"/>
                  </a:cubicBezTo>
                  <a:cubicBezTo>
                    <a:pt x="3555" y="847"/>
                    <a:pt x="3536" y="624"/>
                    <a:pt x="3499" y="382"/>
                  </a:cubicBezTo>
                  <a:cubicBezTo>
                    <a:pt x="3499" y="126"/>
                    <a:pt x="3306" y="0"/>
                    <a:pt x="3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75"/>
            <p:cNvSpPr/>
            <p:nvPr/>
          </p:nvSpPr>
          <p:spPr>
            <a:xfrm>
              <a:off x="1742691" y="2813988"/>
              <a:ext cx="209515" cy="174452"/>
            </a:xfrm>
            <a:custGeom>
              <a:rect b="b" l="l" r="r" t="t"/>
              <a:pathLst>
                <a:path extrusionOk="0" h="6060" w="7278">
                  <a:moveTo>
                    <a:pt x="3200" y="1"/>
                  </a:moveTo>
                  <a:cubicBezTo>
                    <a:pt x="3176" y="1"/>
                    <a:pt x="3152" y="3"/>
                    <a:pt x="3127" y="7"/>
                  </a:cubicBezTo>
                  <a:cubicBezTo>
                    <a:pt x="2922" y="25"/>
                    <a:pt x="2792" y="230"/>
                    <a:pt x="2811" y="490"/>
                  </a:cubicBezTo>
                  <a:cubicBezTo>
                    <a:pt x="2811" y="602"/>
                    <a:pt x="2848" y="714"/>
                    <a:pt x="2866" y="807"/>
                  </a:cubicBezTo>
                  <a:cubicBezTo>
                    <a:pt x="2885" y="1123"/>
                    <a:pt x="2904" y="1440"/>
                    <a:pt x="2941" y="1756"/>
                  </a:cubicBezTo>
                  <a:cubicBezTo>
                    <a:pt x="2911" y="1766"/>
                    <a:pt x="2881" y="1771"/>
                    <a:pt x="2852" y="1771"/>
                  </a:cubicBezTo>
                  <a:cubicBezTo>
                    <a:pt x="2772" y="1771"/>
                    <a:pt x="2698" y="1736"/>
                    <a:pt x="2643" y="1682"/>
                  </a:cubicBezTo>
                  <a:cubicBezTo>
                    <a:pt x="2345" y="1440"/>
                    <a:pt x="2047" y="1198"/>
                    <a:pt x="1750" y="956"/>
                  </a:cubicBezTo>
                  <a:cubicBezTo>
                    <a:pt x="1591" y="837"/>
                    <a:pt x="1459" y="776"/>
                    <a:pt x="1345" y="776"/>
                  </a:cubicBezTo>
                  <a:cubicBezTo>
                    <a:pt x="1244" y="776"/>
                    <a:pt x="1158" y="823"/>
                    <a:pt x="1080" y="918"/>
                  </a:cubicBezTo>
                  <a:cubicBezTo>
                    <a:pt x="912" y="1105"/>
                    <a:pt x="931" y="1328"/>
                    <a:pt x="1191" y="1570"/>
                  </a:cubicBezTo>
                  <a:cubicBezTo>
                    <a:pt x="1396" y="1775"/>
                    <a:pt x="1601" y="1942"/>
                    <a:pt x="1806" y="2110"/>
                  </a:cubicBezTo>
                  <a:cubicBezTo>
                    <a:pt x="2066" y="2296"/>
                    <a:pt x="2289" y="2500"/>
                    <a:pt x="2494" y="2724"/>
                  </a:cubicBezTo>
                  <a:cubicBezTo>
                    <a:pt x="1954" y="2835"/>
                    <a:pt x="1396" y="2910"/>
                    <a:pt x="838" y="2947"/>
                  </a:cubicBezTo>
                  <a:cubicBezTo>
                    <a:pt x="670" y="2947"/>
                    <a:pt x="521" y="2966"/>
                    <a:pt x="354" y="2984"/>
                  </a:cubicBezTo>
                  <a:cubicBezTo>
                    <a:pt x="168" y="3003"/>
                    <a:pt x="19" y="3152"/>
                    <a:pt x="19" y="3356"/>
                  </a:cubicBezTo>
                  <a:cubicBezTo>
                    <a:pt x="0" y="3543"/>
                    <a:pt x="131" y="3710"/>
                    <a:pt x="317" y="3747"/>
                  </a:cubicBezTo>
                  <a:cubicBezTo>
                    <a:pt x="442" y="3789"/>
                    <a:pt x="578" y="3810"/>
                    <a:pt x="717" y="3810"/>
                  </a:cubicBezTo>
                  <a:cubicBezTo>
                    <a:pt x="763" y="3810"/>
                    <a:pt x="810" y="3808"/>
                    <a:pt x="856" y="3803"/>
                  </a:cubicBezTo>
                  <a:cubicBezTo>
                    <a:pt x="1248" y="3803"/>
                    <a:pt x="1627" y="3698"/>
                    <a:pt x="2048" y="3698"/>
                  </a:cubicBezTo>
                  <a:cubicBezTo>
                    <a:pt x="2127" y="3698"/>
                    <a:pt x="2207" y="3701"/>
                    <a:pt x="2289" y="3710"/>
                  </a:cubicBezTo>
                  <a:cubicBezTo>
                    <a:pt x="2215" y="3915"/>
                    <a:pt x="2085" y="4082"/>
                    <a:pt x="1917" y="4231"/>
                  </a:cubicBezTo>
                  <a:cubicBezTo>
                    <a:pt x="1712" y="4492"/>
                    <a:pt x="1471" y="4715"/>
                    <a:pt x="1266" y="4957"/>
                  </a:cubicBezTo>
                  <a:cubicBezTo>
                    <a:pt x="1098" y="5125"/>
                    <a:pt x="1098" y="5385"/>
                    <a:pt x="1266" y="5553"/>
                  </a:cubicBezTo>
                  <a:cubicBezTo>
                    <a:pt x="1340" y="5627"/>
                    <a:pt x="1438" y="5664"/>
                    <a:pt x="1536" y="5664"/>
                  </a:cubicBezTo>
                  <a:cubicBezTo>
                    <a:pt x="1633" y="5664"/>
                    <a:pt x="1731" y="5627"/>
                    <a:pt x="1806" y="5553"/>
                  </a:cubicBezTo>
                  <a:cubicBezTo>
                    <a:pt x="2010" y="5366"/>
                    <a:pt x="2196" y="5180"/>
                    <a:pt x="2382" y="4976"/>
                  </a:cubicBezTo>
                  <a:cubicBezTo>
                    <a:pt x="2624" y="4696"/>
                    <a:pt x="2885" y="4455"/>
                    <a:pt x="3146" y="4213"/>
                  </a:cubicBezTo>
                  <a:cubicBezTo>
                    <a:pt x="3183" y="4380"/>
                    <a:pt x="3201" y="4473"/>
                    <a:pt x="3201" y="4566"/>
                  </a:cubicBezTo>
                  <a:cubicBezTo>
                    <a:pt x="3257" y="4938"/>
                    <a:pt x="3276" y="5292"/>
                    <a:pt x="3350" y="5646"/>
                  </a:cubicBezTo>
                  <a:cubicBezTo>
                    <a:pt x="3367" y="5884"/>
                    <a:pt x="3555" y="6060"/>
                    <a:pt x="3772" y="6060"/>
                  </a:cubicBezTo>
                  <a:cubicBezTo>
                    <a:pt x="3793" y="6060"/>
                    <a:pt x="3813" y="6058"/>
                    <a:pt x="3834" y="6055"/>
                  </a:cubicBezTo>
                  <a:cubicBezTo>
                    <a:pt x="4076" y="6036"/>
                    <a:pt x="4244" y="5832"/>
                    <a:pt x="4225" y="5590"/>
                  </a:cubicBezTo>
                  <a:cubicBezTo>
                    <a:pt x="4225" y="5385"/>
                    <a:pt x="4188" y="5162"/>
                    <a:pt x="4188" y="4938"/>
                  </a:cubicBezTo>
                  <a:cubicBezTo>
                    <a:pt x="4150" y="4678"/>
                    <a:pt x="4132" y="4417"/>
                    <a:pt x="4150" y="4157"/>
                  </a:cubicBezTo>
                  <a:lnTo>
                    <a:pt x="4150" y="4157"/>
                  </a:lnTo>
                  <a:cubicBezTo>
                    <a:pt x="4281" y="4268"/>
                    <a:pt x="4337" y="4306"/>
                    <a:pt x="4411" y="4361"/>
                  </a:cubicBezTo>
                  <a:cubicBezTo>
                    <a:pt x="4727" y="4641"/>
                    <a:pt x="5044" y="4920"/>
                    <a:pt x="5360" y="5180"/>
                  </a:cubicBezTo>
                  <a:cubicBezTo>
                    <a:pt x="5500" y="5300"/>
                    <a:pt x="5634" y="5356"/>
                    <a:pt x="5757" y="5356"/>
                  </a:cubicBezTo>
                  <a:cubicBezTo>
                    <a:pt x="5864" y="5356"/>
                    <a:pt x="5962" y="5314"/>
                    <a:pt x="6049" y="5236"/>
                  </a:cubicBezTo>
                  <a:cubicBezTo>
                    <a:pt x="6235" y="5050"/>
                    <a:pt x="6216" y="4771"/>
                    <a:pt x="5974" y="4510"/>
                  </a:cubicBezTo>
                  <a:cubicBezTo>
                    <a:pt x="5788" y="4324"/>
                    <a:pt x="5584" y="4175"/>
                    <a:pt x="5397" y="4008"/>
                  </a:cubicBezTo>
                  <a:cubicBezTo>
                    <a:pt x="5137" y="3822"/>
                    <a:pt x="4914" y="3598"/>
                    <a:pt x="4727" y="3338"/>
                  </a:cubicBezTo>
                  <a:cubicBezTo>
                    <a:pt x="5360" y="3226"/>
                    <a:pt x="5919" y="3133"/>
                    <a:pt x="6495" y="3040"/>
                  </a:cubicBezTo>
                  <a:cubicBezTo>
                    <a:pt x="6626" y="3003"/>
                    <a:pt x="6775" y="2984"/>
                    <a:pt x="6905" y="2928"/>
                  </a:cubicBezTo>
                  <a:cubicBezTo>
                    <a:pt x="7128" y="2873"/>
                    <a:pt x="7277" y="2649"/>
                    <a:pt x="7221" y="2426"/>
                  </a:cubicBezTo>
                  <a:cubicBezTo>
                    <a:pt x="7171" y="2224"/>
                    <a:pt x="6998" y="2067"/>
                    <a:pt x="6800" y="2067"/>
                  </a:cubicBezTo>
                  <a:cubicBezTo>
                    <a:pt x="6779" y="2067"/>
                    <a:pt x="6758" y="2069"/>
                    <a:pt x="6737" y="2072"/>
                  </a:cubicBezTo>
                  <a:cubicBezTo>
                    <a:pt x="6607" y="2072"/>
                    <a:pt x="6477" y="2110"/>
                    <a:pt x="6365" y="2128"/>
                  </a:cubicBezTo>
                  <a:cubicBezTo>
                    <a:pt x="5891" y="2162"/>
                    <a:pt x="5448" y="2319"/>
                    <a:pt x="4923" y="2319"/>
                  </a:cubicBezTo>
                  <a:cubicBezTo>
                    <a:pt x="4871" y="2319"/>
                    <a:pt x="4818" y="2318"/>
                    <a:pt x="4765" y="2314"/>
                  </a:cubicBezTo>
                  <a:cubicBezTo>
                    <a:pt x="4951" y="2091"/>
                    <a:pt x="5100" y="1905"/>
                    <a:pt x="5249" y="1719"/>
                  </a:cubicBezTo>
                  <a:cubicBezTo>
                    <a:pt x="5397" y="1533"/>
                    <a:pt x="5584" y="1347"/>
                    <a:pt x="5732" y="1142"/>
                  </a:cubicBezTo>
                  <a:cubicBezTo>
                    <a:pt x="5937" y="863"/>
                    <a:pt x="5937" y="639"/>
                    <a:pt x="5751" y="453"/>
                  </a:cubicBezTo>
                  <a:cubicBezTo>
                    <a:pt x="5666" y="376"/>
                    <a:pt x="5571" y="337"/>
                    <a:pt x="5471" y="337"/>
                  </a:cubicBezTo>
                  <a:cubicBezTo>
                    <a:pt x="5332" y="337"/>
                    <a:pt x="5185" y="413"/>
                    <a:pt x="5044" y="565"/>
                  </a:cubicBezTo>
                  <a:cubicBezTo>
                    <a:pt x="4802" y="807"/>
                    <a:pt x="4597" y="1086"/>
                    <a:pt x="4355" y="1347"/>
                  </a:cubicBezTo>
                  <a:cubicBezTo>
                    <a:pt x="4206" y="1514"/>
                    <a:pt x="4113" y="1737"/>
                    <a:pt x="3871" y="1830"/>
                  </a:cubicBezTo>
                  <a:cubicBezTo>
                    <a:pt x="3797" y="1626"/>
                    <a:pt x="3760" y="1421"/>
                    <a:pt x="3760" y="1216"/>
                  </a:cubicBezTo>
                  <a:cubicBezTo>
                    <a:pt x="3704" y="918"/>
                    <a:pt x="3685" y="639"/>
                    <a:pt x="3611" y="360"/>
                  </a:cubicBezTo>
                  <a:cubicBezTo>
                    <a:pt x="3577" y="143"/>
                    <a:pt x="3409" y="1"/>
                    <a:pt x="320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75"/>
            <p:cNvSpPr/>
            <p:nvPr/>
          </p:nvSpPr>
          <p:spPr>
            <a:xfrm>
              <a:off x="1087977" y="2842027"/>
              <a:ext cx="206838" cy="197713"/>
            </a:xfrm>
            <a:custGeom>
              <a:rect b="b" l="l" r="r" t="t"/>
              <a:pathLst>
                <a:path extrusionOk="0" h="6868" w="7185">
                  <a:moveTo>
                    <a:pt x="3556" y="0"/>
                  </a:moveTo>
                  <a:cubicBezTo>
                    <a:pt x="3351" y="0"/>
                    <a:pt x="3165" y="149"/>
                    <a:pt x="3128" y="354"/>
                  </a:cubicBezTo>
                  <a:cubicBezTo>
                    <a:pt x="3109" y="484"/>
                    <a:pt x="3090" y="633"/>
                    <a:pt x="3072" y="782"/>
                  </a:cubicBezTo>
                  <a:cubicBezTo>
                    <a:pt x="2997" y="1210"/>
                    <a:pt x="3053" y="1638"/>
                    <a:pt x="2904" y="2103"/>
                  </a:cubicBezTo>
                  <a:cubicBezTo>
                    <a:pt x="2495" y="1731"/>
                    <a:pt x="2104" y="1322"/>
                    <a:pt x="1769" y="894"/>
                  </a:cubicBezTo>
                  <a:cubicBezTo>
                    <a:pt x="1676" y="726"/>
                    <a:pt x="1546" y="596"/>
                    <a:pt x="1397" y="503"/>
                  </a:cubicBezTo>
                  <a:cubicBezTo>
                    <a:pt x="1329" y="465"/>
                    <a:pt x="1256" y="446"/>
                    <a:pt x="1183" y="446"/>
                  </a:cubicBezTo>
                  <a:cubicBezTo>
                    <a:pt x="1076" y="446"/>
                    <a:pt x="972" y="488"/>
                    <a:pt x="894" y="577"/>
                  </a:cubicBezTo>
                  <a:cubicBezTo>
                    <a:pt x="764" y="689"/>
                    <a:pt x="745" y="894"/>
                    <a:pt x="838" y="1024"/>
                  </a:cubicBezTo>
                  <a:cubicBezTo>
                    <a:pt x="913" y="1154"/>
                    <a:pt x="1006" y="1266"/>
                    <a:pt x="1099" y="1378"/>
                  </a:cubicBezTo>
                  <a:cubicBezTo>
                    <a:pt x="1434" y="1787"/>
                    <a:pt x="1750" y="2178"/>
                    <a:pt x="2123" y="2624"/>
                  </a:cubicBezTo>
                  <a:cubicBezTo>
                    <a:pt x="1946" y="2652"/>
                    <a:pt x="1764" y="2666"/>
                    <a:pt x="1583" y="2666"/>
                  </a:cubicBezTo>
                  <a:cubicBezTo>
                    <a:pt x="1401" y="2666"/>
                    <a:pt x="1220" y="2652"/>
                    <a:pt x="1043" y="2624"/>
                  </a:cubicBezTo>
                  <a:cubicBezTo>
                    <a:pt x="857" y="2606"/>
                    <a:pt x="690" y="2569"/>
                    <a:pt x="503" y="2550"/>
                  </a:cubicBezTo>
                  <a:cubicBezTo>
                    <a:pt x="480" y="2546"/>
                    <a:pt x="456" y="2544"/>
                    <a:pt x="433" y="2544"/>
                  </a:cubicBezTo>
                  <a:cubicBezTo>
                    <a:pt x="254" y="2544"/>
                    <a:pt x="90" y="2667"/>
                    <a:pt x="57" y="2848"/>
                  </a:cubicBezTo>
                  <a:cubicBezTo>
                    <a:pt x="1" y="3071"/>
                    <a:pt x="131" y="3257"/>
                    <a:pt x="392" y="3332"/>
                  </a:cubicBezTo>
                  <a:cubicBezTo>
                    <a:pt x="541" y="3387"/>
                    <a:pt x="708" y="3406"/>
                    <a:pt x="876" y="3425"/>
                  </a:cubicBezTo>
                  <a:cubicBezTo>
                    <a:pt x="1192" y="3481"/>
                    <a:pt x="1546" y="3518"/>
                    <a:pt x="1936" y="3574"/>
                  </a:cubicBezTo>
                  <a:cubicBezTo>
                    <a:pt x="1620" y="4020"/>
                    <a:pt x="1211" y="4337"/>
                    <a:pt x="894" y="4727"/>
                  </a:cubicBezTo>
                  <a:cubicBezTo>
                    <a:pt x="783" y="4858"/>
                    <a:pt x="671" y="5007"/>
                    <a:pt x="559" y="5155"/>
                  </a:cubicBezTo>
                  <a:cubicBezTo>
                    <a:pt x="466" y="5323"/>
                    <a:pt x="503" y="5528"/>
                    <a:pt x="652" y="5639"/>
                  </a:cubicBezTo>
                  <a:cubicBezTo>
                    <a:pt x="726" y="5703"/>
                    <a:pt x="818" y="5736"/>
                    <a:pt x="911" y="5736"/>
                  </a:cubicBezTo>
                  <a:cubicBezTo>
                    <a:pt x="982" y="5736"/>
                    <a:pt x="1053" y="5717"/>
                    <a:pt x="1118" y="5677"/>
                  </a:cubicBezTo>
                  <a:cubicBezTo>
                    <a:pt x="1211" y="5602"/>
                    <a:pt x="1304" y="5509"/>
                    <a:pt x="1397" y="5416"/>
                  </a:cubicBezTo>
                  <a:cubicBezTo>
                    <a:pt x="1732" y="5081"/>
                    <a:pt x="2085" y="4709"/>
                    <a:pt x="2420" y="4374"/>
                  </a:cubicBezTo>
                  <a:cubicBezTo>
                    <a:pt x="2496" y="4314"/>
                    <a:pt x="2547" y="4205"/>
                    <a:pt x="2662" y="4205"/>
                  </a:cubicBezTo>
                  <a:cubicBezTo>
                    <a:pt x="2689" y="4205"/>
                    <a:pt x="2720" y="4211"/>
                    <a:pt x="2755" y="4225"/>
                  </a:cubicBezTo>
                  <a:cubicBezTo>
                    <a:pt x="2737" y="4430"/>
                    <a:pt x="2718" y="4653"/>
                    <a:pt x="2699" y="4858"/>
                  </a:cubicBezTo>
                  <a:cubicBezTo>
                    <a:pt x="2662" y="5286"/>
                    <a:pt x="2606" y="5695"/>
                    <a:pt x="2588" y="6105"/>
                  </a:cubicBezTo>
                  <a:cubicBezTo>
                    <a:pt x="2569" y="6607"/>
                    <a:pt x="2699" y="6849"/>
                    <a:pt x="3016" y="6868"/>
                  </a:cubicBezTo>
                  <a:cubicBezTo>
                    <a:pt x="3314" y="6868"/>
                    <a:pt x="3444" y="6700"/>
                    <a:pt x="3500" y="6216"/>
                  </a:cubicBezTo>
                  <a:cubicBezTo>
                    <a:pt x="3556" y="5732"/>
                    <a:pt x="3593" y="5230"/>
                    <a:pt x="3630" y="4746"/>
                  </a:cubicBezTo>
                  <a:cubicBezTo>
                    <a:pt x="3649" y="4634"/>
                    <a:pt x="3593" y="4486"/>
                    <a:pt x="3760" y="4411"/>
                  </a:cubicBezTo>
                  <a:cubicBezTo>
                    <a:pt x="3928" y="4541"/>
                    <a:pt x="4077" y="4709"/>
                    <a:pt x="4207" y="4876"/>
                  </a:cubicBezTo>
                  <a:cubicBezTo>
                    <a:pt x="4561" y="5249"/>
                    <a:pt x="4896" y="5639"/>
                    <a:pt x="5249" y="5993"/>
                  </a:cubicBezTo>
                  <a:cubicBezTo>
                    <a:pt x="5316" y="6089"/>
                    <a:pt x="5408" y="6129"/>
                    <a:pt x="5505" y="6129"/>
                  </a:cubicBezTo>
                  <a:cubicBezTo>
                    <a:pt x="5838" y="6129"/>
                    <a:pt x="6236" y="5657"/>
                    <a:pt x="5919" y="5397"/>
                  </a:cubicBezTo>
                  <a:cubicBezTo>
                    <a:pt x="5807" y="5230"/>
                    <a:pt x="5659" y="5100"/>
                    <a:pt x="5528" y="4951"/>
                  </a:cubicBezTo>
                  <a:cubicBezTo>
                    <a:pt x="5193" y="4579"/>
                    <a:pt x="4877" y="4225"/>
                    <a:pt x="4561" y="3871"/>
                  </a:cubicBezTo>
                  <a:lnTo>
                    <a:pt x="4542" y="3871"/>
                  </a:lnTo>
                  <a:cubicBezTo>
                    <a:pt x="4579" y="3834"/>
                    <a:pt x="4598" y="3797"/>
                    <a:pt x="4616" y="3760"/>
                  </a:cubicBezTo>
                  <a:cubicBezTo>
                    <a:pt x="5193" y="3797"/>
                    <a:pt x="5770" y="3834"/>
                    <a:pt x="6347" y="3871"/>
                  </a:cubicBezTo>
                  <a:cubicBezTo>
                    <a:pt x="6407" y="3885"/>
                    <a:pt x="6466" y="3891"/>
                    <a:pt x="6524" y="3891"/>
                  </a:cubicBezTo>
                  <a:cubicBezTo>
                    <a:pt x="6631" y="3891"/>
                    <a:pt x="6735" y="3870"/>
                    <a:pt x="6831" y="3834"/>
                  </a:cubicBezTo>
                  <a:cubicBezTo>
                    <a:pt x="7166" y="3685"/>
                    <a:pt x="7185" y="3220"/>
                    <a:pt x="6868" y="3052"/>
                  </a:cubicBezTo>
                  <a:cubicBezTo>
                    <a:pt x="6757" y="2997"/>
                    <a:pt x="6626" y="2959"/>
                    <a:pt x="6496" y="2959"/>
                  </a:cubicBezTo>
                  <a:cubicBezTo>
                    <a:pt x="6068" y="2941"/>
                    <a:pt x="5640" y="2904"/>
                    <a:pt x="5193" y="2885"/>
                  </a:cubicBezTo>
                  <a:cubicBezTo>
                    <a:pt x="4840" y="2866"/>
                    <a:pt x="4505" y="2829"/>
                    <a:pt x="4058" y="2773"/>
                  </a:cubicBezTo>
                  <a:cubicBezTo>
                    <a:pt x="4561" y="2308"/>
                    <a:pt x="4970" y="1917"/>
                    <a:pt x="5361" y="1526"/>
                  </a:cubicBezTo>
                  <a:cubicBezTo>
                    <a:pt x="5491" y="1415"/>
                    <a:pt x="5603" y="1303"/>
                    <a:pt x="5677" y="1154"/>
                  </a:cubicBezTo>
                  <a:cubicBezTo>
                    <a:pt x="5807" y="987"/>
                    <a:pt x="5770" y="745"/>
                    <a:pt x="5621" y="614"/>
                  </a:cubicBezTo>
                  <a:cubicBezTo>
                    <a:pt x="5540" y="533"/>
                    <a:pt x="5430" y="490"/>
                    <a:pt x="5319" y="490"/>
                  </a:cubicBezTo>
                  <a:cubicBezTo>
                    <a:pt x="5229" y="490"/>
                    <a:pt x="5138" y="519"/>
                    <a:pt x="5063" y="577"/>
                  </a:cubicBezTo>
                  <a:cubicBezTo>
                    <a:pt x="4933" y="689"/>
                    <a:pt x="4802" y="801"/>
                    <a:pt x="4672" y="931"/>
                  </a:cubicBezTo>
                  <a:cubicBezTo>
                    <a:pt x="4449" y="1154"/>
                    <a:pt x="4207" y="1378"/>
                    <a:pt x="3946" y="1564"/>
                  </a:cubicBezTo>
                  <a:cubicBezTo>
                    <a:pt x="3872" y="1471"/>
                    <a:pt x="3853" y="1340"/>
                    <a:pt x="3891" y="1210"/>
                  </a:cubicBezTo>
                  <a:cubicBezTo>
                    <a:pt x="3891" y="968"/>
                    <a:pt x="3928" y="708"/>
                    <a:pt x="3928" y="466"/>
                  </a:cubicBezTo>
                  <a:cubicBezTo>
                    <a:pt x="3965" y="224"/>
                    <a:pt x="3779" y="19"/>
                    <a:pt x="35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75"/>
            <p:cNvSpPr/>
            <p:nvPr/>
          </p:nvSpPr>
          <p:spPr>
            <a:xfrm>
              <a:off x="2001980" y="1449"/>
              <a:ext cx="267925" cy="1605652"/>
            </a:xfrm>
            <a:custGeom>
              <a:rect b="b" l="l" r="r" t="t"/>
              <a:pathLst>
                <a:path extrusionOk="0" h="55776" w="9307">
                  <a:moveTo>
                    <a:pt x="4356" y="0"/>
                  </a:moveTo>
                  <a:cubicBezTo>
                    <a:pt x="4337" y="9268"/>
                    <a:pt x="4226" y="43177"/>
                    <a:pt x="4188" y="44163"/>
                  </a:cubicBezTo>
                  <a:cubicBezTo>
                    <a:pt x="4114" y="45708"/>
                    <a:pt x="4114" y="47253"/>
                    <a:pt x="4077" y="48797"/>
                  </a:cubicBezTo>
                  <a:cubicBezTo>
                    <a:pt x="4077" y="49188"/>
                    <a:pt x="4077" y="49188"/>
                    <a:pt x="3649" y="49244"/>
                  </a:cubicBezTo>
                  <a:cubicBezTo>
                    <a:pt x="2867" y="49337"/>
                    <a:pt x="2067" y="49412"/>
                    <a:pt x="1266" y="49505"/>
                  </a:cubicBezTo>
                  <a:cubicBezTo>
                    <a:pt x="690" y="49579"/>
                    <a:pt x="541" y="49691"/>
                    <a:pt x="392" y="50286"/>
                  </a:cubicBezTo>
                  <a:cubicBezTo>
                    <a:pt x="131" y="51496"/>
                    <a:pt x="1" y="52724"/>
                    <a:pt x="38" y="53971"/>
                  </a:cubicBezTo>
                  <a:cubicBezTo>
                    <a:pt x="38" y="54120"/>
                    <a:pt x="57" y="54288"/>
                    <a:pt x="94" y="54455"/>
                  </a:cubicBezTo>
                  <a:cubicBezTo>
                    <a:pt x="206" y="54846"/>
                    <a:pt x="280" y="55311"/>
                    <a:pt x="745" y="55441"/>
                  </a:cubicBezTo>
                  <a:cubicBezTo>
                    <a:pt x="827" y="55466"/>
                    <a:pt x="906" y="55478"/>
                    <a:pt x="982" y="55478"/>
                  </a:cubicBezTo>
                  <a:cubicBezTo>
                    <a:pt x="1305" y="55478"/>
                    <a:pt x="1580" y="55273"/>
                    <a:pt x="1806" y="55032"/>
                  </a:cubicBezTo>
                  <a:cubicBezTo>
                    <a:pt x="2197" y="54660"/>
                    <a:pt x="2551" y="54232"/>
                    <a:pt x="2923" y="53804"/>
                  </a:cubicBezTo>
                  <a:cubicBezTo>
                    <a:pt x="3072" y="53953"/>
                    <a:pt x="3165" y="54139"/>
                    <a:pt x="3239" y="54325"/>
                  </a:cubicBezTo>
                  <a:cubicBezTo>
                    <a:pt x="3388" y="54660"/>
                    <a:pt x="3574" y="54976"/>
                    <a:pt x="3779" y="55255"/>
                  </a:cubicBezTo>
                  <a:cubicBezTo>
                    <a:pt x="4054" y="55602"/>
                    <a:pt x="4352" y="55776"/>
                    <a:pt x="4670" y="55776"/>
                  </a:cubicBezTo>
                  <a:cubicBezTo>
                    <a:pt x="4931" y="55776"/>
                    <a:pt x="5205" y="55658"/>
                    <a:pt x="5491" y="55423"/>
                  </a:cubicBezTo>
                  <a:cubicBezTo>
                    <a:pt x="5845" y="55106"/>
                    <a:pt x="6161" y="54716"/>
                    <a:pt x="6422" y="54306"/>
                  </a:cubicBezTo>
                  <a:cubicBezTo>
                    <a:pt x="6533" y="54157"/>
                    <a:pt x="6571" y="53971"/>
                    <a:pt x="6757" y="53878"/>
                  </a:cubicBezTo>
                  <a:cubicBezTo>
                    <a:pt x="6887" y="54046"/>
                    <a:pt x="6999" y="54195"/>
                    <a:pt x="7129" y="54362"/>
                  </a:cubicBezTo>
                  <a:cubicBezTo>
                    <a:pt x="7352" y="54641"/>
                    <a:pt x="7613" y="54883"/>
                    <a:pt x="7929" y="55069"/>
                  </a:cubicBezTo>
                  <a:cubicBezTo>
                    <a:pt x="8129" y="55182"/>
                    <a:pt x="8310" y="55237"/>
                    <a:pt x="8469" y="55237"/>
                  </a:cubicBezTo>
                  <a:cubicBezTo>
                    <a:pt x="8785" y="55237"/>
                    <a:pt x="9015" y="55018"/>
                    <a:pt x="9139" y="54585"/>
                  </a:cubicBezTo>
                  <a:cubicBezTo>
                    <a:pt x="9250" y="54195"/>
                    <a:pt x="9306" y="53767"/>
                    <a:pt x="9306" y="53357"/>
                  </a:cubicBezTo>
                  <a:cubicBezTo>
                    <a:pt x="9269" y="52129"/>
                    <a:pt x="9250" y="50919"/>
                    <a:pt x="9139" y="49709"/>
                  </a:cubicBezTo>
                  <a:cubicBezTo>
                    <a:pt x="9083" y="49151"/>
                    <a:pt x="8990" y="49058"/>
                    <a:pt x="8413" y="49058"/>
                  </a:cubicBezTo>
                  <a:cubicBezTo>
                    <a:pt x="7780" y="49058"/>
                    <a:pt x="7147" y="49077"/>
                    <a:pt x="6515" y="49095"/>
                  </a:cubicBezTo>
                  <a:cubicBezTo>
                    <a:pt x="6254" y="49095"/>
                    <a:pt x="6161" y="49002"/>
                    <a:pt x="6180" y="48742"/>
                  </a:cubicBezTo>
                  <a:cubicBezTo>
                    <a:pt x="6236" y="47886"/>
                    <a:pt x="6198" y="47029"/>
                    <a:pt x="6198" y="46192"/>
                  </a:cubicBezTo>
                  <a:cubicBezTo>
                    <a:pt x="6198" y="45485"/>
                    <a:pt x="6217" y="9566"/>
                    <a:pt x="62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75"/>
            <p:cNvSpPr/>
            <p:nvPr/>
          </p:nvSpPr>
          <p:spPr>
            <a:xfrm>
              <a:off x="3360145" y="1449"/>
              <a:ext cx="267896" cy="2843946"/>
            </a:xfrm>
            <a:custGeom>
              <a:rect b="b" l="l" r="r" t="t"/>
              <a:pathLst>
                <a:path extrusionOk="0" h="98791" w="9306">
                  <a:moveTo>
                    <a:pt x="4169" y="0"/>
                  </a:moveTo>
                  <a:lnTo>
                    <a:pt x="4169" y="87564"/>
                  </a:lnTo>
                  <a:cubicBezTo>
                    <a:pt x="4132" y="88978"/>
                    <a:pt x="4113" y="90393"/>
                    <a:pt x="4076" y="91826"/>
                  </a:cubicBezTo>
                  <a:cubicBezTo>
                    <a:pt x="4076" y="92216"/>
                    <a:pt x="4076" y="92216"/>
                    <a:pt x="3667" y="92254"/>
                  </a:cubicBezTo>
                  <a:cubicBezTo>
                    <a:pt x="2866" y="92347"/>
                    <a:pt x="2066" y="92440"/>
                    <a:pt x="1284" y="92533"/>
                  </a:cubicBezTo>
                  <a:cubicBezTo>
                    <a:pt x="689" y="92607"/>
                    <a:pt x="540" y="92719"/>
                    <a:pt x="410" y="93314"/>
                  </a:cubicBezTo>
                  <a:cubicBezTo>
                    <a:pt x="131" y="94524"/>
                    <a:pt x="0" y="95752"/>
                    <a:pt x="37" y="96981"/>
                  </a:cubicBezTo>
                  <a:cubicBezTo>
                    <a:pt x="37" y="97148"/>
                    <a:pt x="56" y="97316"/>
                    <a:pt x="93" y="97465"/>
                  </a:cubicBezTo>
                  <a:cubicBezTo>
                    <a:pt x="205" y="97874"/>
                    <a:pt x="279" y="98321"/>
                    <a:pt x="745" y="98470"/>
                  </a:cubicBezTo>
                  <a:cubicBezTo>
                    <a:pt x="830" y="98494"/>
                    <a:pt x="911" y="98506"/>
                    <a:pt x="988" y="98506"/>
                  </a:cubicBezTo>
                  <a:cubicBezTo>
                    <a:pt x="1318" y="98506"/>
                    <a:pt x="1583" y="98301"/>
                    <a:pt x="1824" y="98060"/>
                  </a:cubicBezTo>
                  <a:cubicBezTo>
                    <a:pt x="2196" y="97669"/>
                    <a:pt x="2550" y="97260"/>
                    <a:pt x="2941" y="96832"/>
                  </a:cubicBezTo>
                  <a:cubicBezTo>
                    <a:pt x="3071" y="96981"/>
                    <a:pt x="3183" y="97148"/>
                    <a:pt x="3239" y="97353"/>
                  </a:cubicBezTo>
                  <a:cubicBezTo>
                    <a:pt x="3387" y="97669"/>
                    <a:pt x="3574" y="97986"/>
                    <a:pt x="3797" y="98283"/>
                  </a:cubicBezTo>
                  <a:cubicBezTo>
                    <a:pt x="4073" y="98621"/>
                    <a:pt x="4372" y="98790"/>
                    <a:pt x="4687" y="98790"/>
                  </a:cubicBezTo>
                  <a:cubicBezTo>
                    <a:pt x="4945" y="98790"/>
                    <a:pt x="5214" y="98677"/>
                    <a:pt x="5490" y="98451"/>
                  </a:cubicBezTo>
                  <a:cubicBezTo>
                    <a:pt x="5863" y="98116"/>
                    <a:pt x="6179" y="97744"/>
                    <a:pt x="6440" y="97334"/>
                  </a:cubicBezTo>
                  <a:cubicBezTo>
                    <a:pt x="6533" y="97185"/>
                    <a:pt x="6570" y="96981"/>
                    <a:pt x="6775" y="96906"/>
                  </a:cubicBezTo>
                  <a:cubicBezTo>
                    <a:pt x="6886" y="97055"/>
                    <a:pt x="6998" y="97223"/>
                    <a:pt x="7128" y="97372"/>
                  </a:cubicBezTo>
                  <a:cubicBezTo>
                    <a:pt x="7352" y="97669"/>
                    <a:pt x="7631" y="97911"/>
                    <a:pt x="7947" y="98097"/>
                  </a:cubicBezTo>
                  <a:cubicBezTo>
                    <a:pt x="8141" y="98210"/>
                    <a:pt x="8317" y="98266"/>
                    <a:pt x="8474" y="98266"/>
                  </a:cubicBezTo>
                  <a:cubicBezTo>
                    <a:pt x="8784" y="98266"/>
                    <a:pt x="9014" y="98046"/>
                    <a:pt x="9138" y="97613"/>
                  </a:cubicBezTo>
                  <a:cubicBezTo>
                    <a:pt x="9268" y="97204"/>
                    <a:pt x="9306" y="96795"/>
                    <a:pt x="9306" y="96367"/>
                  </a:cubicBezTo>
                  <a:cubicBezTo>
                    <a:pt x="9287" y="95157"/>
                    <a:pt x="9268" y="93947"/>
                    <a:pt x="9138" y="92737"/>
                  </a:cubicBezTo>
                  <a:cubicBezTo>
                    <a:pt x="9082" y="92179"/>
                    <a:pt x="8989" y="92086"/>
                    <a:pt x="8431" y="92086"/>
                  </a:cubicBezTo>
                  <a:cubicBezTo>
                    <a:pt x="7798" y="92086"/>
                    <a:pt x="7165" y="92086"/>
                    <a:pt x="6514" y="92123"/>
                  </a:cubicBezTo>
                  <a:cubicBezTo>
                    <a:pt x="6253" y="92123"/>
                    <a:pt x="6160" y="92030"/>
                    <a:pt x="6179" y="91770"/>
                  </a:cubicBezTo>
                  <a:cubicBezTo>
                    <a:pt x="6253" y="90914"/>
                    <a:pt x="6198" y="90058"/>
                    <a:pt x="6198" y="89201"/>
                  </a:cubicBezTo>
                  <a:cubicBezTo>
                    <a:pt x="6198" y="88383"/>
                    <a:pt x="6179" y="87582"/>
                    <a:pt x="6198" y="86763"/>
                  </a:cubicBezTo>
                  <a:cubicBezTo>
                    <a:pt x="6216" y="86000"/>
                    <a:pt x="6179" y="68748"/>
                    <a:pt x="6142" y="49784"/>
                  </a:cubicBezTo>
                  <a:cubicBezTo>
                    <a:pt x="6105" y="26223"/>
                    <a:pt x="6030" y="0"/>
                    <a:pt x="6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75"/>
            <p:cNvSpPr/>
            <p:nvPr/>
          </p:nvSpPr>
          <p:spPr>
            <a:xfrm>
              <a:off x="2403278" y="1449"/>
              <a:ext cx="267896" cy="3404295"/>
            </a:xfrm>
            <a:custGeom>
              <a:rect b="b" l="l" r="r" t="t"/>
              <a:pathLst>
                <a:path extrusionOk="0" h="118256" w="9306">
                  <a:moveTo>
                    <a:pt x="4374" y="0"/>
                  </a:moveTo>
                  <a:cubicBezTo>
                    <a:pt x="4337" y="26576"/>
                    <a:pt x="4225" y="105579"/>
                    <a:pt x="4169" y="106658"/>
                  </a:cubicBezTo>
                  <a:cubicBezTo>
                    <a:pt x="4113" y="108184"/>
                    <a:pt x="4113" y="109729"/>
                    <a:pt x="4076" y="111274"/>
                  </a:cubicBezTo>
                  <a:cubicBezTo>
                    <a:pt x="4058" y="111665"/>
                    <a:pt x="4058" y="111665"/>
                    <a:pt x="3648" y="111720"/>
                  </a:cubicBezTo>
                  <a:cubicBezTo>
                    <a:pt x="2848" y="111814"/>
                    <a:pt x="2066" y="111907"/>
                    <a:pt x="1266" y="111981"/>
                  </a:cubicBezTo>
                  <a:cubicBezTo>
                    <a:pt x="670" y="112055"/>
                    <a:pt x="521" y="112186"/>
                    <a:pt x="391" y="112781"/>
                  </a:cubicBezTo>
                  <a:cubicBezTo>
                    <a:pt x="112" y="113972"/>
                    <a:pt x="0" y="115219"/>
                    <a:pt x="38" y="116448"/>
                  </a:cubicBezTo>
                  <a:cubicBezTo>
                    <a:pt x="38" y="116615"/>
                    <a:pt x="56" y="116764"/>
                    <a:pt x="93" y="116931"/>
                  </a:cubicBezTo>
                  <a:cubicBezTo>
                    <a:pt x="186" y="117341"/>
                    <a:pt x="280" y="117788"/>
                    <a:pt x="745" y="117918"/>
                  </a:cubicBezTo>
                  <a:cubicBezTo>
                    <a:pt x="826" y="117943"/>
                    <a:pt x="905" y="117954"/>
                    <a:pt x="981" y="117954"/>
                  </a:cubicBezTo>
                  <a:cubicBezTo>
                    <a:pt x="1305" y="117954"/>
                    <a:pt x="1580" y="117749"/>
                    <a:pt x="1806" y="117508"/>
                  </a:cubicBezTo>
                  <a:cubicBezTo>
                    <a:pt x="2178" y="117136"/>
                    <a:pt x="2531" y="116708"/>
                    <a:pt x="2922" y="116299"/>
                  </a:cubicBezTo>
                  <a:cubicBezTo>
                    <a:pt x="3053" y="116429"/>
                    <a:pt x="3164" y="116615"/>
                    <a:pt x="3220" y="116801"/>
                  </a:cubicBezTo>
                  <a:cubicBezTo>
                    <a:pt x="3369" y="117136"/>
                    <a:pt x="3555" y="117453"/>
                    <a:pt x="3778" y="117732"/>
                  </a:cubicBezTo>
                  <a:cubicBezTo>
                    <a:pt x="4056" y="118082"/>
                    <a:pt x="4357" y="118255"/>
                    <a:pt x="4675" y="118255"/>
                  </a:cubicBezTo>
                  <a:cubicBezTo>
                    <a:pt x="4931" y="118255"/>
                    <a:pt x="5198" y="118142"/>
                    <a:pt x="5472" y="117918"/>
                  </a:cubicBezTo>
                  <a:cubicBezTo>
                    <a:pt x="5844" y="117583"/>
                    <a:pt x="6161" y="117211"/>
                    <a:pt x="6421" y="116783"/>
                  </a:cubicBezTo>
                  <a:cubicBezTo>
                    <a:pt x="6514" y="116634"/>
                    <a:pt x="6570" y="116448"/>
                    <a:pt x="6756" y="116355"/>
                  </a:cubicBezTo>
                  <a:cubicBezTo>
                    <a:pt x="6886" y="116522"/>
                    <a:pt x="6998" y="116690"/>
                    <a:pt x="7110" y="116838"/>
                  </a:cubicBezTo>
                  <a:cubicBezTo>
                    <a:pt x="7333" y="117118"/>
                    <a:pt x="7612" y="117360"/>
                    <a:pt x="7929" y="117546"/>
                  </a:cubicBezTo>
                  <a:cubicBezTo>
                    <a:pt x="8128" y="117658"/>
                    <a:pt x="8309" y="117714"/>
                    <a:pt x="8469" y="117714"/>
                  </a:cubicBezTo>
                  <a:cubicBezTo>
                    <a:pt x="8784" y="117714"/>
                    <a:pt x="9015" y="117495"/>
                    <a:pt x="9138" y="117062"/>
                  </a:cubicBezTo>
                  <a:cubicBezTo>
                    <a:pt x="9250" y="116671"/>
                    <a:pt x="9306" y="116243"/>
                    <a:pt x="9287" y="115833"/>
                  </a:cubicBezTo>
                  <a:cubicBezTo>
                    <a:pt x="9269" y="114624"/>
                    <a:pt x="9250" y="113395"/>
                    <a:pt x="9120" y="112186"/>
                  </a:cubicBezTo>
                  <a:cubicBezTo>
                    <a:pt x="9064" y="111627"/>
                    <a:pt x="8971" y="111534"/>
                    <a:pt x="8412" y="111534"/>
                  </a:cubicBezTo>
                  <a:cubicBezTo>
                    <a:pt x="7780" y="111534"/>
                    <a:pt x="7147" y="111553"/>
                    <a:pt x="6514" y="111572"/>
                  </a:cubicBezTo>
                  <a:cubicBezTo>
                    <a:pt x="6496" y="111573"/>
                    <a:pt x="6478" y="111574"/>
                    <a:pt x="6461" y="111574"/>
                  </a:cubicBezTo>
                  <a:cubicBezTo>
                    <a:pt x="6241" y="111574"/>
                    <a:pt x="6162" y="111460"/>
                    <a:pt x="6179" y="111218"/>
                  </a:cubicBezTo>
                  <a:cubicBezTo>
                    <a:pt x="6235" y="110362"/>
                    <a:pt x="6179" y="109524"/>
                    <a:pt x="6179" y="108668"/>
                  </a:cubicBezTo>
                  <a:cubicBezTo>
                    <a:pt x="6179" y="107849"/>
                    <a:pt x="6179" y="107031"/>
                    <a:pt x="6179" y="106212"/>
                  </a:cubicBezTo>
                  <a:cubicBezTo>
                    <a:pt x="6198" y="105709"/>
                    <a:pt x="6198" y="105188"/>
                    <a:pt x="6198" y="104686"/>
                  </a:cubicBezTo>
                  <a:lnTo>
                    <a:pt x="623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75"/>
            <p:cNvSpPr/>
            <p:nvPr/>
          </p:nvSpPr>
          <p:spPr>
            <a:xfrm>
              <a:off x="1366582" y="1449"/>
              <a:ext cx="267896" cy="2418956"/>
            </a:xfrm>
            <a:custGeom>
              <a:rect b="b" l="l" r="r" t="t"/>
              <a:pathLst>
                <a:path extrusionOk="0" h="84028" w="9306">
                  <a:moveTo>
                    <a:pt x="4300" y="0"/>
                  </a:moveTo>
                  <a:cubicBezTo>
                    <a:pt x="4262" y="32774"/>
                    <a:pt x="4207" y="71782"/>
                    <a:pt x="4188" y="72415"/>
                  </a:cubicBezTo>
                  <a:cubicBezTo>
                    <a:pt x="4113" y="73959"/>
                    <a:pt x="4113" y="75504"/>
                    <a:pt x="4076" y="77049"/>
                  </a:cubicBezTo>
                  <a:cubicBezTo>
                    <a:pt x="4076" y="77439"/>
                    <a:pt x="4076" y="77439"/>
                    <a:pt x="3648" y="77495"/>
                  </a:cubicBezTo>
                  <a:cubicBezTo>
                    <a:pt x="2867" y="77588"/>
                    <a:pt x="2066" y="77663"/>
                    <a:pt x="1266" y="77756"/>
                  </a:cubicBezTo>
                  <a:cubicBezTo>
                    <a:pt x="689" y="77830"/>
                    <a:pt x="540" y="77942"/>
                    <a:pt x="391" y="78537"/>
                  </a:cubicBezTo>
                  <a:cubicBezTo>
                    <a:pt x="131" y="79747"/>
                    <a:pt x="1" y="80975"/>
                    <a:pt x="38" y="82222"/>
                  </a:cubicBezTo>
                  <a:cubicBezTo>
                    <a:pt x="38" y="82390"/>
                    <a:pt x="56" y="82539"/>
                    <a:pt x="94" y="82706"/>
                  </a:cubicBezTo>
                  <a:cubicBezTo>
                    <a:pt x="205" y="83097"/>
                    <a:pt x="280" y="83562"/>
                    <a:pt x="745" y="83693"/>
                  </a:cubicBezTo>
                  <a:cubicBezTo>
                    <a:pt x="826" y="83717"/>
                    <a:pt x="905" y="83729"/>
                    <a:pt x="981" y="83729"/>
                  </a:cubicBezTo>
                  <a:cubicBezTo>
                    <a:pt x="1305" y="83729"/>
                    <a:pt x="1580" y="83524"/>
                    <a:pt x="1806" y="83283"/>
                  </a:cubicBezTo>
                  <a:cubicBezTo>
                    <a:pt x="2197" y="82911"/>
                    <a:pt x="2550" y="82483"/>
                    <a:pt x="2922" y="82055"/>
                  </a:cubicBezTo>
                  <a:cubicBezTo>
                    <a:pt x="3071" y="82204"/>
                    <a:pt x="3164" y="82390"/>
                    <a:pt x="3239" y="82576"/>
                  </a:cubicBezTo>
                  <a:cubicBezTo>
                    <a:pt x="3388" y="82911"/>
                    <a:pt x="3574" y="83227"/>
                    <a:pt x="3779" y="83507"/>
                  </a:cubicBezTo>
                  <a:cubicBezTo>
                    <a:pt x="4054" y="83854"/>
                    <a:pt x="4352" y="84027"/>
                    <a:pt x="4669" y="84027"/>
                  </a:cubicBezTo>
                  <a:cubicBezTo>
                    <a:pt x="4931" y="84027"/>
                    <a:pt x="5205" y="83909"/>
                    <a:pt x="5491" y="83674"/>
                  </a:cubicBezTo>
                  <a:cubicBezTo>
                    <a:pt x="5844" y="83358"/>
                    <a:pt x="6161" y="82985"/>
                    <a:pt x="6421" y="82557"/>
                  </a:cubicBezTo>
                  <a:cubicBezTo>
                    <a:pt x="6533" y="82408"/>
                    <a:pt x="6570" y="82222"/>
                    <a:pt x="6756" y="82129"/>
                  </a:cubicBezTo>
                  <a:cubicBezTo>
                    <a:pt x="6887" y="82297"/>
                    <a:pt x="6998" y="82446"/>
                    <a:pt x="7128" y="82613"/>
                  </a:cubicBezTo>
                  <a:cubicBezTo>
                    <a:pt x="7352" y="82892"/>
                    <a:pt x="7612" y="83134"/>
                    <a:pt x="7929" y="83320"/>
                  </a:cubicBezTo>
                  <a:cubicBezTo>
                    <a:pt x="8128" y="83433"/>
                    <a:pt x="8309" y="83489"/>
                    <a:pt x="8469" y="83489"/>
                  </a:cubicBezTo>
                  <a:cubicBezTo>
                    <a:pt x="8784" y="83489"/>
                    <a:pt x="9015" y="83269"/>
                    <a:pt x="9138" y="82837"/>
                  </a:cubicBezTo>
                  <a:cubicBezTo>
                    <a:pt x="9250" y="82446"/>
                    <a:pt x="9306" y="82018"/>
                    <a:pt x="9306" y="81608"/>
                  </a:cubicBezTo>
                  <a:cubicBezTo>
                    <a:pt x="9269" y="80380"/>
                    <a:pt x="9250" y="79170"/>
                    <a:pt x="9138" y="77961"/>
                  </a:cubicBezTo>
                  <a:cubicBezTo>
                    <a:pt x="9083" y="77402"/>
                    <a:pt x="8990" y="77309"/>
                    <a:pt x="8413" y="77309"/>
                  </a:cubicBezTo>
                  <a:cubicBezTo>
                    <a:pt x="7780" y="77309"/>
                    <a:pt x="7147" y="77328"/>
                    <a:pt x="6514" y="77346"/>
                  </a:cubicBezTo>
                  <a:cubicBezTo>
                    <a:pt x="6254" y="77346"/>
                    <a:pt x="6161" y="77253"/>
                    <a:pt x="6179" y="76993"/>
                  </a:cubicBezTo>
                  <a:cubicBezTo>
                    <a:pt x="6235" y="76137"/>
                    <a:pt x="6198" y="75299"/>
                    <a:pt x="6198" y="74443"/>
                  </a:cubicBezTo>
                  <a:cubicBezTo>
                    <a:pt x="6198" y="73624"/>
                    <a:pt x="6217" y="66701"/>
                    <a:pt x="6198" y="66627"/>
                  </a:cubicBezTo>
                  <a:lnTo>
                    <a:pt x="619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9" name="Google Shape;909;p75"/>
          <p:cNvSpPr txBox="1"/>
          <p:nvPr>
            <p:ph type="title"/>
          </p:nvPr>
        </p:nvSpPr>
        <p:spPr>
          <a:xfrm>
            <a:off x="4572025" y="862775"/>
            <a:ext cx="3851700" cy="302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6100"/>
          </a:p>
          <a:p>
            <a:pPr indent="0" lvl="0" marL="0" rtl="0" algn="l">
              <a:spcBef>
                <a:spcPts val="0"/>
              </a:spcBef>
              <a:spcAft>
                <a:spcPts val="0"/>
              </a:spcAft>
              <a:buNone/>
            </a:pPr>
            <a:r>
              <a:t/>
            </a:r>
            <a:endParaRPr sz="6100"/>
          </a:p>
          <a:p>
            <a:pPr indent="0" lvl="0" marL="0" rtl="0" algn="ctr">
              <a:spcBef>
                <a:spcPts val="0"/>
              </a:spcBef>
              <a:spcAft>
                <a:spcPts val="0"/>
              </a:spcAft>
              <a:buNone/>
            </a:pPr>
            <a:r>
              <a:rPr lang="en" sz="6100"/>
              <a:t>Smell</a:t>
            </a:r>
            <a:endParaRPr sz="6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1000"/>
                                        <p:tgtEl>
                                          <p:spTgt spid="86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1000"/>
                                        <p:tgtEl>
                                          <p:spTgt spid="9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76"/>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5" name="Google Shape;915;p76"/>
          <p:cNvSpPr txBox="1"/>
          <p:nvPr/>
        </p:nvSpPr>
        <p:spPr>
          <a:xfrm>
            <a:off x="0" y="107400"/>
            <a:ext cx="8915400" cy="4926600"/>
          </a:xfrm>
          <a:prstGeom prst="rect">
            <a:avLst/>
          </a:prstGeom>
          <a:noFill/>
          <a:ln>
            <a:noFill/>
          </a:ln>
        </p:spPr>
        <p:txBody>
          <a:bodyPr anchorCtr="0" anchor="t" bIns="45700" lIns="91425" spcFirstLastPara="1" rIns="91425" wrap="square" tIns="45700">
            <a:noAutofit/>
          </a:bodyPr>
          <a:lstStyle/>
          <a:p>
            <a:pPr indent="-203200" lvl="0" marL="147320" rtl="0" algn="l">
              <a:spcBef>
                <a:spcPts val="0"/>
              </a:spcBef>
              <a:spcAft>
                <a:spcPts val="0"/>
              </a:spcAft>
              <a:buClr>
                <a:schemeClr val="dk2"/>
              </a:buClr>
              <a:buSzPts val="3200"/>
              <a:buChar char="•"/>
            </a:pPr>
            <a:r>
              <a:rPr lang="en" sz="3200">
                <a:solidFill>
                  <a:schemeClr val="dk2"/>
                </a:solidFill>
                <a:latin typeface="Corbel"/>
                <a:ea typeface="Corbel"/>
                <a:cs typeface="Corbel"/>
                <a:sym typeface="Corbel"/>
              </a:rPr>
              <a:t>Use the same lotions, perfumes etc. so she associates smells with people</a:t>
            </a:r>
            <a:endParaRPr>
              <a:solidFill>
                <a:schemeClr val="dk2"/>
              </a:solidFill>
            </a:endParaRPr>
          </a:p>
          <a:p>
            <a:pPr indent="0" lvl="0" marL="147320" rtl="0" algn="l">
              <a:spcBef>
                <a:spcPts val="200"/>
              </a:spcBef>
              <a:spcAft>
                <a:spcPts val="0"/>
              </a:spcAft>
              <a:buClr>
                <a:schemeClr val="dk2"/>
              </a:buClr>
              <a:buFont typeface="Arial"/>
              <a:buNone/>
            </a:pPr>
            <a:r>
              <a:t/>
            </a:r>
            <a:endParaRPr sz="3200">
              <a:solidFill>
                <a:schemeClr val="dk2"/>
              </a:solidFill>
              <a:latin typeface="Corbel"/>
              <a:ea typeface="Corbel"/>
              <a:cs typeface="Corbel"/>
              <a:sym typeface="Corbel"/>
            </a:endParaRPr>
          </a:p>
          <a:p>
            <a:pPr indent="-203200" lvl="0" marL="147320" rtl="0" algn="l">
              <a:spcBef>
                <a:spcPts val="600"/>
              </a:spcBef>
              <a:spcAft>
                <a:spcPts val="0"/>
              </a:spcAft>
              <a:buClr>
                <a:schemeClr val="dk2"/>
              </a:buClr>
              <a:buSzPts val="3200"/>
              <a:buChar char="•"/>
            </a:pPr>
            <a:r>
              <a:rPr lang="en" sz="3200">
                <a:solidFill>
                  <a:schemeClr val="dk2"/>
                </a:solidFill>
                <a:latin typeface="Corbel"/>
                <a:ea typeface="Corbel"/>
                <a:cs typeface="Corbel"/>
                <a:sym typeface="Corbel"/>
              </a:rPr>
              <a:t>Let the baby smell (and feel) things before used on her.  Use smells to build anticipation and routines.</a:t>
            </a:r>
            <a:endParaRPr>
              <a:solidFill>
                <a:schemeClr val="dk2"/>
              </a:solidFill>
            </a:endParaRPr>
          </a:p>
          <a:p>
            <a:pPr indent="0" lvl="0" marL="147320" rtl="0" algn="l">
              <a:spcBef>
                <a:spcPts val="600"/>
              </a:spcBef>
              <a:spcAft>
                <a:spcPts val="0"/>
              </a:spcAft>
              <a:buClr>
                <a:schemeClr val="dk2"/>
              </a:buClr>
              <a:buSzPts val="3200"/>
              <a:buFont typeface="Arial"/>
              <a:buNone/>
            </a:pPr>
            <a:r>
              <a:t/>
            </a:r>
            <a:endParaRPr sz="3200">
              <a:solidFill>
                <a:schemeClr val="dk2"/>
              </a:solidFill>
              <a:latin typeface="Corbel"/>
              <a:ea typeface="Corbel"/>
              <a:cs typeface="Corbel"/>
              <a:sym typeface="Corbel"/>
            </a:endParaRPr>
          </a:p>
          <a:p>
            <a:pPr indent="-203200" lvl="0" marL="147320" rtl="0" algn="l">
              <a:spcBef>
                <a:spcPts val="600"/>
              </a:spcBef>
              <a:spcAft>
                <a:spcPts val="0"/>
              </a:spcAft>
              <a:buClr>
                <a:schemeClr val="dk2"/>
              </a:buClr>
              <a:buSzPts val="3200"/>
              <a:buChar char="•"/>
            </a:pPr>
            <a:r>
              <a:rPr lang="en" sz="3200">
                <a:solidFill>
                  <a:schemeClr val="dk2"/>
                </a:solidFill>
                <a:latin typeface="Corbel"/>
                <a:ea typeface="Corbel"/>
                <a:cs typeface="Corbel"/>
                <a:sym typeface="Corbel"/>
              </a:rPr>
              <a:t>Be sure to identify and name the smells as Baby explores. </a:t>
            </a:r>
            <a:endParaRPr sz="3200">
              <a:solidFill>
                <a:schemeClr val="dk2"/>
              </a:solidFill>
              <a:latin typeface="Corbel"/>
              <a:ea typeface="Corbel"/>
              <a:cs typeface="Corbel"/>
              <a:sym typeface="Corbel"/>
            </a:endParaRPr>
          </a:p>
          <a:p>
            <a:pPr indent="-203200" lvl="0" marL="147320" rtl="0" algn="l">
              <a:spcBef>
                <a:spcPts val="600"/>
              </a:spcBef>
              <a:spcAft>
                <a:spcPts val="0"/>
              </a:spcAft>
              <a:buClr>
                <a:schemeClr val="dk2"/>
              </a:buClr>
              <a:buSzPts val="3200"/>
              <a:buFont typeface="Corbel"/>
              <a:buChar char="•"/>
            </a:pPr>
            <a:r>
              <a:t/>
            </a:r>
            <a:endParaRPr sz="3200">
              <a:solidFill>
                <a:schemeClr val="dk2"/>
              </a:solidFill>
              <a:latin typeface="Corbel"/>
              <a:ea typeface="Corbel"/>
              <a:cs typeface="Corbel"/>
              <a:sym typeface="Corbel"/>
            </a:endParaRPr>
          </a:p>
          <a:p>
            <a:pPr indent="0" lvl="0" marL="0" rtl="0" algn="l">
              <a:spcBef>
                <a:spcPts val="0"/>
              </a:spcBef>
              <a:spcAft>
                <a:spcPts val="0"/>
              </a:spcAft>
              <a:buNone/>
            </a:pPr>
            <a:r>
              <a:rPr lang="en">
                <a:solidFill>
                  <a:srgbClr val="757575"/>
                </a:solidFill>
                <a:latin typeface="Open Sans"/>
                <a:ea typeface="Open Sans"/>
                <a:cs typeface="Open Sans"/>
                <a:sym typeface="Open Sans"/>
              </a:rPr>
              <a:t>Borg, K, </a:t>
            </a:r>
            <a:r>
              <a:rPr lang="en" u="sng">
                <a:solidFill>
                  <a:srgbClr val="2A87BC"/>
                </a:solidFill>
                <a:latin typeface="Open Sans"/>
                <a:ea typeface="Open Sans"/>
                <a:cs typeface="Open Sans"/>
                <a:sym typeface="Open Sans"/>
                <a:hlinkClick r:id="rId3">
                  <a:extLst>
                    <a:ext uri="{A12FA001-AC4F-418D-AE19-62706E023703}">
                      <ahyp:hlinkClr val="tx"/>
                    </a:ext>
                  </a:extLst>
                </a:hlinkClick>
              </a:rPr>
              <a:t>https://www.pathstoliteracy.org/cozying-literacy-getting-started-interaction-and-bonding/</a:t>
            </a:r>
            <a:br>
              <a:rPr lang="en">
                <a:solidFill>
                  <a:schemeClr val="dk2"/>
                </a:solidFill>
                <a:latin typeface="Calibri"/>
                <a:ea typeface="Calibri"/>
                <a:cs typeface="Calibri"/>
                <a:sym typeface="Calibri"/>
              </a:rPr>
            </a:br>
            <a:endParaRPr sz="3200">
              <a:solidFill>
                <a:schemeClr val="dk2"/>
              </a:solidFill>
              <a:latin typeface="Corbel"/>
              <a:ea typeface="Corbel"/>
              <a:cs typeface="Corbel"/>
              <a:sym typeface="Corbel"/>
            </a:endParaRPr>
          </a:p>
          <a:p>
            <a:pPr indent="0" lvl="0" marL="457200" rtl="0" algn="l">
              <a:spcBef>
                <a:spcPts val="0"/>
              </a:spcBef>
              <a:spcAft>
                <a:spcPts val="0"/>
              </a:spcAft>
              <a:buNone/>
            </a:pPr>
            <a:r>
              <a:t/>
            </a:r>
            <a:endParaRPr b="1" sz="2800">
              <a:solidFill>
                <a:schemeClr val="dk2"/>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77"/>
          <p:cNvSpPr txBox="1"/>
          <p:nvPr/>
        </p:nvSpPr>
        <p:spPr>
          <a:xfrm>
            <a:off x="4009550" y="1026825"/>
            <a:ext cx="1271400" cy="51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chemeClr val="accent1"/>
                </a:solidFill>
                <a:latin typeface="Merriweather Black"/>
                <a:ea typeface="Merriweather Black"/>
                <a:cs typeface="Merriweather Black"/>
                <a:sym typeface="Merriweather Black"/>
              </a:rPr>
              <a:t>“”</a:t>
            </a:r>
            <a:endParaRPr sz="6000">
              <a:solidFill>
                <a:schemeClr val="accent1"/>
              </a:solidFill>
              <a:latin typeface="Merriweather Black"/>
              <a:ea typeface="Merriweather Black"/>
              <a:cs typeface="Merriweather Black"/>
              <a:sym typeface="Merriweather Black"/>
            </a:endParaRPr>
          </a:p>
        </p:txBody>
      </p:sp>
      <p:grpSp>
        <p:nvGrpSpPr>
          <p:cNvPr id="921" name="Google Shape;921;p77"/>
          <p:cNvGrpSpPr/>
          <p:nvPr/>
        </p:nvGrpSpPr>
        <p:grpSpPr>
          <a:xfrm>
            <a:off x="580900" y="232529"/>
            <a:ext cx="1838450" cy="2011642"/>
            <a:chOff x="580900" y="232529"/>
            <a:chExt cx="1838450" cy="2011642"/>
          </a:xfrm>
        </p:grpSpPr>
        <p:sp>
          <p:nvSpPr>
            <p:cNvPr id="922" name="Google Shape;922;p77"/>
            <p:cNvSpPr/>
            <p:nvPr/>
          </p:nvSpPr>
          <p:spPr>
            <a:xfrm>
              <a:off x="803412" y="831704"/>
              <a:ext cx="1415181" cy="1074140"/>
            </a:xfrm>
            <a:custGeom>
              <a:rect b="b" l="l" r="r" t="t"/>
              <a:pathLst>
                <a:path extrusionOk="0" h="25329" w="33371">
                  <a:moveTo>
                    <a:pt x="22939" y="1"/>
                  </a:moveTo>
                  <a:lnTo>
                    <a:pt x="1096" y="5456"/>
                  </a:lnTo>
                  <a:cubicBezTo>
                    <a:pt x="0" y="9382"/>
                    <a:pt x="1027" y="14495"/>
                    <a:pt x="2214" y="19494"/>
                  </a:cubicBezTo>
                  <a:cubicBezTo>
                    <a:pt x="3248" y="23844"/>
                    <a:pt x="7391" y="25328"/>
                    <a:pt x="11908" y="25328"/>
                  </a:cubicBezTo>
                  <a:cubicBezTo>
                    <a:pt x="15473" y="25328"/>
                    <a:pt x="19270" y="24405"/>
                    <a:pt x="21958" y="23237"/>
                  </a:cubicBezTo>
                  <a:cubicBezTo>
                    <a:pt x="33371" y="18307"/>
                    <a:pt x="28554" y="9062"/>
                    <a:pt x="2293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77"/>
            <p:cNvSpPr/>
            <p:nvPr/>
          </p:nvSpPr>
          <p:spPr>
            <a:xfrm>
              <a:off x="580900" y="837514"/>
              <a:ext cx="1838450" cy="1406657"/>
            </a:xfrm>
            <a:custGeom>
              <a:rect b="b" l="l" r="r" t="t"/>
              <a:pathLst>
                <a:path extrusionOk="0" h="33170" w="43352">
                  <a:moveTo>
                    <a:pt x="28552" y="1"/>
                  </a:moveTo>
                  <a:cubicBezTo>
                    <a:pt x="28415" y="69"/>
                    <a:pt x="27958" y="161"/>
                    <a:pt x="27798" y="206"/>
                  </a:cubicBezTo>
                  <a:cubicBezTo>
                    <a:pt x="29099" y="3698"/>
                    <a:pt x="30058" y="5981"/>
                    <a:pt x="30400" y="10112"/>
                  </a:cubicBezTo>
                  <a:cubicBezTo>
                    <a:pt x="31245" y="15111"/>
                    <a:pt x="26132" y="15408"/>
                    <a:pt x="21019" y="16595"/>
                  </a:cubicBezTo>
                  <a:cubicBezTo>
                    <a:pt x="18512" y="17175"/>
                    <a:pt x="15675" y="18056"/>
                    <a:pt x="13296" y="18056"/>
                  </a:cubicBezTo>
                  <a:cubicBezTo>
                    <a:pt x="10997" y="18056"/>
                    <a:pt x="9126" y="17233"/>
                    <a:pt x="8397" y="14518"/>
                  </a:cubicBezTo>
                  <a:cubicBezTo>
                    <a:pt x="7393" y="10729"/>
                    <a:pt x="7507" y="9884"/>
                    <a:pt x="6708" y="3744"/>
                  </a:cubicBezTo>
                  <a:cubicBezTo>
                    <a:pt x="6069" y="4041"/>
                    <a:pt x="5544" y="4086"/>
                    <a:pt x="5407" y="4840"/>
                  </a:cubicBezTo>
                  <a:cubicBezTo>
                    <a:pt x="5247" y="5958"/>
                    <a:pt x="5087" y="7077"/>
                    <a:pt x="4927" y="8195"/>
                  </a:cubicBezTo>
                  <a:cubicBezTo>
                    <a:pt x="4585" y="10432"/>
                    <a:pt x="4151" y="12669"/>
                    <a:pt x="3421" y="14792"/>
                  </a:cubicBezTo>
                  <a:cubicBezTo>
                    <a:pt x="2942" y="16138"/>
                    <a:pt x="2417" y="17462"/>
                    <a:pt x="1846" y="18763"/>
                  </a:cubicBezTo>
                  <a:cubicBezTo>
                    <a:pt x="1253" y="20041"/>
                    <a:pt x="545" y="21297"/>
                    <a:pt x="271" y="22689"/>
                  </a:cubicBezTo>
                  <a:cubicBezTo>
                    <a:pt x="0" y="24177"/>
                    <a:pt x="621" y="26022"/>
                    <a:pt x="2331" y="26022"/>
                  </a:cubicBezTo>
                  <a:cubicBezTo>
                    <a:pt x="2352" y="26022"/>
                    <a:pt x="2373" y="26022"/>
                    <a:pt x="2394" y="26022"/>
                  </a:cubicBezTo>
                  <a:cubicBezTo>
                    <a:pt x="3216" y="25999"/>
                    <a:pt x="4129" y="25839"/>
                    <a:pt x="4790" y="25382"/>
                  </a:cubicBezTo>
                  <a:cubicBezTo>
                    <a:pt x="5064" y="25200"/>
                    <a:pt x="5293" y="24949"/>
                    <a:pt x="5589" y="24857"/>
                  </a:cubicBezTo>
                  <a:lnTo>
                    <a:pt x="5589" y="24857"/>
                  </a:lnTo>
                  <a:cubicBezTo>
                    <a:pt x="5133" y="26136"/>
                    <a:pt x="4585" y="27254"/>
                    <a:pt x="4905" y="28669"/>
                  </a:cubicBezTo>
                  <a:cubicBezTo>
                    <a:pt x="5110" y="29651"/>
                    <a:pt x="5704" y="30541"/>
                    <a:pt x="6571" y="31066"/>
                  </a:cubicBezTo>
                  <a:cubicBezTo>
                    <a:pt x="7162" y="31431"/>
                    <a:pt x="7780" y="31594"/>
                    <a:pt x="8387" y="31594"/>
                  </a:cubicBezTo>
                  <a:cubicBezTo>
                    <a:pt x="9866" y="31594"/>
                    <a:pt x="11279" y="30629"/>
                    <a:pt x="12072" y="29286"/>
                  </a:cubicBezTo>
                  <a:cubicBezTo>
                    <a:pt x="12186" y="29103"/>
                    <a:pt x="12277" y="28920"/>
                    <a:pt x="12368" y="28738"/>
                  </a:cubicBezTo>
                  <a:lnTo>
                    <a:pt x="12368" y="28738"/>
                  </a:lnTo>
                  <a:cubicBezTo>
                    <a:pt x="12242" y="31750"/>
                    <a:pt x="14496" y="33169"/>
                    <a:pt x="16708" y="33169"/>
                  </a:cubicBezTo>
                  <a:cubicBezTo>
                    <a:pt x="18871" y="33169"/>
                    <a:pt x="20994" y="31813"/>
                    <a:pt x="20814" y="29263"/>
                  </a:cubicBezTo>
                  <a:lnTo>
                    <a:pt x="20814" y="29263"/>
                  </a:lnTo>
                  <a:cubicBezTo>
                    <a:pt x="21427" y="31426"/>
                    <a:pt x="23236" y="32384"/>
                    <a:pt x="25104" y="32384"/>
                  </a:cubicBezTo>
                  <a:cubicBezTo>
                    <a:pt x="27830" y="32384"/>
                    <a:pt x="30682" y="30344"/>
                    <a:pt x="30127" y="27026"/>
                  </a:cubicBezTo>
                  <a:lnTo>
                    <a:pt x="30127" y="27026"/>
                  </a:lnTo>
                  <a:cubicBezTo>
                    <a:pt x="30864" y="28126"/>
                    <a:pt x="31926" y="28585"/>
                    <a:pt x="33013" y="28585"/>
                  </a:cubicBezTo>
                  <a:cubicBezTo>
                    <a:pt x="36235" y="28585"/>
                    <a:pt x="39672" y="24551"/>
                    <a:pt x="35491" y="21205"/>
                  </a:cubicBezTo>
                  <a:lnTo>
                    <a:pt x="35491" y="21205"/>
                  </a:lnTo>
                  <a:cubicBezTo>
                    <a:pt x="36144" y="21500"/>
                    <a:pt x="36811" y="21640"/>
                    <a:pt x="37452" y="21640"/>
                  </a:cubicBezTo>
                  <a:cubicBezTo>
                    <a:pt x="39048" y="21640"/>
                    <a:pt x="40483" y="20767"/>
                    <a:pt x="41151" y="19220"/>
                  </a:cubicBezTo>
                  <a:cubicBezTo>
                    <a:pt x="42201" y="17211"/>
                    <a:pt x="40740" y="14472"/>
                    <a:pt x="38869" y="13810"/>
                  </a:cubicBezTo>
                  <a:lnTo>
                    <a:pt x="38869" y="13810"/>
                  </a:lnTo>
                  <a:cubicBezTo>
                    <a:pt x="39248" y="13899"/>
                    <a:pt x="39599" y="13940"/>
                    <a:pt x="39921" y="13940"/>
                  </a:cubicBezTo>
                  <a:cubicBezTo>
                    <a:pt x="43066" y="13940"/>
                    <a:pt x="43351" y="10016"/>
                    <a:pt x="38526" y="8629"/>
                  </a:cubicBezTo>
                  <a:cubicBezTo>
                    <a:pt x="35422" y="7739"/>
                    <a:pt x="30948" y="3105"/>
                    <a:pt x="285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77"/>
            <p:cNvSpPr/>
            <p:nvPr/>
          </p:nvSpPr>
          <p:spPr>
            <a:xfrm>
              <a:off x="1093776" y="1356370"/>
              <a:ext cx="354315" cy="368818"/>
            </a:xfrm>
            <a:custGeom>
              <a:rect b="b" l="l" r="r" t="t"/>
              <a:pathLst>
                <a:path extrusionOk="0" h="8697" w="8355">
                  <a:moveTo>
                    <a:pt x="6871" y="0"/>
                  </a:moveTo>
                  <a:cubicBezTo>
                    <a:pt x="3196" y="297"/>
                    <a:pt x="1" y="5478"/>
                    <a:pt x="2489" y="8697"/>
                  </a:cubicBezTo>
                  <a:cubicBezTo>
                    <a:pt x="4566" y="8286"/>
                    <a:pt x="8218" y="5615"/>
                    <a:pt x="8355" y="730"/>
                  </a:cubicBezTo>
                  <a:lnTo>
                    <a:pt x="68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77"/>
            <p:cNvSpPr/>
            <p:nvPr/>
          </p:nvSpPr>
          <p:spPr>
            <a:xfrm>
              <a:off x="1404496" y="1334276"/>
              <a:ext cx="397994" cy="282985"/>
            </a:xfrm>
            <a:custGeom>
              <a:rect b="b" l="l" r="r" t="t"/>
              <a:pathLst>
                <a:path extrusionOk="0" h="6673" w="9385">
                  <a:moveTo>
                    <a:pt x="2457" y="1"/>
                  </a:moveTo>
                  <a:cubicBezTo>
                    <a:pt x="1990" y="1"/>
                    <a:pt x="1532" y="65"/>
                    <a:pt x="1096" y="202"/>
                  </a:cubicBezTo>
                  <a:lnTo>
                    <a:pt x="1" y="1457"/>
                  </a:lnTo>
                  <a:cubicBezTo>
                    <a:pt x="1715" y="5345"/>
                    <a:pt x="5276" y="6672"/>
                    <a:pt x="7549" y="6672"/>
                  </a:cubicBezTo>
                  <a:cubicBezTo>
                    <a:pt x="7878" y="6672"/>
                    <a:pt x="8180" y="6645"/>
                    <a:pt x="8446" y="6593"/>
                  </a:cubicBezTo>
                  <a:cubicBezTo>
                    <a:pt x="9385" y="3157"/>
                    <a:pt x="5726" y="1"/>
                    <a:pt x="2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77"/>
            <p:cNvSpPr/>
            <p:nvPr/>
          </p:nvSpPr>
          <p:spPr>
            <a:xfrm>
              <a:off x="1188642" y="1248909"/>
              <a:ext cx="83288" cy="64883"/>
            </a:xfrm>
            <a:custGeom>
              <a:rect b="b" l="l" r="r" t="t"/>
              <a:pathLst>
                <a:path extrusionOk="0" h="1530" w="1964">
                  <a:moveTo>
                    <a:pt x="982" y="0"/>
                  </a:moveTo>
                  <a:cubicBezTo>
                    <a:pt x="0" y="0"/>
                    <a:pt x="0" y="1530"/>
                    <a:pt x="982" y="1530"/>
                  </a:cubicBezTo>
                  <a:cubicBezTo>
                    <a:pt x="1963" y="1530"/>
                    <a:pt x="1963" y="0"/>
                    <a:pt x="9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77"/>
            <p:cNvSpPr/>
            <p:nvPr/>
          </p:nvSpPr>
          <p:spPr>
            <a:xfrm>
              <a:off x="1489693" y="1176308"/>
              <a:ext cx="83288" cy="64883"/>
            </a:xfrm>
            <a:custGeom>
              <a:rect b="b" l="l" r="r" t="t"/>
              <a:pathLst>
                <a:path extrusionOk="0" h="1530" w="1964">
                  <a:moveTo>
                    <a:pt x="982" y="1"/>
                  </a:moveTo>
                  <a:cubicBezTo>
                    <a:pt x="0" y="1"/>
                    <a:pt x="0" y="1530"/>
                    <a:pt x="982" y="1530"/>
                  </a:cubicBezTo>
                  <a:cubicBezTo>
                    <a:pt x="1963" y="1530"/>
                    <a:pt x="1963" y="1"/>
                    <a:pt x="9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77"/>
            <p:cNvSpPr/>
            <p:nvPr/>
          </p:nvSpPr>
          <p:spPr>
            <a:xfrm>
              <a:off x="1077280" y="1151118"/>
              <a:ext cx="244988" cy="113398"/>
            </a:xfrm>
            <a:custGeom>
              <a:rect b="b" l="l" r="r" t="t"/>
              <a:pathLst>
                <a:path extrusionOk="0" h="2674" w="5777">
                  <a:moveTo>
                    <a:pt x="4817" y="1"/>
                  </a:moveTo>
                  <a:cubicBezTo>
                    <a:pt x="4809" y="1"/>
                    <a:pt x="4802" y="1"/>
                    <a:pt x="4795" y="1"/>
                  </a:cubicBezTo>
                  <a:cubicBezTo>
                    <a:pt x="3174" y="1"/>
                    <a:pt x="1850" y="389"/>
                    <a:pt x="595" y="1416"/>
                  </a:cubicBezTo>
                  <a:cubicBezTo>
                    <a:pt x="0" y="1903"/>
                    <a:pt x="544" y="2674"/>
                    <a:pt x="1169" y="2674"/>
                  </a:cubicBezTo>
                  <a:cubicBezTo>
                    <a:pt x="1336" y="2674"/>
                    <a:pt x="1509" y="2619"/>
                    <a:pt x="1668" y="2489"/>
                  </a:cubicBezTo>
                  <a:cubicBezTo>
                    <a:pt x="2604" y="1736"/>
                    <a:pt x="3608" y="1508"/>
                    <a:pt x="4795" y="1508"/>
                  </a:cubicBezTo>
                  <a:cubicBezTo>
                    <a:pt x="5769" y="1508"/>
                    <a:pt x="5776" y="1"/>
                    <a:pt x="481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7"/>
            <p:cNvSpPr/>
            <p:nvPr/>
          </p:nvSpPr>
          <p:spPr>
            <a:xfrm>
              <a:off x="1387363" y="1082206"/>
              <a:ext cx="256523" cy="94950"/>
            </a:xfrm>
            <a:custGeom>
              <a:rect b="b" l="l" r="r" t="t"/>
              <a:pathLst>
                <a:path extrusionOk="0" h="2239" w="6049">
                  <a:moveTo>
                    <a:pt x="3855" y="1"/>
                  </a:moveTo>
                  <a:cubicBezTo>
                    <a:pt x="2781" y="1"/>
                    <a:pt x="1782" y="302"/>
                    <a:pt x="747" y="827"/>
                  </a:cubicBezTo>
                  <a:cubicBezTo>
                    <a:pt x="0" y="1220"/>
                    <a:pt x="454" y="2238"/>
                    <a:pt x="1148" y="2238"/>
                  </a:cubicBezTo>
                  <a:cubicBezTo>
                    <a:pt x="1260" y="2238"/>
                    <a:pt x="1379" y="2212"/>
                    <a:pt x="1500" y="2151"/>
                  </a:cubicBezTo>
                  <a:cubicBezTo>
                    <a:pt x="2289" y="1748"/>
                    <a:pt x="3029" y="1506"/>
                    <a:pt x="3838" y="1506"/>
                  </a:cubicBezTo>
                  <a:cubicBezTo>
                    <a:pt x="4128" y="1506"/>
                    <a:pt x="4428" y="1537"/>
                    <a:pt x="4741" y="1603"/>
                  </a:cubicBezTo>
                  <a:cubicBezTo>
                    <a:pt x="4804" y="1617"/>
                    <a:pt x="4864" y="1623"/>
                    <a:pt x="4922" y="1623"/>
                  </a:cubicBezTo>
                  <a:cubicBezTo>
                    <a:pt x="5748" y="1623"/>
                    <a:pt x="6048" y="334"/>
                    <a:pt x="5152" y="142"/>
                  </a:cubicBezTo>
                  <a:cubicBezTo>
                    <a:pt x="4704" y="46"/>
                    <a:pt x="4274" y="1"/>
                    <a:pt x="38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7"/>
            <p:cNvSpPr/>
            <p:nvPr/>
          </p:nvSpPr>
          <p:spPr>
            <a:xfrm>
              <a:off x="1222186" y="1254041"/>
              <a:ext cx="373356" cy="184133"/>
            </a:xfrm>
            <a:custGeom>
              <a:rect b="b" l="l" r="r" t="t"/>
              <a:pathLst>
                <a:path extrusionOk="0" h="4342" w="8804">
                  <a:moveTo>
                    <a:pt x="5004" y="1"/>
                  </a:moveTo>
                  <a:cubicBezTo>
                    <a:pt x="4620" y="1"/>
                    <a:pt x="4212" y="76"/>
                    <a:pt x="3797" y="245"/>
                  </a:cubicBezTo>
                  <a:cubicBezTo>
                    <a:pt x="0" y="1530"/>
                    <a:pt x="1258" y="4341"/>
                    <a:pt x="3800" y="4341"/>
                  </a:cubicBezTo>
                  <a:cubicBezTo>
                    <a:pt x="4192" y="4341"/>
                    <a:pt x="4614" y="4274"/>
                    <a:pt x="5053" y="4125"/>
                  </a:cubicBezTo>
                  <a:cubicBezTo>
                    <a:pt x="8804" y="2849"/>
                    <a:pt x="7367" y="1"/>
                    <a:pt x="50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77"/>
            <p:cNvSpPr/>
            <p:nvPr/>
          </p:nvSpPr>
          <p:spPr>
            <a:xfrm>
              <a:off x="1006671" y="1371849"/>
              <a:ext cx="166534" cy="128792"/>
            </a:xfrm>
            <a:custGeom>
              <a:rect b="b" l="l" r="r" t="t"/>
              <a:pathLst>
                <a:path extrusionOk="0" h="3037" w="3927">
                  <a:moveTo>
                    <a:pt x="1963" y="0"/>
                  </a:moveTo>
                  <a:cubicBezTo>
                    <a:pt x="0" y="0"/>
                    <a:pt x="0" y="3036"/>
                    <a:pt x="1963" y="3036"/>
                  </a:cubicBezTo>
                  <a:cubicBezTo>
                    <a:pt x="3926" y="3036"/>
                    <a:pt x="3926" y="0"/>
                    <a:pt x="1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77"/>
            <p:cNvSpPr/>
            <p:nvPr/>
          </p:nvSpPr>
          <p:spPr>
            <a:xfrm>
              <a:off x="1665854" y="1228596"/>
              <a:ext cx="166534" cy="128749"/>
            </a:xfrm>
            <a:custGeom>
              <a:rect b="b" l="l" r="r" t="t"/>
              <a:pathLst>
                <a:path extrusionOk="0" h="3036" w="3927">
                  <a:moveTo>
                    <a:pt x="1963" y="0"/>
                  </a:moveTo>
                  <a:cubicBezTo>
                    <a:pt x="0" y="0"/>
                    <a:pt x="0" y="3036"/>
                    <a:pt x="1963" y="3036"/>
                  </a:cubicBezTo>
                  <a:cubicBezTo>
                    <a:pt x="3926" y="3036"/>
                    <a:pt x="3926" y="0"/>
                    <a:pt x="1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7"/>
            <p:cNvSpPr/>
            <p:nvPr/>
          </p:nvSpPr>
          <p:spPr>
            <a:xfrm>
              <a:off x="1308655" y="1442500"/>
              <a:ext cx="247702" cy="124466"/>
            </a:xfrm>
            <a:custGeom>
              <a:rect b="b" l="l" r="r" t="t"/>
              <a:pathLst>
                <a:path extrusionOk="0" h="2935" w="5841">
                  <a:moveTo>
                    <a:pt x="5661" y="1"/>
                  </a:moveTo>
                  <a:lnTo>
                    <a:pt x="1" y="1119"/>
                  </a:lnTo>
                  <a:cubicBezTo>
                    <a:pt x="561" y="2402"/>
                    <a:pt x="1612" y="2934"/>
                    <a:pt x="2658" y="2934"/>
                  </a:cubicBezTo>
                  <a:cubicBezTo>
                    <a:pt x="4254" y="2934"/>
                    <a:pt x="5841" y="1696"/>
                    <a:pt x="56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77"/>
            <p:cNvSpPr/>
            <p:nvPr/>
          </p:nvSpPr>
          <p:spPr>
            <a:xfrm>
              <a:off x="694298" y="1295558"/>
              <a:ext cx="178832" cy="196559"/>
            </a:xfrm>
            <a:custGeom>
              <a:rect b="b" l="l" r="r" t="t"/>
              <a:pathLst>
                <a:path extrusionOk="0" h="4635" w="4217">
                  <a:moveTo>
                    <a:pt x="2868" y="0"/>
                  </a:moveTo>
                  <a:cubicBezTo>
                    <a:pt x="1399" y="0"/>
                    <a:pt x="1" y="1006"/>
                    <a:pt x="336" y="2758"/>
                  </a:cubicBezTo>
                  <a:cubicBezTo>
                    <a:pt x="574" y="4019"/>
                    <a:pt x="1332" y="4634"/>
                    <a:pt x="2360" y="4634"/>
                  </a:cubicBezTo>
                  <a:cubicBezTo>
                    <a:pt x="2914" y="4634"/>
                    <a:pt x="3546" y="4456"/>
                    <a:pt x="4216" y="4105"/>
                  </a:cubicBezTo>
                  <a:lnTo>
                    <a:pt x="3851" y="156"/>
                  </a:lnTo>
                  <a:cubicBezTo>
                    <a:pt x="3533" y="51"/>
                    <a:pt x="3199" y="0"/>
                    <a:pt x="28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77"/>
            <p:cNvSpPr/>
            <p:nvPr/>
          </p:nvSpPr>
          <p:spPr>
            <a:xfrm>
              <a:off x="1893327" y="1026567"/>
              <a:ext cx="195244" cy="194269"/>
            </a:xfrm>
            <a:custGeom>
              <a:rect b="b" l="l" r="r" t="t"/>
              <a:pathLst>
                <a:path extrusionOk="0" h="4581" w="4604">
                  <a:moveTo>
                    <a:pt x="2007" y="0"/>
                  </a:moveTo>
                  <a:cubicBezTo>
                    <a:pt x="1303" y="0"/>
                    <a:pt x="567" y="264"/>
                    <a:pt x="0" y="747"/>
                  </a:cubicBezTo>
                  <a:lnTo>
                    <a:pt x="1164" y="4559"/>
                  </a:lnTo>
                  <a:cubicBezTo>
                    <a:pt x="1334" y="4573"/>
                    <a:pt x="1498" y="4580"/>
                    <a:pt x="1657" y="4580"/>
                  </a:cubicBezTo>
                  <a:cubicBezTo>
                    <a:pt x="3508" y="4580"/>
                    <a:pt x="4603" y="3607"/>
                    <a:pt x="4246" y="1820"/>
                  </a:cubicBezTo>
                  <a:cubicBezTo>
                    <a:pt x="3989" y="561"/>
                    <a:pt x="3033" y="0"/>
                    <a:pt x="20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77"/>
            <p:cNvSpPr/>
            <p:nvPr/>
          </p:nvSpPr>
          <p:spPr>
            <a:xfrm>
              <a:off x="710073" y="275869"/>
              <a:ext cx="1132959" cy="701081"/>
            </a:xfrm>
            <a:custGeom>
              <a:rect b="b" l="l" r="r" t="t"/>
              <a:pathLst>
                <a:path extrusionOk="0" h="16532" w="26716">
                  <a:moveTo>
                    <a:pt x="18474" y="1"/>
                  </a:moveTo>
                  <a:cubicBezTo>
                    <a:pt x="9342" y="1"/>
                    <a:pt x="1" y="7048"/>
                    <a:pt x="2064" y="16532"/>
                  </a:cubicBezTo>
                  <a:lnTo>
                    <a:pt x="26122" y="11327"/>
                  </a:lnTo>
                  <a:cubicBezTo>
                    <a:pt x="22949" y="7105"/>
                    <a:pt x="24661" y="4320"/>
                    <a:pt x="26715" y="2266"/>
                  </a:cubicBezTo>
                  <a:cubicBezTo>
                    <a:pt x="24235" y="707"/>
                    <a:pt x="21365" y="1"/>
                    <a:pt x="18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77"/>
            <p:cNvSpPr/>
            <p:nvPr/>
          </p:nvSpPr>
          <p:spPr>
            <a:xfrm>
              <a:off x="595276" y="627724"/>
              <a:ext cx="1401992" cy="516311"/>
            </a:xfrm>
            <a:custGeom>
              <a:rect b="b" l="l" r="r" t="t"/>
              <a:pathLst>
                <a:path extrusionOk="0" h="12175" w="33060">
                  <a:moveTo>
                    <a:pt x="28933" y="1"/>
                  </a:moveTo>
                  <a:cubicBezTo>
                    <a:pt x="28428" y="1"/>
                    <a:pt x="27889" y="164"/>
                    <a:pt x="27345" y="542"/>
                  </a:cubicBezTo>
                  <a:cubicBezTo>
                    <a:pt x="21265" y="4760"/>
                    <a:pt x="12774" y="6106"/>
                    <a:pt x="5378" y="6106"/>
                  </a:cubicBezTo>
                  <a:cubicBezTo>
                    <a:pt x="4889" y="6106"/>
                    <a:pt x="4405" y="6100"/>
                    <a:pt x="3927" y="6089"/>
                  </a:cubicBezTo>
                  <a:cubicBezTo>
                    <a:pt x="3897" y="6088"/>
                    <a:pt x="3868" y="6088"/>
                    <a:pt x="3839" y="6088"/>
                  </a:cubicBezTo>
                  <a:cubicBezTo>
                    <a:pt x="1" y="6088"/>
                    <a:pt x="30" y="12070"/>
                    <a:pt x="3927" y="12161"/>
                  </a:cubicBezTo>
                  <a:cubicBezTo>
                    <a:pt x="4319" y="12170"/>
                    <a:pt x="4711" y="12175"/>
                    <a:pt x="5103" y="12175"/>
                  </a:cubicBezTo>
                  <a:cubicBezTo>
                    <a:pt x="9324" y="12175"/>
                    <a:pt x="13555" y="11624"/>
                    <a:pt x="17690" y="10768"/>
                  </a:cubicBezTo>
                  <a:cubicBezTo>
                    <a:pt x="22095" y="9832"/>
                    <a:pt x="26683" y="8394"/>
                    <a:pt x="30404" y="5792"/>
                  </a:cubicBezTo>
                  <a:cubicBezTo>
                    <a:pt x="33059" y="3953"/>
                    <a:pt x="31412" y="1"/>
                    <a:pt x="289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77"/>
            <p:cNvSpPr/>
            <p:nvPr/>
          </p:nvSpPr>
          <p:spPr>
            <a:xfrm>
              <a:off x="1753934" y="232529"/>
              <a:ext cx="332051" cy="257541"/>
            </a:xfrm>
            <a:custGeom>
              <a:rect b="b" l="l" r="r" t="t"/>
              <a:pathLst>
                <a:path extrusionOk="0" h="6073" w="7830">
                  <a:moveTo>
                    <a:pt x="3926" y="1"/>
                  </a:moveTo>
                  <a:cubicBezTo>
                    <a:pt x="0" y="1"/>
                    <a:pt x="0" y="6072"/>
                    <a:pt x="3926" y="6072"/>
                  </a:cubicBezTo>
                  <a:cubicBezTo>
                    <a:pt x="7830" y="6072"/>
                    <a:pt x="7830" y="1"/>
                    <a:pt x="3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9" name="Google Shape;939;p77"/>
          <p:cNvSpPr txBox="1"/>
          <p:nvPr/>
        </p:nvSpPr>
        <p:spPr>
          <a:xfrm>
            <a:off x="2190750" y="1858300"/>
            <a:ext cx="4762500" cy="18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Merriweather Sans"/>
                <a:ea typeface="Merriweather Sans"/>
                <a:cs typeface="Merriweather Sans"/>
                <a:sym typeface="Merriweather Sans"/>
              </a:rPr>
              <a:t>Vision</a:t>
            </a:r>
            <a:endParaRPr sz="6100">
              <a:solidFill>
                <a:schemeClr val="lt1"/>
              </a:solidFill>
              <a:latin typeface="Merriweather Sans"/>
              <a:ea typeface="Merriweather Sans"/>
              <a:cs typeface="Merriweather Sans"/>
              <a:sym typeface="Merriweather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1000"/>
                                        <p:tgtEl>
                                          <p:spTgt spid="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78"/>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45" name="Google Shape;945;p78"/>
          <p:cNvSpPr txBox="1"/>
          <p:nvPr/>
        </p:nvSpPr>
        <p:spPr>
          <a:xfrm>
            <a:off x="0" y="107400"/>
            <a:ext cx="8915400" cy="492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1100"/>
              <a:buFont typeface="Arial"/>
              <a:buNone/>
            </a:pPr>
            <a:r>
              <a:rPr lang="en" sz="3900">
                <a:solidFill>
                  <a:schemeClr val="dk2"/>
                </a:solidFill>
                <a:latin typeface="Calibri"/>
                <a:ea typeface="Calibri"/>
                <a:cs typeface="Calibri"/>
                <a:sym typeface="Calibri"/>
              </a:rPr>
              <a:t>Babies with low vision can be supported to make eye contact or look at faces when caregivers </a:t>
            </a:r>
            <a:endParaRPr sz="3900">
              <a:solidFill>
                <a:schemeClr val="dk2"/>
              </a:solidFill>
              <a:latin typeface="Calibri"/>
              <a:ea typeface="Calibri"/>
              <a:cs typeface="Calibri"/>
              <a:sym typeface="Calibri"/>
            </a:endParaRPr>
          </a:p>
          <a:p>
            <a:pPr indent="-476250" lvl="0" marL="457200" rtl="0" algn="l">
              <a:spcBef>
                <a:spcPts val="0"/>
              </a:spcBef>
              <a:spcAft>
                <a:spcPts val="0"/>
              </a:spcAft>
              <a:buClr>
                <a:schemeClr val="dk2"/>
              </a:buClr>
              <a:buSzPts val="3900"/>
              <a:buChar char="•"/>
            </a:pPr>
            <a:r>
              <a:rPr lang="en" sz="3900">
                <a:solidFill>
                  <a:schemeClr val="dk2"/>
                </a:solidFill>
                <a:latin typeface="Calibri"/>
                <a:ea typeface="Calibri"/>
                <a:cs typeface="Calibri"/>
                <a:sym typeface="Calibri"/>
              </a:rPr>
              <a:t>use bright colored accessories such as hats, jewelry and eyeglasses. </a:t>
            </a:r>
            <a:endParaRPr sz="3900">
              <a:solidFill>
                <a:schemeClr val="dk2"/>
              </a:solidFill>
              <a:latin typeface="Calibri"/>
              <a:ea typeface="Calibri"/>
              <a:cs typeface="Calibri"/>
              <a:sym typeface="Calibri"/>
            </a:endParaRPr>
          </a:p>
          <a:p>
            <a:pPr indent="-476250" lvl="0" marL="457200" rtl="0" algn="l">
              <a:spcBef>
                <a:spcPts val="0"/>
              </a:spcBef>
              <a:spcAft>
                <a:spcPts val="0"/>
              </a:spcAft>
              <a:buClr>
                <a:schemeClr val="dk2"/>
              </a:buClr>
              <a:buSzPts val="3900"/>
              <a:buChar char="•"/>
            </a:pPr>
            <a:r>
              <a:rPr lang="en" sz="3900">
                <a:solidFill>
                  <a:schemeClr val="dk2"/>
                </a:solidFill>
                <a:latin typeface="Calibri"/>
                <a:ea typeface="Calibri"/>
                <a:cs typeface="Calibri"/>
                <a:sym typeface="Calibri"/>
              </a:rPr>
              <a:t>Darkening eyebrows and lashes, or using a bright lipstick can help Baby find a face. </a:t>
            </a:r>
            <a:endParaRPr sz="5500">
              <a:solidFill>
                <a:schemeClr val="dk2"/>
              </a:solidFill>
              <a:latin typeface="Calibri"/>
              <a:ea typeface="Calibri"/>
              <a:cs typeface="Calibri"/>
              <a:sym typeface="Calibri"/>
            </a:endParaRPr>
          </a:p>
          <a:p>
            <a:pPr indent="0" lvl="0" marL="0" rtl="0" algn="l">
              <a:spcBef>
                <a:spcPts val="0"/>
              </a:spcBef>
              <a:spcAft>
                <a:spcPts val="0"/>
              </a:spcAft>
              <a:buClr>
                <a:schemeClr val="dk2"/>
              </a:buClr>
              <a:buSzPts val="1100"/>
              <a:buFont typeface="Arial"/>
              <a:buNone/>
            </a:pPr>
            <a:r>
              <a:t/>
            </a:r>
            <a:endParaRPr>
              <a:solidFill>
                <a:schemeClr val="dk2"/>
              </a:solidFill>
              <a:latin typeface="Calibri"/>
              <a:ea typeface="Calibri"/>
              <a:cs typeface="Calibri"/>
              <a:sym typeface="Calibri"/>
            </a:endParaRPr>
          </a:p>
          <a:p>
            <a:pPr indent="0" lvl="0" marL="457200" rtl="0" algn="l">
              <a:spcBef>
                <a:spcPts val="0"/>
              </a:spcBef>
              <a:spcAft>
                <a:spcPts val="0"/>
              </a:spcAft>
              <a:buNone/>
            </a:pPr>
            <a:r>
              <a:t/>
            </a:r>
            <a:endParaRPr sz="3200">
              <a:solidFill>
                <a:schemeClr val="dk2"/>
              </a:solidFill>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grpSp>
        <p:nvGrpSpPr>
          <p:cNvPr id="950" name="Google Shape;950;p79"/>
          <p:cNvGrpSpPr/>
          <p:nvPr/>
        </p:nvGrpSpPr>
        <p:grpSpPr>
          <a:xfrm>
            <a:off x="4796657" y="155317"/>
            <a:ext cx="3201319" cy="4536543"/>
            <a:chOff x="4796657" y="155317"/>
            <a:chExt cx="3201319" cy="4536543"/>
          </a:xfrm>
        </p:grpSpPr>
        <p:sp>
          <p:nvSpPr>
            <p:cNvPr id="951" name="Google Shape;951;p79"/>
            <p:cNvSpPr/>
            <p:nvPr/>
          </p:nvSpPr>
          <p:spPr>
            <a:xfrm>
              <a:off x="5286352" y="3147683"/>
              <a:ext cx="777976" cy="1033550"/>
            </a:xfrm>
            <a:custGeom>
              <a:rect b="b" l="l" r="r" t="t"/>
              <a:pathLst>
                <a:path extrusionOk="0" h="33432" w="25165">
                  <a:moveTo>
                    <a:pt x="17730" y="1"/>
                  </a:moveTo>
                  <a:cubicBezTo>
                    <a:pt x="17730" y="1"/>
                    <a:pt x="0" y="3883"/>
                    <a:pt x="1387" y="18545"/>
                  </a:cubicBezTo>
                  <a:cubicBezTo>
                    <a:pt x="2805" y="33415"/>
                    <a:pt x="25061" y="33432"/>
                    <a:pt x="25164" y="33432"/>
                  </a:cubicBezTo>
                  <a:cubicBezTo>
                    <a:pt x="25165" y="33432"/>
                    <a:pt x="25165" y="33432"/>
                    <a:pt x="25165" y="33432"/>
                  </a:cubicBezTo>
                  <a:lnTo>
                    <a:pt x="25165" y="27487"/>
                  </a:lnTo>
                  <a:cubicBezTo>
                    <a:pt x="25165" y="27487"/>
                    <a:pt x="11716" y="25148"/>
                    <a:pt x="9636" y="18545"/>
                  </a:cubicBezTo>
                  <a:cubicBezTo>
                    <a:pt x="7539" y="11942"/>
                    <a:pt x="19601" y="8597"/>
                    <a:pt x="19601" y="8597"/>
                  </a:cubicBezTo>
                  <a:lnTo>
                    <a:pt x="17730" y="1"/>
                  </a:ln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79"/>
            <p:cNvSpPr/>
            <p:nvPr/>
          </p:nvSpPr>
          <p:spPr>
            <a:xfrm>
              <a:off x="6118432" y="3455690"/>
              <a:ext cx="299505" cy="1235611"/>
            </a:xfrm>
            <a:custGeom>
              <a:rect b="b" l="l" r="r" t="t"/>
              <a:pathLst>
                <a:path extrusionOk="0" h="39968" w="9688">
                  <a:moveTo>
                    <a:pt x="5925" y="0"/>
                  </a:moveTo>
                  <a:cubicBezTo>
                    <a:pt x="3305" y="0"/>
                    <a:pt x="0" y="1909"/>
                    <a:pt x="0" y="1909"/>
                  </a:cubicBezTo>
                  <a:cubicBezTo>
                    <a:pt x="0" y="1909"/>
                    <a:pt x="3969" y="30956"/>
                    <a:pt x="3310" y="39968"/>
                  </a:cubicBezTo>
                  <a:lnTo>
                    <a:pt x="9029" y="39968"/>
                  </a:lnTo>
                  <a:cubicBezTo>
                    <a:pt x="9029" y="39968"/>
                    <a:pt x="9688" y="8512"/>
                    <a:pt x="9029" y="2793"/>
                  </a:cubicBezTo>
                  <a:cubicBezTo>
                    <a:pt x="8785" y="668"/>
                    <a:pt x="7475" y="0"/>
                    <a:pt x="5925"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79"/>
            <p:cNvSpPr/>
            <p:nvPr/>
          </p:nvSpPr>
          <p:spPr>
            <a:xfrm>
              <a:off x="7023348" y="3657751"/>
              <a:ext cx="333295" cy="1033550"/>
            </a:xfrm>
            <a:custGeom>
              <a:rect b="b" l="l" r="r" t="t"/>
              <a:pathLst>
                <a:path extrusionOk="0" h="33432" w="10781">
                  <a:moveTo>
                    <a:pt x="1" y="1"/>
                  </a:moveTo>
                  <a:cubicBezTo>
                    <a:pt x="1" y="1"/>
                    <a:pt x="3294" y="25078"/>
                    <a:pt x="1976" y="33432"/>
                  </a:cubicBezTo>
                  <a:lnTo>
                    <a:pt x="7696" y="33432"/>
                  </a:lnTo>
                  <a:cubicBezTo>
                    <a:pt x="7696" y="33432"/>
                    <a:pt x="10781" y="9897"/>
                    <a:pt x="9897"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79"/>
            <p:cNvSpPr/>
            <p:nvPr/>
          </p:nvSpPr>
          <p:spPr>
            <a:xfrm>
              <a:off x="7363568" y="3542036"/>
              <a:ext cx="387396" cy="1149265"/>
            </a:xfrm>
            <a:custGeom>
              <a:rect b="b" l="l" r="r" t="t"/>
              <a:pathLst>
                <a:path extrusionOk="0" h="37175" w="12531">
                  <a:moveTo>
                    <a:pt x="1" y="0"/>
                  </a:moveTo>
                  <a:cubicBezTo>
                    <a:pt x="1" y="0"/>
                    <a:pt x="1994" y="31473"/>
                    <a:pt x="1075" y="37175"/>
                  </a:cubicBezTo>
                  <a:lnTo>
                    <a:pt x="6725" y="37175"/>
                  </a:lnTo>
                  <a:cubicBezTo>
                    <a:pt x="6725" y="37175"/>
                    <a:pt x="12531" y="8804"/>
                    <a:pt x="10555"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79"/>
            <p:cNvSpPr/>
            <p:nvPr/>
          </p:nvSpPr>
          <p:spPr>
            <a:xfrm>
              <a:off x="5951799" y="4040697"/>
              <a:ext cx="109315" cy="25876"/>
            </a:xfrm>
            <a:custGeom>
              <a:rect b="b" l="l" r="r" t="t"/>
              <a:pathLst>
                <a:path extrusionOk="0" h="837" w="3536">
                  <a:moveTo>
                    <a:pt x="542" y="0"/>
                  </a:moveTo>
                  <a:cubicBezTo>
                    <a:pt x="250" y="0"/>
                    <a:pt x="59" y="36"/>
                    <a:pt x="35" y="126"/>
                  </a:cubicBezTo>
                  <a:cubicBezTo>
                    <a:pt x="0" y="300"/>
                    <a:pt x="711" y="681"/>
                    <a:pt x="1733" y="802"/>
                  </a:cubicBezTo>
                  <a:cubicBezTo>
                    <a:pt x="1989" y="825"/>
                    <a:pt x="2232" y="836"/>
                    <a:pt x="2452" y="836"/>
                  </a:cubicBezTo>
                  <a:cubicBezTo>
                    <a:pt x="3064" y="836"/>
                    <a:pt x="3493" y="752"/>
                    <a:pt x="3518" y="612"/>
                  </a:cubicBezTo>
                  <a:cubicBezTo>
                    <a:pt x="3536" y="421"/>
                    <a:pt x="2756" y="178"/>
                    <a:pt x="1803" y="109"/>
                  </a:cubicBezTo>
                  <a:cubicBezTo>
                    <a:pt x="1318" y="45"/>
                    <a:pt x="868" y="0"/>
                    <a:pt x="542"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79"/>
            <p:cNvSpPr/>
            <p:nvPr/>
          </p:nvSpPr>
          <p:spPr>
            <a:xfrm>
              <a:off x="5957148" y="4116995"/>
              <a:ext cx="103967" cy="22475"/>
            </a:xfrm>
            <a:custGeom>
              <a:rect b="b" l="l" r="r" t="t"/>
              <a:pathLst>
                <a:path extrusionOk="0" h="727" w="3363">
                  <a:moveTo>
                    <a:pt x="587" y="0"/>
                  </a:moveTo>
                  <a:cubicBezTo>
                    <a:pt x="264" y="0"/>
                    <a:pt x="45" y="29"/>
                    <a:pt x="18" y="137"/>
                  </a:cubicBezTo>
                  <a:cubicBezTo>
                    <a:pt x="0" y="223"/>
                    <a:pt x="156" y="362"/>
                    <a:pt x="451" y="483"/>
                  </a:cubicBezTo>
                  <a:cubicBezTo>
                    <a:pt x="832" y="639"/>
                    <a:pt x="1248" y="726"/>
                    <a:pt x="1664" y="726"/>
                  </a:cubicBezTo>
                  <a:cubicBezTo>
                    <a:pt x="2583" y="726"/>
                    <a:pt x="3311" y="674"/>
                    <a:pt x="3345" y="466"/>
                  </a:cubicBezTo>
                  <a:cubicBezTo>
                    <a:pt x="3363" y="275"/>
                    <a:pt x="2600" y="33"/>
                    <a:pt x="1682" y="33"/>
                  </a:cubicBezTo>
                  <a:cubicBezTo>
                    <a:pt x="1274" y="24"/>
                    <a:pt x="886" y="0"/>
                    <a:pt x="587"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79"/>
            <p:cNvSpPr/>
            <p:nvPr/>
          </p:nvSpPr>
          <p:spPr>
            <a:xfrm>
              <a:off x="6346121" y="4578186"/>
              <a:ext cx="23619" cy="108295"/>
            </a:xfrm>
            <a:custGeom>
              <a:rect b="b" l="l" r="r" t="t"/>
              <a:pathLst>
                <a:path extrusionOk="0" h="3503" w="764">
                  <a:moveTo>
                    <a:pt x="543" y="1"/>
                  </a:moveTo>
                  <a:cubicBezTo>
                    <a:pt x="367" y="1"/>
                    <a:pt x="52" y="735"/>
                    <a:pt x="18" y="1735"/>
                  </a:cubicBezTo>
                  <a:cubicBezTo>
                    <a:pt x="1" y="2723"/>
                    <a:pt x="139" y="3485"/>
                    <a:pt x="330" y="3503"/>
                  </a:cubicBezTo>
                  <a:cubicBezTo>
                    <a:pt x="521" y="3503"/>
                    <a:pt x="694" y="2705"/>
                    <a:pt x="711" y="1752"/>
                  </a:cubicBezTo>
                  <a:cubicBezTo>
                    <a:pt x="746" y="834"/>
                    <a:pt x="763" y="37"/>
                    <a:pt x="555" y="2"/>
                  </a:cubicBezTo>
                  <a:cubicBezTo>
                    <a:pt x="551" y="1"/>
                    <a:pt x="547" y="1"/>
                    <a:pt x="543"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79"/>
            <p:cNvSpPr/>
            <p:nvPr/>
          </p:nvSpPr>
          <p:spPr>
            <a:xfrm>
              <a:off x="6271647" y="4588914"/>
              <a:ext cx="25196" cy="102947"/>
            </a:xfrm>
            <a:custGeom>
              <a:rect b="b" l="l" r="r" t="t"/>
              <a:pathLst>
                <a:path extrusionOk="0" h="3330" w="815">
                  <a:moveTo>
                    <a:pt x="491" y="0"/>
                  </a:moveTo>
                  <a:cubicBezTo>
                    <a:pt x="406" y="0"/>
                    <a:pt x="291" y="171"/>
                    <a:pt x="191" y="452"/>
                  </a:cubicBezTo>
                  <a:cubicBezTo>
                    <a:pt x="53" y="851"/>
                    <a:pt x="1" y="1267"/>
                    <a:pt x="35" y="1665"/>
                  </a:cubicBezTo>
                  <a:cubicBezTo>
                    <a:pt x="105" y="2584"/>
                    <a:pt x="226" y="3312"/>
                    <a:pt x="417" y="3329"/>
                  </a:cubicBezTo>
                  <a:cubicBezTo>
                    <a:pt x="419" y="3329"/>
                    <a:pt x="421" y="3329"/>
                    <a:pt x="423" y="3329"/>
                  </a:cubicBezTo>
                  <a:cubicBezTo>
                    <a:pt x="612" y="3329"/>
                    <a:pt x="814" y="2556"/>
                    <a:pt x="729" y="1631"/>
                  </a:cubicBezTo>
                  <a:cubicBezTo>
                    <a:pt x="694" y="781"/>
                    <a:pt x="711" y="19"/>
                    <a:pt x="503" y="1"/>
                  </a:cubicBezTo>
                  <a:cubicBezTo>
                    <a:pt x="499" y="1"/>
                    <a:pt x="495" y="0"/>
                    <a:pt x="491"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79"/>
            <p:cNvSpPr/>
            <p:nvPr/>
          </p:nvSpPr>
          <p:spPr>
            <a:xfrm>
              <a:off x="7201233" y="4575528"/>
              <a:ext cx="23619" cy="108295"/>
            </a:xfrm>
            <a:custGeom>
              <a:rect b="b" l="l" r="r" t="t"/>
              <a:pathLst>
                <a:path extrusionOk="0" h="3503" w="764">
                  <a:moveTo>
                    <a:pt x="560" y="0"/>
                  </a:moveTo>
                  <a:cubicBezTo>
                    <a:pt x="368" y="0"/>
                    <a:pt x="69" y="735"/>
                    <a:pt x="18" y="1734"/>
                  </a:cubicBezTo>
                  <a:cubicBezTo>
                    <a:pt x="1" y="2722"/>
                    <a:pt x="139" y="3485"/>
                    <a:pt x="330" y="3502"/>
                  </a:cubicBezTo>
                  <a:cubicBezTo>
                    <a:pt x="538" y="3502"/>
                    <a:pt x="711" y="2705"/>
                    <a:pt x="728" y="1752"/>
                  </a:cubicBezTo>
                  <a:cubicBezTo>
                    <a:pt x="763" y="833"/>
                    <a:pt x="763" y="36"/>
                    <a:pt x="572" y="1"/>
                  </a:cubicBezTo>
                  <a:cubicBezTo>
                    <a:pt x="568" y="0"/>
                    <a:pt x="564" y="0"/>
                    <a:pt x="560"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79"/>
            <p:cNvSpPr/>
            <p:nvPr/>
          </p:nvSpPr>
          <p:spPr>
            <a:xfrm>
              <a:off x="7127284" y="4586224"/>
              <a:ext cx="24670" cy="102947"/>
            </a:xfrm>
            <a:custGeom>
              <a:rect b="b" l="l" r="r" t="t"/>
              <a:pathLst>
                <a:path extrusionOk="0" h="3330" w="798">
                  <a:moveTo>
                    <a:pt x="489" y="1"/>
                  </a:moveTo>
                  <a:cubicBezTo>
                    <a:pt x="388" y="1"/>
                    <a:pt x="274" y="171"/>
                    <a:pt x="192" y="452"/>
                  </a:cubicBezTo>
                  <a:cubicBezTo>
                    <a:pt x="53" y="851"/>
                    <a:pt x="1" y="1267"/>
                    <a:pt x="18" y="1666"/>
                  </a:cubicBezTo>
                  <a:cubicBezTo>
                    <a:pt x="105" y="2584"/>
                    <a:pt x="209" y="3312"/>
                    <a:pt x="417" y="3329"/>
                  </a:cubicBezTo>
                  <a:cubicBezTo>
                    <a:pt x="419" y="3330"/>
                    <a:pt x="421" y="3330"/>
                    <a:pt x="423" y="3330"/>
                  </a:cubicBezTo>
                  <a:cubicBezTo>
                    <a:pt x="612" y="3330"/>
                    <a:pt x="797" y="2557"/>
                    <a:pt x="729" y="1631"/>
                  </a:cubicBezTo>
                  <a:cubicBezTo>
                    <a:pt x="677" y="782"/>
                    <a:pt x="711" y="19"/>
                    <a:pt x="504" y="2"/>
                  </a:cubicBezTo>
                  <a:cubicBezTo>
                    <a:pt x="499" y="1"/>
                    <a:pt x="494" y="1"/>
                    <a:pt x="489"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79"/>
            <p:cNvSpPr/>
            <p:nvPr/>
          </p:nvSpPr>
          <p:spPr>
            <a:xfrm>
              <a:off x="7515733" y="4572838"/>
              <a:ext cx="23619" cy="108295"/>
            </a:xfrm>
            <a:custGeom>
              <a:rect b="b" l="l" r="r" t="t"/>
              <a:pathLst>
                <a:path extrusionOk="0" h="3503" w="764">
                  <a:moveTo>
                    <a:pt x="543" y="0"/>
                  </a:moveTo>
                  <a:cubicBezTo>
                    <a:pt x="367" y="0"/>
                    <a:pt x="52" y="735"/>
                    <a:pt x="18" y="1735"/>
                  </a:cubicBezTo>
                  <a:cubicBezTo>
                    <a:pt x="1" y="2722"/>
                    <a:pt x="139" y="3485"/>
                    <a:pt x="330" y="3502"/>
                  </a:cubicBezTo>
                  <a:cubicBezTo>
                    <a:pt x="332" y="3503"/>
                    <a:pt x="334" y="3503"/>
                    <a:pt x="336" y="3503"/>
                  </a:cubicBezTo>
                  <a:cubicBezTo>
                    <a:pt x="524" y="3503"/>
                    <a:pt x="694" y="2695"/>
                    <a:pt x="711" y="1752"/>
                  </a:cubicBezTo>
                  <a:cubicBezTo>
                    <a:pt x="746" y="833"/>
                    <a:pt x="763" y="36"/>
                    <a:pt x="555" y="2"/>
                  </a:cubicBezTo>
                  <a:cubicBezTo>
                    <a:pt x="551" y="1"/>
                    <a:pt x="547" y="0"/>
                    <a:pt x="543"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79"/>
            <p:cNvSpPr/>
            <p:nvPr/>
          </p:nvSpPr>
          <p:spPr>
            <a:xfrm>
              <a:off x="7441258" y="4583535"/>
              <a:ext cx="25196" cy="102947"/>
            </a:xfrm>
            <a:custGeom>
              <a:rect b="b" l="l" r="r" t="t"/>
              <a:pathLst>
                <a:path extrusionOk="0" h="3330" w="815">
                  <a:moveTo>
                    <a:pt x="491" y="1"/>
                  </a:moveTo>
                  <a:cubicBezTo>
                    <a:pt x="406" y="1"/>
                    <a:pt x="291" y="172"/>
                    <a:pt x="191" y="453"/>
                  </a:cubicBezTo>
                  <a:cubicBezTo>
                    <a:pt x="53" y="851"/>
                    <a:pt x="1" y="1267"/>
                    <a:pt x="35" y="1683"/>
                  </a:cubicBezTo>
                  <a:cubicBezTo>
                    <a:pt x="105" y="2584"/>
                    <a:pt x="226" y="3312"/>
                    <a:pt x="417" y="3330"/>
                  </a:cubicBezTo>
                  <a:cubicBezTo>
                    <a:pt x="419" y="3330"/>
                    <a:pt x="421" y="3330"/>
                    <a:pt x="423" y="3330"/>
                  </a:cubicBezTo>
                  <a:cubicBezTo>
                    <a:pt x="612" y="3330"/>
                    <a:pt x="814" y="2557"/>
                    <a:pt x="729" y="1631"/>
                  </a:cubicBezTo>
                  <a:cubicBezTo>
                    <a:pt x="694" y="782"/>
                    <a:pt x="711" y="20"/>
                    <a:pt x="503" y="2"/>
                  </a:cubicBezTo>
                  <a:cubicBezTo>
                    <a:pt x="499" y="1"/>
                    <a:pt x="495" y="1"/>
                    <a:pt x="491"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79"/>
            <p:cNvSpPr/>
            <p:nvPr/>
          </p:nvSpPr>
          <p:spPr>
            <a:xfrm>
              <a:off x="5989732" y="155317"/>
              <a:ext cx="897555" cy="1239908"/>
            </a:xfrm>
            <a:custGeom>
              <a:rect b="b" l="l" r="r" t="t"/>
              <a:pathLst>
                <a:path extrusionOk="0" h="40107" w="29033">
                  <a:moveTo>
                    <a:pt x="12363" y="1"/>
                  </a:moveTo>
                  <a:cubicBezTo>
                    <a:pt x="11358" y="1"/>
                    <a:pt x="10811" y="1413"/>
                    <a:pt x="11494" y="5097"/>
                  </a:cubicBezTo>
                  <a:cubicBezTo>
                    <a:pt x="13094" y="13650"/>
                    <a:pt x="10122" y="19706"/>
                    <a:pt x="9206" y="19706"/>
                  </a:cubicBezTo>
                  <a:cubicBezTo>
                    <a:pt x="8892" y="19706"/>
                    <a:pt x="8820" y="18992"/>
                    <a:pt x="9258" y="17419"/>
                  </a:cubicBezTo>
                  <a:cubicBezTo>
                    <a:pt x="10248" y="13916"/>
                    <a:pt x="8785" y="10146"/>
                    <a:pt x="7441" y="10146"/>
                  </a:cubicBezTo>
                  <a:cubicBezTo>
                    <a:pt x="6432" y="10146"/>
                    <a:pt x="5490" y="12272"/>
                    <a:pt x="5705" y="18234"/>
                  </a:cubicBezTo>
                  <a:cubicBezTo>
                    <a:pt x="6208" y="32116"/>
                    <a:pt x="489" y="37783"/>
                    <a:pt x="489" y="37783"/>
                  </a:cubicBezTo>
                  <a:cubicBezTo>
                    <a:pt x="0" y="40006"/>
                    <a:pt x="2136" y="40106"/>
                    <a:pt x="2526" y="40106"/>
                  </a:cubicBezTo>
                  <a:cubicBezTo>
                    <a:pt x="2564" y="40106"/>
                    <a:pt x="2586" y="40105"/>
                    <a:pt x="2586" y="40105"/>
                  </a:cubicBezTo>
                  <a:cubicBezTo>
                    <a:pt x="5636" y="33034"/>
                    <a:pt x="19431" y="32081"/>
                    <a:pt x="17005" y="29360"/>
                  </a:cubicBezTo>
                  <a:cubicBezTo>
                    <a:pt x="16522" y="28826"/>
                    <a:pt x="15954" y="28631"/>
                    <a:pt x="15361" y="28631"/>
                  </a:cubicBezTo>
                  <a:cubicBezTo>
                    <a:pt x="13750" y="28631"/>
                    <a:pt x="11954" y="30073"/>
                    <a:pt x="11183" y="30073"/>
                  </a:cubicBezTo>
                  <a:cubicBezTo>
                    <a:pt x="10803" y="30073"/>
                    <a:pt x="10673" y="29720"/>
                    <a:pt x="10939" y="28667"/>
                  </a:cubicBezTo>
                  <a:cubicBezTo>
                    <a:pt x="11945" y="24698"/>
                    <a:pt x="29033" y="20885"/>
                    <a:pt x="23764" y="17558"/>
                  </a:cubicBezTo>
                  <a:cubicBezTo>
                    <a:pt x="22786" y="16943"/>
                    <a:pt x="21784" y="16693"/>
                    <a:pt x="20800" y="16693"/>
                  </a:cubicBezTo>
                  <a:cubicBezTo>
                    <a:pt x="18567" y="16693"/>
                    <a:pt x="16428" y="17982"/>
                    <a:pt x="14883" y="19225"/>
                  </a:cubicBezTo>
                  <a:lnTo>
                    <a:pt x="14883" y="19225"/>
                  </a:lnTo>
                  <a:cubicBezTo>
                    <a:pt x="15632" y="17648"/>
                    <a:pt x="16539" y="15066"/>
                    <a:pt x="17577" y="10868"/>
                  </a:cubicBezTo>
                  <a:cubicBezTo>
                    <a:pt x="18696" y="6368"/>
                    <a:pt x="14497" y="1"/>
                    <a:pt x="12363" y="1"/>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79"/>
            <p:cNvSpPr/>
            <p:nvPr/>
          </p:nvSpPr>
          <p:spPr>
            <a:xfrm>
              <a:off x="4796657" y="486047"/>
              <a:ext cx="1068886" cy="991104"/>
            </a:xfrm>
            <a:custGeom>
              <a:rect b="b" l="l" r="r" t="t"/>
              <a:pathLst>
                <a:path extrusionOk="0" h="32059" w="34575">
                  <a:moveTo>
                    <a:pt x="6444" y="0"/>
                  </a:moveTo>
                  <a:cubicBezTo>
                    <a:pt x="4283" y="0"/>
                    <a:pt x="2886" y="8344"/>
                    <a:pt x="6014" y="12163"/>
                  </a:cubicBezTo>
                  <a:cubicBezTo>
                    <a:pt x="8761" y="15498"/>
                    <a:pt x="10695" y="17435"/>
                    <a:pt x="12052" y="18536"/>
                  </a:cubicBezTo>
                  <a:lnTo>
                    <a:pt x="12052" y="18536"/>
                  </a:lnTo>
                  <a:cubicBezTo>
                    <a:pt x="11095" y="18309"/>
                    <a:pt x="10001" y="18136"/>
                    <a:pt x="8897" y="18136"/>
                  </a:cubicBezTo>
                  <a:cubicBezTo>
                    <a:pt x="6790" y="18136"/>
                    <a:pt x="4645" y="18767"/>
                    <a:pt x="3328" y="20863"/>
                  </a:cubicBezTo>
                  <a:cubicBezTo>
                    <a:pt x="0" y="26132"/>
                    <a:pt x="17071" y="22215"/>
                    <a:pt x="19688" y="25352"/>
                  </a:cubicBezTo>
                  <a:cubicBezTo>
                    <a:pt x="20815" y="26703"/>
                    <a:pt x="20202" y="26842"/>
                    <a:pt x="19057" y="26842"/>
                  </a:cubicBezTo>
                  <a:cubicBezTo>
                    <a:pt x="18762" y="26842"/>
                    <a:pt x="18431" y="26833"/>
                    <a:pt x="18086" y="26833"/>
                  </a:cubicBezTo>
                  <a:cubicBezTo>
                    <a:pt x="16663" y="26833"/>
                    <a:pt x="14992" y="26989"/>
                    <a:pt x="14523" y="28593"/>
                  </a:cubicBezTo>
                  <a:cubicBezTo>
                    <a:pt x="14211" y="29661"/>
                    <a:pt x="15191" y="29929"/>
                    <a:pt x="16869" y="29929"/>
                  </a:cubicBezTo>
                  <a:cubicBezTo>
                    <a:pt x="18552" y="29929"/>
                    <a:pt x="20938" y="29660"/>
                    <a:pt x="23426" y="29660"/>
                  </a:cubicBezTo>
                  <a:cubicBezTo>
                    <a:pt x="26583" y="29660"/>
                    <a:pt x="29904" y="30093"/>
                    <a:pt x="32166" y="32059"/>
                  </a:cubicBezTo>
                  <a:cubicBezTo>
                    <a:pt x="32166" y="32059"/>
                    <a:pt x="34575" y="31054"/>
                    <a:pt x="33050" y="29061"/>
                  </a:cubicBezTo>
                  <a:cubicBezTo>
                    <a:pt x="33050" y="29061"/>
                    <a:pt x="25442" y="26426"/>
                    <a:pt x="19913" y="13671"/>
                  </a:cubicBezTo>
                  <a:cubicBezTo>
                    <a:pt x="17787" y="8788"/>
                    <a:pt x="16150" y="7063"/>
                    <a:pt x="15177" y="7063"/>
                  </a:cubicBezTo>
                  <a:cubicBezTo>
                    <a:pt x="13611" y="7063"/>
                    <a:pt x="13763" y="11525"/>
                    <a:pt x="16360" y="14485"/>
                  </a:cubicBezTo>
                  <a:cubicBezTo>
                    <a:pt x="17566" y="15865"/>
                    <a:pt x="17722" y="16545"/>
                    <a:pt x="17261" y="16545"/>
                  </a:cubicBezTo>
                  <a:cubicBezTo>
                    <a:pt x="16117" y="16545"/>
                    <a:pt x="11178" y="12365"/>
                    <a:pt x="9029" y="4312"/>
                  </a:cubicBezTo>
                  <a:cubicBezTo>
                    <a:pt x="8195" y="1203"/>
                    <a:pt x="7264" y="0"/>
                    <a:pt x="6444" y="0"/>
                  </a:cubicBezTo>
                  <a:close/>
                </a:path>
              </a:pathLst>
            </a:custGeom>
            <a:solidFill>
              <a:srgbClr val="D1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79"/>
            <p:cNvSpPr/>
            <p:nvPr/>
          </p:nvSpPr>
          <p:spPr>
            <a:xfrm>
              <a:off x="7574131" y="2302371"/>
              <a:ext cx="423845" cy="572082"/>
            </a:xfrm>
            <a:custGeom>
              <a:rect b="b" l="l" r="r" t="t"/>
              <a:pathLst>
                <a:path extrusionOk="0" h="18505" w="13710">
                  <a:moveTo>
                    <a:pt x="6482" y="1"/>
                  </a:moveTo>
                  <a:cubicBezTo>
                    <a:pt x="6401" y="1"/>
                    <a:pt x="6320" y="5"/>
                    <a:pt x="6240" y="13"/>
                  </a:cubicBezTo>
                  <a:cubicBezTo>
                    <a:pt x="5911" y="48"/>
                    <a:pt x="5581" y="152"/>
                    <a:pt x="5304" y="308"/>
                  </a:cubicBezTo>
                  <a:cubicBezTo>
                    <a:pt x="4836" y="585"/>
                    <a:pt x="4437" y="984"/>
                    <a:pt x="4178" y="1469"/>
                  </a:cubicBezTo>
                  <a:cubicBezTo>
                    <a:pt x="3970" y="1833"/>
                    <a:pt x="3814" y="2214"/>
                    <a:pt x="3692" y="2613"/>
                  </a:cubicBezTo>
                  <a:cubicBezTo>
                    <a:pt x="3640" y="2786"/>
                    <a:pt x="3588" y="2960"/>
                    <a:pt x="3554" y="3133"/>
                  </a:cubicBezTo>
                  <a:cubicBezTo>
                    <a:pt x="3519" y="3289"/>
                    <a:pt x="3467" y="3445"/>
                    <a:pt x="3432" y="3601"/>
                  </a:cubicBezTo>
                  <a:cubicBezTo>
                    <a:pt x="3346" y="3913"/>
                    <a:pt x="3276" y="4207"/>
                    <a:pt x="3190" y="4502"/>
                  </a:cubicBezTo>
                  <a:cubicBezTo>
                    <a:pt x="3034" y="5091"/>
                    <a:pt x="2878" y="5646"/>
                    <a:pt x="2722" y="6183"/>
                  </a:cubicBezTo>
                  <a:cubicBezTo>
                    <a:pt x="2392" y="7258"/>
                    <a:pt x="2080" y="8211"/>
                    <a:pt x="1786" y="9060"/>
                  </a:cubicBezTo>
                  <a:cubicBezTo>
                    <a:pt x="1509" y="9909"/>
                    <a:pt x="1266" y="10654"/>
                    <a:pt x="1041" y="11174"/>
                  </a:cubicBezTo>
                  <a:cubicBezTo>
                    <a:pt x="607" y="12284"/>
                    <a:pt x="1" y="12578"/>
                    <a:pt x="70" y="12769"/>
                  </a:cubicBezTo>
                  <a:cubicBezTo>
                    <a:pt x="79" y="12803"/>
                    <a:pt x="135" y="12829"/>
                    <a:pt x="235" y="12829"/>
                  </a:cubicBezTo>
                  <a:cubicBezTo>
                    <a:pt x="334" y="12829"/>
                    <a:pt x="477" y="12803"/>
                    <a:pt x="659" y="12734"/>
                  </a:cubicBezTo>
                  <a:cubicBezTo>
                    <a:pt x="1145" y="12491"/>
                    <a:pt x="1578" y="12128"/>
                    <a:pt x="1873" y="11677"/>
                  </a:cubicBezTo>
                  <a:cubicBezTo>
                    <a:pt x="2323" y="11018"/>
                    <a:pt x="2739" y="10325"/>
                    <a:pt x="3086" y="9615"/>
                  </a:cubicBezTo>
                  <a:cubicBezTo>
                    <a:pt x="3502" y="8800"/>
                    <a:pt x="3935" y="7847"/>
                    <a:pt x="4385" y="6772"/>
                  </a:cubicBezTo>
                  <a:cubicBezTo>
                    <a:pt x="4611" y="6235"/>
                    <a:pt x="4819" y="5681"/>
                    <a:pt x="5044" y="5091"/>
                  </a:cubicBezTo>
                  <a:cubicBezTo>
                    <a:pt x="5235" y="4502"/>
                    <a:pt x="5443" y="3913"/>
                    <a:pt x="5668" y="3289"/>
                  </a:cubicBezTo>
                  <a:cubicBezTo>
                    <a:pt x="5755" y="3029"/>
                    <a:pt x="5876" y="2804"/>
                    <a:pt x="6015" y="2578"/>
                  </a:cubicBezTo>
                  <a:cubicBezTo>
                    <a:pt x="6084" y="2440"/>
                    <a:pt x="6205" y="2318"/>
                    <a:pt x="6344" y="2249"/>
                  </a:cubicBezTo>
                  <a:cubicBezTo>
                    <a:pt x="6361" y="2232"/>
                    <a:pt x="6396" y="2232"/>
                    <a:pt x="6431" y="2232"/>
                  </a:cubicBezTo>
                  <a:cubicBezTo>
                    <a:pt x="6448" y="2232"/>
                    <a:pt x="6465" y="2249"/>
                    <a:pt x="6500" y="2266"/>
                  </a:cubicBezTo>
                  <a:cubicBezTo>
                    <a:pt x="6604" y="2318"/>
                    <a:pt x="6708" y="2422"/>
                    <a:pt x="6777" y="2526"/>
                  </a:cubicBezTo>
                  <a:cubicBezTo>
                    <a:pt x="6933" y="2752"/>
                    <a:pt x="6985" y="3272"/>
                    <a:pt x="6864" y="3930"/>
                  </a:cubicBezTo>
                  <a:cubicBezTo>
                    <a:pt x="6812" y="4277"/>
                    <a:pt x="6725" y="4658"/>
                    <a:pt x="6656" y="5039"/>
                  </a:cubicBezTo>
                  <a:cubicBezTo>
                    <a:pt x="6569" y="5421"/>
                    <a:pt x="6483" y="5802"/>
                    <a:pt x="6379" y="6183"/>
                  </a:cubicBezTo>
                  <a:cubicBezTo>
                    <a:pt x="6174" y="7028"/>
                    <a:pt x="5935" y="7863"/>
                    <a:pt x="5664" y="8688"/>
                  </a:cubicBezTo>
                  <a:lnTo>
                    <a:pt x="5664" y="8688"/>
                  </a:lnTo>
                  <a:cubicBezTo>
                    <a:pt x="5244" y="9481"/>
                    <a:pt x="4936" y="10335"/>
                    <a:pt x="4749" y="11226"/>
                  </a:cubicBezTo>
                  <a:lnTo>
                    <a:pt x="7141" y="11937"/>
                  </a:lnTo>
                  <a:cubicBezTo>
                    <a:pt x="7176" y="11885"/>
                    <a:pt x="7193" y="11816"/>
                    <a:pt x="7228" y="11746"/>
                  </a:cubicBezTo>
                  <a:cubicBezTo>
                    <a:pt x="7500" y="11056"/>
                    <a:pt x="7749" y="10359"/>
                    <a:pt x="7976" y="9655"/>
                  </a:cubicBezTo>
                  <a:lnTo>
                    <a:pt x="7976" y="9655"/>
                  </a:lnTo>
                  <a:cubicBezTo>
                    <a:pt x="8308" y="9065"/>
                    <a:pt x="8722" y="8519"/>
                    <a:pt x="9203" y="8037"/>
                  </a:cubicBezTo>
                  <a:cubicBezTo>
                    <a:pt x="9689" y="7552"/>
                    <a:pt x="10209" y="7258"/>
                    <a:pt x="10469" y="7240"/>
                  </a:cubicBezTo>
                  <a:cubicBezTo>
                    <a:pt x="10590" y="7240"/>
                    <a:pt x="10711" y="7258"/>
                    <a:pt x="10815" y="7327"/>
                  </a:cubicBezTo>
                  <a:cubicBezTo>
                    <a:pt x="10971" y="7448"/>
                    <a:pt x="11093" y="7587"/>
                    <a:pt x="11162" y="7743"/>
                  </a:cubicBezTo>
                  <a:cubicBezTo>
                    <a:pt x="11352" y="8089"/>
                    <a:pt x="11387" y="8627"/>
                    <a:pt x="11300" y="9199"/>
                  </a:cubicBezTo>
                  <a:cubicBezTo>
                    <a:pt x="11248" y="9511"/>
                    <a:pt x="11179" y="9805"/>
                    <a:pt x="11093" y="10100"/>
                  </a:cubicBezTo>
                  <a:cubicBezTo>
                    <a:pt x="11041" y="10412"/>
                    <a:pt x="10919" y="10689"/>
                    <a:pt x="10833" y="10984"/>
                  </a:cubicBezTo>
                  <a:cubicBezTo>
                    <a:pt x="10451" y="12041"/>
                    <a:pt x="9914" y="13029"/>
                    <a:pt x="9221" y="13930"/>
                  </a:cubicBezTo>
                  <a:cubicBezTo>
                    <a:pt x="8216" y="15282"/>
                    <a:pt x="6968" y="16426"/>
                    <a:pt x="5529" y="17292"/>
                  </a:cubicBezTo>
                  <a:cubicBezTo>
                    <a:pt x="4489" y="17933"/>
                    <a:pt x="3848" y="18211"/>
                    <a:pt x="3900" y="18401"/>
                  </a:cubicBezTo>
                  <a:cubicBezTo>
                    <a:pt x="3914" y="18464"/>
                    <a:pt x="4043" y="18504"/>
                    <a:pt x="4272" y="18504"/>
                  </a:cubicBezTo>
                  <a:cubicBezTo>
                    <a:pt x="4614" y="18504"/>
                    <a:pt x="5181" y="18415"/>
                    <a:pt x="5928" y="18176"/>
                  </a:cubicBezTo>
                  <a:cubicBezTo>
                    <a:pt x="7730" y="17552"/>
                    <a:pt x="9325" y="16478"/>
                    <a:pt x="10590" y="15056"/>
                  </a:cubicBezTo>
                  <a:cubicBezTo>
                    <a:pt x="11491" y="14086"/>
                    <a:pt x="12219" y="12959"/>
                    <a:pt x="12756" y="11746"/>
                  </a:cubicBezTo>
                  <a:cubicBezTo>
                    <a:pt x="12895" y="11417"/>
                    <a:pt x="13034" y="11070"/>
                    <a:pt x="13138" y="10706"/>
                  </a:cubicBezTo>
                  <a:cubicBezTo>
                    <a:pt x="13276" y="10342"/>
                    <a:pt x="13380" y="9979"/>
                    <a:pt x="13449" y="9597"/>
                  </a:cubicBezTo>
                  <a:cubicBezTo>
                    <a:pt x="13605" y="8800"/>
                    <a:pt x="13709" y="7812"/>
                    <a:pt x="13259" y="6772"/>
                  </a:cubicBezTo>
                  <a:cubicBezTo>
                    <a:pt x="13016" y="6252"/>
                    <a:pt x="12670" y="5802"/>
                    <a:pt x="12202" y="5438"/>
                  </a:cubicBezTo>
                  <a:cubicBezTo>
                    <a:pt x="11703" y="5056"/>
                    <a:pt x="11094" y="4865"/>
                    <a:pt x="10464" y="4865"/>
                  </a:cubicBezTo>
                  <a:cubicBezTo>
                    <a:pt x="10437" y="4865"/>
                    <a:pt x="10409" y="4865"/>
                    <a:pt x="10382" y="4866"/>
                  </a:cubicBezTo>
                  <a:cubicBezTo>
                    <a:pt x="9933" y="4892"/>
                    <a:pt x="9494" y="4989"/>
                    <a:pt x="9088" y="5172"/>
                  </a:cubicBezTo>
                  <a:lnTo>
                    <a:pt x="9088" y="5172"/>
                  </a:lnTo>
                  <a:cubicBezTo>
                    <a:pt x="9138" y="4882"/>
                    <a:pt x="9188" y="4584"/>
                    <a:pt x="9238" y="4259"/>
                  </a:cubicBezTo>
                  <a:cubicBezTo>
                    <a:pt x="9342" y="3393"/>
                    <a:pt x="9394" y="2266"/>
                    <a:pt x="8666" y="1227"/>
                  </a:cubicBezTo>
                  <a:cubicBezTo>
                    <a:pt x="8320" y="724"/>
                    <a:pt x="7817" y="343"/>
                    <a:pt x="7245" y="135"/>
                  </a:cubicBezTo>
                  <a:cubicBezTo>
                    <a:pt x="6996" y="43"/>
                    <a:pt x="6736" y="1"/>
                    <a:pt x="6482"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79"/>
            <p:cNvSpPr/>
            <p:nvPr/>
          </p:nvSpPr>
          <p:spPr>
            <a:xfrm>
              <a:off x="5062403" y="1313150"/>
              <a:ext cx="2796602" cy="2440337"/>
            </a:xfrm>
            <a:custGeom>
              <a:rect b="b" l="l" r="r" t="t"/>
              <a:pathLst>
                <a:path extrusionOk="0" h="78937" w="90461">
                  <a:moveTo>
                    <a:pt x="30772" y="1"/>
                  </a:moveTo>
                  <a:cubicBezTo>
                    <a:pt x="19111" y="1"/>
                    <a:pt x="13639" y="9967"/>
                    <a:pt x="13639" y="9967"/>
                  </a:cubicBezTo>
                  <a:cubicBezTo>
                    <a:pt x="13639" y="9967"/>
                    <a:pt x="0" y="33017"/>
                    <a:pt x="11785" y="36119"/>
                  </a:cubicBezTo>
                  <a:cubicBezTo>
                    <a:pt x="12042" y="36187"/>
                    <a:pt x="12305" y="36220"/>
                    <a:pt x="12573" y="36220"/>
                  </a:cubicBezTo>
                  <a:cubicBezTo>
                    <a:pt x="18683" y="36220"/>
                    <a:pt x="27209" y="19153"/>
                    <a:pt x="27209" y="19152"/>
                  </a:cubicBezTo>
                  <a:lnTo>
                    <a:pt x="27209" y="19152"/>
                  </a:lnTo>
                  <a:cubicBezTo>
                    <a:pt x="27209" y="19154"/>
                    <a:pt x="14732" y="73726"/>
                    <a:pt x="37573" y="77054"/>
                  </a:cubicBezTo>
                  <a:cubicBezTo>
                    <a:pt x="44695" y="78086"/>
                    <a:pt x="52573" y="78936"/>
                    <a:pt x="59988" y="78936"/>
                  </a:cubicBezTo>
                  <a:cubicBezTo>
                    <a:pt x="76354" y="78936"/>
                    <a:pt x="90461" y="74794"/>
                    <a:pt x="89184" y="59325"/>
                  </a:cubicBezTo>
                  <a:cubicBezTo>
                    <a:pt x="87833" y="42852"/>
                    <a:pt x="75618" y="41031"/>
                    <a:pt x="64877" y="41031"/>
                  </a:cubicBezTo>
                  <a:cubicBezTo>
                    <a:pt x="61829" y="41031"/>
                    <a:pt x="58900" y="41178"/>
                    <a:pt x="56372" y="41178"/>
                  </a:cubicBezTo>
                  <a:cubicBezTo>
                    <a:pt x="51583" y="41178"/>
                    <a:pt x="48232" y="40652"/>
                    <a:pt x="48232" y="37609"/>
                  </a:cubicBezTo>
                  <a:cubicBezTo>
                    <a:pt x="48232" y="27297"/>
                    <a:pt x="46481" y="140"/>
                    <a:pt x="30953" y="2"/>
                  </a:cubicBezTo>
                  <a:cubicBezTo>
                    <a:pt x="30892" y="1"/>
                    <a:pt x="30832" y="1"/>
                    <a:pt x="30772"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79"/>
            <p:cNvSpPr/>
            <p:nvPr/>
          </p:nvSpPr>
          <p:spPr>
            <a:xfrm>
              <a:off x="5988217" y="3415593"/>
              <a:ext cx="1539351" cy="337839"/>
            </a:xfrm>
            <a:custGeom>
              <a:rect b="b" l="l" r="r" t="t"/>
              <a:pathLst>
                <a:path extrusionOk="0" h="10928" w="49793">
                  <a:moveTo>
                    <a:pt x="19954" y="1"/>
                  </a:moveTo>
                  <a:cubicBezTo>
                    <a:pt x="16673" y="1"/>
                    <a:pt x="13459" y="273"/>
                    <a:pt x="10486" y="884"/>
                  </a:cubicBezTo>
                  <a:cubicBezTo>
                    <a:pt x="6552" y="1681"/>
                    <a:pt x="3761" y="2687"/>
                    <a:pt x="1" y="4940"/>
                  </a:cubicBezTo>
                  <a:cubicBezTo>
                    <a:pt x="1976" y="7192"/>
                    <a:pt x="4680" y="8648"/>
                    <a:pt x="7626" y="9047"/>
                  </a:cubicBezTo>
                  <a:cubicBezTo>
                    <a:pt x="14757" y="10075"/>
                    <a:pt x="22647" y="10927"/>
                    <a:pt x="30069" y="10927"/>
                  </a:cubicBezTo>
                  <a:cubicBezTo>
                    <a:pt x="37530" y="10927"/>
                    <a:pt x="44519" y="10067"/>
                    <a:pt x="49792" y="7660"/>
                  </a:cubicBezTo>
                  <a:cubicBezTo>
                    <a:pt x="46343" y="5425"/>
                    <a:pt x="42582" y="3726"/>
                    <a:pt x="38631" y="2617"/>
                  </a:cubicBezTo>
                  <a:cubicBezTo>
                    <a:pt x="33006" y="1036"/>
                    <a:pt x="26352" y="1"/>
                    <a:pt x="19954"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79"/>
            <p:cNvSpPr/>
            <p:nvPr/>
          </p:nvSpPr>
          <p:spPr>
            <a:xfrm>
              <a:off x="6169318" y="3619107"/>
              <a:ext cx="90581" cy="50144"/>
            </a:xfrm>
            <a:custGeom>
              <a:rect b="b" l="l" r="r" t="t"/>
              <a:pathLst>
                <a:path extrusionOk="0" h="1622" w="2930">
                  <a:moveTo>
                    <a:pt x="892" y="0"/>
                  </a:moveTo>
                  <a:cubicBezTo>
                    <a:pt x="538" y="0"/>
                    <a:pt x="266" y="100"/>
                    <a:pt x="174" y="315"/>
                  </a:cubicBezTo>
                  <a:cubicBezTo>
                    <a:pt x="0" y="661"/>
                    <a:pt x="486" y="1233"/>
                    <a:pt x="1266" y="1493"/>
                  </a:cubicBezTo>
                  <a:cubicBezTo>
                    <a:pt x="1524" y="1581"/>
                    <a:pt x="1778" y="1622"/>
                    <a:pt x="2005" y="1622"/>
                  </a:cubicBezTo>
                  <a:cubicBezTo>
                    <a:pt x="2448" y="1622"/>
                    <a:pt x="2785" y="1468"/>
                    <a:pt x="2843" y="1216"/>
                  </a:cubicBezTo>
                  <a:cubicBezTo>
                    <a:pt x="2929" y="835"/>
                    <a:pt x="2409" y="384"/>
                    <a:pt x="1716" y="142"/>
                  </a:cubicBezTo>
                  <a:cubicBezTo>
                    <a:pt x="1424" y="49"/>
                    <a:pt x="1138" y="0"/>
                    <a:pt x="892"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79"/>
            <p:cNvSpPr/>
            <p:nvPr/>
          </p:nvSpPr>
          <p:spPr>
            <a:xfrm>
              <a:off x="6173059" y="3553876"/>
              <a:ext cx="140941" cy="47918"/>
            </a:xfrm>
            <a:custGeom>
              <a:rect b="b" l="l" r="r" t="t"/>
              <a:pathLst>
                <a:path extrusionOk="0" h="1550" w="4559">
                  <a:moveTo>
                    <a:pt x="1455" y="1"/>
                  </a:moveTo>
                  <a:cubicBezTo>
                    <a:pt x="665" y="1"/>
                    <a:pt x="91" y="169"/>
                    <a:pt x="53" y="449"/>
                  </a:cubicBezTo>
                  <a:cubicBezTo>
                    <a:pt x="1" y="830"/>
                    <a:pt x="954" y="1298"/>
                    <a:pt x="2167" y="1472"/>
                  </a:cubicBezTo>
                  <a:cubicBezTo>
                    <a:pt x="2510" y="1525"/>
                    <a:pt x="2839" y="1550"/>
                    <a:pt x="3137" y="1550"/>
                  </a:cubicBezTo>
                  <a:cubicBezTo>
                    <a:pt x="3909" y="1550"/>
                    <a:pt x="4469" y="1383"/>
                    <a:pt x="4507" y="1108"/>
                  </a:cubicBezTo>
                  <a:cubicBezTo>
                    <a:pt x="4559" y="709"/>
                    <a:pt x="3606" y="259"/>
                    <a:pt x="2375" y="68"/>
                  </a:cubicBezTo>
                  <a:cubicBezTo>
                    <a:pt x="2050" y="22"/>
                    <a:pt x="1739" y="1"/>
                    <a:pt x="1455" y="1"/>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79"/>
            <p:cNvSpPr/>
            <p:nvPr/>
          </p:nvSpPr>
          <p:spPr>
            <a:xfrm>
              <a:off x="6196121" y="3499620"/>
              <a:ext cx="127524" cy="44147"/>
            </a:xfrm>
            <a:custGeom>
              <a:rect b="b" l="l" r="r" t="t"/>
              <a:pathLst>
                <a:path extrusionOk="0" h="1428" w="4125">
                  <a:moveTo>
                    <a:pt x="1900" y="0"/>
                  </a:moveTo>
                  <a:cubicBezTo>
                    <a:pt x="857" y="0"/>
                    <a:pt x="34" y="284"/>
                    <a:pt x="17" y="644"/>
                  </a:cubicBezTo>
                  <a:cubicBezTo>
                    <a:pt x="0" y="1043"/>
                    <a:pt x="919" y="1390"/>
                    <a:pt x="2045" y="1424"/>
                  </a:cubicBezTo>
                  <a:cubicBezTo>
                    <a:pt x="2106" y="1426"/>
                    <a:pt x="2165" y="1427"/>
                    <a:pt x="2225" y="1427"/>
                  </a:cubicBezTo>
                  <a:cubicBezTo>
                    <a:pt x="3269" y="1427"/>
                    <a:pt x="4107" y="1144"/>
                    <a:pt x="4107" y="783"/>
                  </a:cubicBezTo>
                  <a:cubicBezTo>
                    <a:pt x="4125" y="384"/>
                    <a:pt x="3224" y="38"/>
                    <a:pt x="2080" y="3"/>
                  </a:cubicBezTo>
                  <a:cubicBezTo>
                    <a:pt x="2019" y="1"/>
                    <a:pt x="1959" y="0"/>
                    <a:pt x="1900"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79"/>
            <p:cNvSpPr/>
            <p:nvPr/>
          </p:nvSpPr>
          <p:spPr>
            <a:xfrm>
              <a:off x="6350419" y="3469911"/>
              <a:ext cx="160758" cy="44487"/>
            </a:xfrm>
            <a:custGeom>
              <a:rect b="b" l="l" r="r" t="t"/>
              <a:pathLst>
                <a:path extrusionOk="0" h="1439" w="5200">
                  <a:moveTo>
                    <a:pt x="2201" y="0"/>
                  </a:moveTo>
                  <a:cubicBezTo>
                    <a:pt x="981" y="0"/>
                    <a:pt x="33" y="259"/>
                    <a:pt x="18" y="600"/>
                  </a:cubicBezTo>
                  <a:cubicBezTo>
                    <a:pt x="0" y="999"/>
                    <a:pt x="1144" y="1363"/>
                    <a:pt x="2565" y="1432"/>
                  </a:cubicBezTo>
                  <a:cubicBezTo>
                    <a:pt x="2687" y="1437"/>
                    <a:pt x="2807" y="1439"/>
                    <a:pt x="2924" y="1439"/>
                  </a:cubicBezTo>
                  <a:cubicBezTo>
                    <a:pt x="4180" y="1439"/>
                    <a:pt x="5166" y="1192"/>
                    <a:pt x="5182" y="843"/>
                  </a:cubicBezTo>
                  <a:cubicBezTo>
                    <a:pt x="5200" y="444"/>
                    <a:pt x="4056" y="80"/>
                    <a:pt x="2635" y="11"/>
                  </a:cubicBezTo>
                  <a:cubicBezTo>
                    <a:pt x="2487" y="4"/>
                    <a:pt x="2342" y="0"/>
                    <a:pt x="2201"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79"/>
            <p:cNvSpPr/>
            <p:nvPr/>
          </p:nvSpPr>
          <p:spPr>
            <a:xfrm>
              <a:off x="6398646" y="3556071"/>
              <a:ext cx="112005" cy="44270"/>
            </a:xfrm>
            <a:custGeom>
              <a:rect b="b" l="l" r="r" t="t"/>
              <a:pathLst>
                <a:path extrusionOk="0" h="1432" w="3623">
                  <a:moveTo>
                    <a:pt x="1510" y="0"/>
                  </a:moveTo>
                  <a:cubicBezTo>
                    <a:pt x="728" y="0"/>
                    <a:pt x="112" y="187"/>
                    <a:pt x="52" y="517"/>
                  </a:cubicBezTo>
                  <a:cubicBezTo>
                    <a:pt x="0" y="898"/>
                    <a:pt x="763" y="1349"/>
                    <a:pt x="1785" y="1418"/>
                  </a:cubicBezTo>
                  <a:cubicBezTo>
                    <a:pt x="1895" y="1427"/>
                    <a:pt x="2002" y="1432"/>
                    <a:pt x="2107" y="1432"/>
                  </a:cubicBezTo>
                  <a:cubicBezTo>
                    <a:pt x="2962" y="1432"/>
                    <a:pt x="3622" y="1132"/>
                    <a:pt x="3622" y="777"/>
                  </a:cubicBezTo>
                  <a:cubicBezTo>
                    <a:pt x="3605" y="396"/>
                    <a:pt x="2825" y="84"/>
                    <a:pt x="1889" y="14"/>
                  </a:cubicBezTo>
                  <a:cubicBezTo>
                    <a:pt x="1760" y="5"/>
                    <a:pt x="1633" y="0"/>
                    <a:pt x="1510"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9"/>
            <p:cNvSpPr/>
            <p:nvPr/>
          </p:nvSpPr>
          <p:spPr>
            <a:xfrm>
              <a:off x="6364887" y="3622353"/>
              <a:ext cx="103442" cy="45878"/>
            </a:xfrm>
            <a:custGeom>
              <a:rect b="b" l="l" r="r" t="t"/>
              <a:pathLst>
                <a:path extrusionOk="0" h="1484" w="3346">
                  <a:moveTo>
                    <a:pt x="1270" y="0"/>
                  </a:moveTo>
                  <a:cubicBezTo>
                    <a:pt x="617" y="0"/>
                    <a:pt x="111" y="186"/>
                    <a:pt x="70" y="504"/>
                  </a:cubicBezTo>
                  <a:cubicBezTo>
                    <a:pt x="0" y="886"/>
                    <a:pt x="676" y="1302"/>
                    <a:pt x="1560" y="1440"/>
                  </a:cubicBezTo>
                  <a:cubicBezTo>
                    <a:pt x="1750" y="1470"/>
                    <a:pt x="1934" y="1483"/>
                    <a:pt x="2107" y="1483"/>
                  </a:cubicBezTo>
                  <a:cubicBezTo>
                    <a:pt x="2752" y="1483"/>
                    <a:pt x="3235" y="1291"/>
                    <a:pt x="3276" y="990"/>
                  </a:cubicBezTo>
                  <a:cubicBezTo>
                    <a:pt x="3345" y="608"/>
                    <a:pt x="2669" y="175"/>
                    <a:pt x="1785" y="37"/>
                  </a:cubicBezTo>
                  <a:cubicBezTo>
                    <a:pt x="1607" y="12"/>
                    <a:pt x="1434" y="0"/>
                    <a:pt x="1270"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9"/>
            <p:cNvSpPr/>
            <p:nvPr/>
          </p:nvSpPr>
          <p:spPr>
            <a:xfrm>
              <a:off x="6588836" y="3513285"/>
              <a:ext cx="152658" cy="44827"/>
            </a:xfrm>
            <a:custGeom>
              <a:rect b="b" l="l" r="r" t="t"/>
              <a:pathLst>
                <a:path extrusionOk="0" h="1450" w="4938">
                  <a:moveTo>
                    <a:pt x="1743" y="1"/>
                  </a:moveTo>
                  <a:cubicBezTo>
                    <a:pt x="829" y="1"/>
                    <a:pt x="155" y="129"/>
                    <a:pt x="87" y="428"/>
                  </a:cubicBezTo>
                  <a:cubicBezTo>
                    <a:pt x="0" y="809"/>
                    <a:pt x="1058" y="1346"/>
                    <a:pt x="2444" y="1433"/>
                  </a:cubicBezTo>
                  <a:cubicBezTo>
                    <a:pt x="2596" y="1444"/>
                    <a:pt x="2745" y="1450"/>
                    <a:pt x="2889" y="1450"/>
                  </a:cubicBezTo>
                  <a:cubicBezTo>
                    <a:pt x="4060" y="1450"/>
                    <a:pt x="4938" y="1096"/>
                    <a:pt x="4922" y="757"/>
                  </a:cubicBezTo>
                  <a:cubicBezTo>
                    <a:pt x="4888" y="358"/>
                    <a:pt x="3831" y="116"/>
                    <a:pt x="2548" y="29"/>
                  </a:cubicBezTo>
                  <a:cubicBezTo>
                    <a:pt x="2267" y="10"/>
                    <a:pt x="1996" y="1"/>
                    <a:pt x="1743" y="1"/>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79"/>
            <p:cNvSpPr/>
            <p:nvPr/>
          </p:nvSpPr>
          <p:spPr>
            <a:xfrm>
              <a:off x="6549203" y="3582226"/>
              <a:ext cx="131822" cy="43961"/>
            </a:xfrm>
            <a:custGeom>
              <a:rect b="b" l="l" r="r" t="t"/>
              <a:pathLst>
                <a:path extrusionOk="0" h="1422" w="4264">
                  <a:moveTo>
                    <a:pt x="2132" y="0"/>
                  </a:moveTo>
                  <a:cubicBezTo>
                    <a:pt x="953" y="0"/>
                    <a:pt x="0" y="329"/>
                    <a:pt x="0" y="711"/>
                  </a:cubicBezTo>
                  <a:cubicBezTo>
                    <a:pt x="0" y="1109"/>
                    <a:pt x="953" y="1421"/>
                    <a:pt x="2132" y="1421"/>
                  </a:cubicBezTo>
                  <a:cubicBezTo>
                    <a:pt x="3310" y="1421"/>
                    <a:pt x="4263" y="1109"/>
                    <a:pt x="4263" y="711"/>
                  </a:cubicBezTo>
                  <a:cubicBezTo>
                    <a:pt x="4263" y="329"/>
                    <a:pt x="3310" y="0"/>
                    <a:pt x="2132"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79"/>
            <p:cNvSpPr/>
            <p:nvPr/>
          </p:nvSpPr>
          <p:spPr>
            <a:xfrm>
              <a:off x="6593659" y="3433802"/>
              <a:ext cx="132378" cy="43961"/>
            </a:xfrm>
            <a:custGeom>
              <a:rect b="b" l="l" r="r" t="t"/>
              <a:pathLst>
                <a:path extrusionOk="0" h="1422" w="4282">
                  <a:moveTo>
                    <a:pt x="2149" y="0"/>
                  </a:moveTo>
                  <a:cubicBezTo>
                    <a:pt x="971" y="0"/>
                    <a:pt x="0" y="312"/>
                    <a:pt x="0" y="711"/>
                  </a:cubicBezTo>
                  <a:cubicBezTo>
                    <a:pt x="0" y="1092"/>
                    <a:pt x="971" y="1422"/>
                    <a:pt x="2149" y="1422"/>
                  </a:cubicBezTo>
                  <a:cubicBezTo>
                    <a:pt x="3328" y="1422"/>
                    <a:pt x="4281" y="1092"/>
                    <a:pt x="4281" y="711"/>
                  </a:cubicBezTo>
                  <a:cubicBezTo>
                    <a:pt x="4281" y="312"/>
                    <a:pt x="3328" y="0"/>
                    <a:pt x="2149"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79"/>
            <p:cNvSpPr/>
            <p:nvPr/>
          </p:nvSpPr>
          <p:spPr>
            <a:xfrm>
              <a:off x="6559405" y="3659792"/>
              <a:ext cx="123227" cy="43621"/>
            </a:xfrm>
            <a:custGeom>
              <a:rect b="b" l="l" r="r" t="t"/>
              <a:pathLst>
                <a:path extrusionOk="0" h="1411" w="3986">
                  <a:moveTo>
                    <a:pt x="2183" y="1"/>
                  </a:moveTo>
                  <a:cubicBezTo>
                    <a:pt x="2115" y="1"/>
                    <a:pt x="2045" y="2"/>
                    <a:pt x="1975" y="4"/>
                  </a:cubicBezTo>
                  <a:cubicBezTo>
                    <a:pt x="918" y="21"/>
                    <a:pt x="51" y="281"/>
                    <a:pt x="17" y="680"/>
                  </a:cubicBezTo>
                  <a:cubicBezTo>
                    <a:pt x="0" y="1045"/>
                    <a:pt x="810" y="1410"/>
                    <a:pt x="1867" y="1410"/>
                  </a:cubicBezTo>
                  <a:cubicBezTo>
                    <a:pt x="1914" y="1410"/>
                    <a:pt x="1962" y="1409"/>
                    <a:pt x="2010" y="1408"/>
                  </a:cubicBezTo>
                  <a:cubicBezTo>
                    <a:pt x="3119" y="1391"/>
                    <a:pt x="3985" y="957"/>
                    <a:pt x="3951" y="576"/>
                  </a:cubicBezTo>
                  <a:cubicBezTo>
                    <a:pt x="3902" y="220"/>
                    <a:pt x="3131" y="1"/>
                    <a:pt x="2183" y="1"/>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9"/>
            <p:cNvSpPr/>
            <p:nvPr/>
          </p:nvSpPr>
          <p:spPr>
            <a:xfrm>
              <a:off x="6757601" y="3647487"/>
              <a:ext cx="145764" cy="46280"/>
            </a:xfrm>
            <a:custGeom>
              <a:rect b="b" l="l" r="r" t="t"/>
              <a:pathLst>
                <a:path extrusionOk="0" h="1497" w="4715">
                  <a:moveTo>
                    <a:pt x="3206" y="0"/>
                  </a:moveTo>
                  <a:cubicBezTo>
                    <a:pt x="2917" y="0"/>
                    <a:pt x="2601" y="19"/>
                    <a:pt x="2271" y="55"/>
                  </a:cubicBezTo>
                  <a:cubicBezTo>
                    <a:pt x="1006" y="194"/>
                    <a:pt x="1" y="558"/>
                    <a:pt x="18" y="957"/>
                  </a:cubicBezTo>
                  <a:cubicBezTo>
                    <a:pt x="32" y="1267"/>
                    <a:pt x="758" y="1497"/>
                    <a:pt x="1729" y="1497"/>
                  </a:cubicBezTo>
                  <a:cubicBezTo>
                    <a:pt x="1951" y="1497"/>
                    <a:pt x="2185" y="1485"/>
                    <a:pt x="2427" y="1459"/>
                  </a:cubicBezTo>
                  <a:cubicBezTo>
                    <a:pt x="3727" y="1321"/>
                    <a:pt x="4715" y="818"/>
                    <a:pt x="4645" y="437"/>
                  </a:cubicBezTo>
                  <a:cubicBezTo>
                    <a:pt x="4594" y="143"/>
                    <a:pt x="4009" y="0"/>
                    <a:pt x="3206"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79"/>
            <p:cNvSpPr/>
            <p:nvPr/>
          </p:nvSpPr>
          <p:spPr>
            <a:xfrm>
              <a:off x="6712064" y="3576012"/>
              <a:ext cx="136644" cy="48877"/>
            </a:xfrm>
            <a:custGeom>
              <a:rect b="b" l="l" r="r" t="t"/>
              <a:pathLst>
                <a:path extrusionOk="0" h="1581" w="4420">
                  <a:moveTo>
                    <a:pt x="3130" y="1"/>
                  </a:moveTo>
                  <a:cubicBezTo>
                    <a:pt x="2814" y="1"/>
                    <a:pt x="2457" y="32"/>
                    <a:pt x="2080" y="97"/>
                  </a:cubicBezTo>
                  <a:cubicBezTo>
                    <a:pt x="902" y="305"/>
                    <a:pt x="1" y="790"/>
                    <a:pt x="70" y="1172"/>
                  </a:cubicBezTo>
                  <a:cubicBezTo>
                    <a:pt x="117" y="1433"/>
                    <a:pt x="604" y="1580"/>
                    <a:pt x="1291" y="1580"/>
                  </a:cubicBezTo>
                  <a:cubicBezTo>
                    <a:pt x="1606" y="1580"/>
                    <a:pt x="1964" y="1549"/>
                    <a:pt x="2340" y="1484"/>
                  </a:cubicBezTo>
                  <a:cubicBezTo>
                    <a:pt x="3519" y="1276"/>
                    <a:pt x="4420" y="790"/>
                    <a:pt x="4351" y="409"/>
                  </a:cubicBezTo>
                  <a:cubicBezTo>
                    <a:pt x="4303" y="148"/>
                    <a:pt x="3816" y="1"/>
                    <a:pt x="3130" y="1"/>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9"/>
            <p:cNvSpPr/>
            <p:nvPr/>
          </p:nvSpPr>
          <p:spPr>
            <a:xfrm>
              <a:off x="6805829" y="3463141"/>
              <a:ext cx="162366" cy="50113"/>
            </a:xfrm>
            <a:custGeom>
              <a:rect b="b" l="l" r="r" t="t"/>
              <a:pathLst>
                <a:path extrusionOk="0" h="1621" w="5252">
                  <a:moveTo>
                    <a:pt x="3805" y="0"/>
                  </a:moveTo>
                  <a:cubicBezTo>
                    <a:pt x="3420" y="0"/>
                    <a:pt x="2979" y="35"/>
                    <a:pt x="2513" y="109"/>
                  </a:cubicBezTo>
                  <a:cubicBezTo>
                    <a:pt x="1092" y="334"/>
                    <a:pt x="0" y="837"/>
                    <a:pt x="52" y="1218"/>
                  </a:cubicBezTo>
                  <a:cubicBezTo>
                    <a:pt x="99" y="1474"/>
                    <a:pt x="655" y="1621"/>
                    <a:pt x="1447" y="1621"/>
                  </a:cubicBezTo>
                  <a:cubicBezTo>
                    <a:pt x="1832" y="1621"/>
                    <a:pt x="2273" y="1586"/>
                    <a:pt x="2739" y="1512"/>
                  </a:cubicBezTo>
                  <a:cubicBezTo>
                    <a:pt x="4160" y="1287"/>
                    <a:pt x="5252" y="802"/>
                    <a:pt x="5200" y="403"/>
                  </a:cubicBezTo>
                  <a:cubicBezTo>
                    <a:pt x="5153" y="147"/>
                    <a:pt x="4597" y="0"/>
                    <a:pt x="3805"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79"/>
            <p:cNvSpPr/>
            <p:nvPr/>
          </p:nvSpPr>
          <p:spPr>
            <a:xfrm>
              <a:off x="7121936" y="3548930"/>
              <a:ext cx="113613" cy="46558"/>
            </a:xfrm>
            <a:custGeom>
              <a:rect b="b" l="l" r="r" t="t"/>
              <a:pathLst>
                <a:path extrusionOk="0" h="1506" w="3675">
                  <a:moveTo>
                    <a:pt x="2396" y="0"/>
                  </a:moveTo>
                  <a:cubicBezTo>
                    <a:pt x="2188" y="0"/>
                    <a:pt x="1964" y="18"/>
                    <a:pt x="1734" y="55"/>
                  </a:cubicBezTo>
                  <a:cubicBezTo>
                    <a:pt x="746" y="211"/>
                    <a:pt x="1" y="644"/>
                    <a:pt x="53" y="1025"/>
                  </a:cubicBezTo>
                  <a:cubicBezTo>
                    <a:pt x="106" y="1332"/>
                    <a:pt x="622" y="1506"/>
                    <a:pt x="1300" y="1506"/>
                  </a:cubicBezTo>
                  <a:cubicBezTo>
                    <a:pt x="1503" y="1506"/>
                    <a:pt x="1719" y="1490"/>
                    <a:pt x="1942" y="1458"/>
                  </a:cubicBezTo>
                  <a:cubicBezTo>
                    <a:pt x="2930" y="1302"/>
                    <a:pt x="3675" y="852"/>
                    <a:pt x="3605" y="471"/>
                  </a:cubicBezTo>
                  <a:cubicBezTo>
                    <a:pt x="3566" y="180"/>
                    <a:pt x="3063" y="0"/>
                    <a:pt x="2396"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9"/>
            <p:cNvSpPr/>
            <p:nvPr/>
          </p:nvSpPr>
          <p:spPr>
            <a:xfrm>
              <a:off x="6910848" y="3519375"/>
              <a:ext cx="179523" cy="49897"/>
            </a:xfrm>
            <a:custGeom>
              <a:rect b="b" l="l" r="r" t="t"/>
              <a:pathLst>
                <a:path extrusionOk="0" h="1614" w="5807">
                  <a:moveTo>
                    <a:pt x="4238" y="1"/>
                  </a:moveTo>
                  <a:cubicBezTo>
                    <a:pt x="3813" y="1"/>
                    <a:pt x="3324" y="36"/>
                    <a:pt x="2808" y="109"/>
                  </a:cubicBezTo>
                  <a:cubicBezTo>
                    <a:pt x="1231" y="335"/>
                    <a:pt x="0" y="820"/>
                    <a:pt x="52" y="1201"/>
                  </a:cubicBezTo>
                  <a:cubicBezTo>
                    <a:pt x="87" y="1471"/>
                    <a:pt x="708" y="1613"/>
                    <a:pt x="1589" y="1613"/>
                  </a:cubicBezTo>
                  <a:cubicBezTo>
                    <a:pt x="2011" y="1613"/>
                    <a:pt x="2493" y="1581"/>
                    <a:pt x="2999" y="1513"/>
                  </a:cubicBezTo>
                  <a:cubicBezTo>
                    <a:pt x="4576" y="1288"/>
                    <a:pt x="5806" y="785"/>
                    <a:pt x="5754" y="404"/>
                  </a:cubicBezTo>
                  <a:cubicBezTo>
                    <a:pt x="5719" y="148"/>
                    <a:pt x="5112" y="1"/>
                    <a:pt x="4238" y="1"/>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9"/>
            <p:cNvSpPr/>
            <p:nvPr/>
          </p:nvSpPr>
          <p:spPr>
            <a:xfrm>
              <a:off x="6943525" y="3599105"/>
              <a:ext cx="120043" cy="48011"/>
            </a:xfrm>
            <a:custGeom>
              <a:rect b="b" l="l" r="r" t="t"/>
              <a:pathLst>
                <a:path extrusionOk="0" h="1553" w="3883">
                  <a:moveTo>
                    <a:pt x="2631" y="0"/>
                  </a:moveTo>
                  <a:cubicBezTo>
                    <a:pt x="2380" y="0"/>
                    <a:pt x="2105" y="25"/>
                    <a:pt x="1820" y="78"/>
                  </a:cubicBezTo>
                  <a:cubicBezTo>
                    <a:pt x="780" y="269"/>
                    <a:pt x="0" y="737"/>
                    <a:pt x="70" y="1118"/>
                  </a:cubicBezTo>
                  <a:cubicBezTo>
                    <a:pt x="120" y="1394"/>
                    <a:pt x="607" y="1552"/>
                    <a:pt x="1261" y="1552"/>
                  </a:cubicBezTo>
                  <a:cubicBezTo>
                    <a:pt x="1509" y="1552"/>
                    <a:pt x="1782" y="1529"/>
                    <a:pt x="2063" y="1482"/>
                  </a:cubicBezTo>
                  <a:cubicBezTo>
                    <a:pt x="3103" y="1291"/>
                    <a:pt x="3883" y="823"/>
                    <a:pt x="3813" y="442"/>
                  </a:cubicBezTo>
                  <a:cubicBezTo>
                    <a:pt x="3763" y="167"/>
                    <a:pt x="3280" y="0"/>
                    <a:pt x="2631"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79"/>
            <p:cNvSpPr/>
            <p:nvPr/>
          </p:nvSpPr>
          <p:spPr>
            <a:xfrm>
              <a:off x="7046379" y="3657937"/>
              <a:ext cx="119517" cy="47887"/>
            </a:xfrm>
            <a:custGeom>
              <a:rect b="b" l="l" r="r" t="t"/>
              <a:pathLst>
                <a:path extrusionOk="0" h="1549" w="3866">
                  <a:moveTo>
                    <a:pt x="2646" y="0"/>
                  </a:moveTo>
                  <a:cubicBezTo>
                    <a:pt x="2388" y="0"/>
                    <a:pt x="2102" y="27"/>
                    <a:pt x="1803" y="81"/>
                  </a:cubicBezTo>
                  <a:cubicBezTo>
                    <a:pt x="781" y="255"/>
                    <a:pt x="1" y="723"/>
                    <a:pt x="70" y="1104"/>
                  </a:cubicBezTo>
                  <a:cubicBezTo>
                    <a:pt x="120" y="1388"/>
                    <a:pt x="583" y="1549"/>
                    <a:pt x="1221" y="1549"/>
                  </a:cubicBezTo>
                  <a:cubicBezTo>
                    <a:pt x="1479" y="1549"/>
                    <a:pt x="1765" y="1523"/>
                    <a:pt x="2063" y="1468"/>
                  </a:cubicBezTo>
                  <a:cubicBezTo>
                    <a:pt x="3086" y="1277"/>
                    <a:pt x="3866" y="827"/>
                    <a:pt x="3796" y="445"/>
                  </a:cubicBezTo>
                  <a:cubicBezTo>
                    <a:pt x="3747" y="161"/>
                    <a:pt x="3284" y="0"/>
                    <a:pt x="2646" y="0"/>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9"/>
            <p:cNvSpPr/>
            <p:nvPr/>
          </p:nvSpPr>
          <p:spPr>
            <a:xfrm>
              <a:off x="7217835" y="3627671"/>
              <a:ext cx="160232" cy="58120"/>
            </a:xfrm>
            <a:custGeom>
              <a:rect b="b" l="l" r="r" t="t"/>
              <a:pathLst>
                <a:path extrusionOk="0" h="1880" w="5183">
                  <a:moveTo>
                    <a:pt x="4183" y="1"/>
                  </a:moveTo>
                  <a:cubicBezTo>
                    <a:pt x="3704" y="1"/>
                    <a:pt x="3079" y="88"/>
                    <a:pt x="2410" y="263"/>
                  </a:cubicBezTo>
                  <a:cubicBezTo>
                    <a:pt x="1041" y="610"/>
                    <a:pt x="1" y="1199"/>
                    <a:pt x="87" y="1580"/>
                  </a:cubicBezTo>
                  <a:cubicBezTo>
                    <a:pt x="142" y="1780"/>
                    <a:pt x="496" y="1880"/>
                    <a:pt x="1020" y="1880"/>
                  </a:cubicBezTo>
                  <a:cubicBezTo>
                    <a:pt x="1497" y="1880"/>
                    <a:pt x="2114" y="1797"/>
                    <a:pt x="2774" y="1632"/>
                  </a:cubicBezTo>
                  <a:cubicBezTo>
                    <a:pt x="4143" y="1268"/>
                    <a:pt x="5183" y="679"/>
                    <a:pt x="5096" y="298"/>
                  </a:cubicBezTo>
                  <a:cubicBezTo>
                    <a:pt x="5042" y="101"/>
                    <a:pt x="4696" y="1"/>
                    <a:pt x="4183" y="1"/>
                  </a:cubicBezTo>
                  <a:close/>
                </a:path>
              </a:pathLst>
            </a:custGeom>
            <a:solidFill>
              <a:srgbClr val="D48442">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79"/>
            <p:cNvSpPr/>
            <p:nvPr/>
          </p:nvSpPr>
          <p:spPr>
            <a:xfrm>
              <a:off x="5216700" y="2014150"/>
              <a:ext cx="391137" cy="388509"/>
            </a:xfrm>
            <a:custGeom>
              <a:rect b="b" l="l" r="r" t="t"/>
              <a:pathLst>
                <a:path extrusionOk="0" h="12567" w="12652">
                  <a:moveTo>
                    <a:pt x="7453" y="0"/>
                  </a:moveTo>
                  <a:cubicBezTo>
                    <a:pt x="7275" y="0"/>
                    <a:pt x="7095" y="10"/>
                    <a:pt x="6915" y="30"/>
                  </a:cubicBezTo>
                  <a:cubicBezTo>
                    <a:pt x="6742" y="47"/>
                    <a:pt x="6586" y="82"/>
                    <a:pt x="6413" y="116"/>
                  </a:cubicBezTo>
                  <a:cubicBezTo>
                    <a:pt x="6203" y="88"/>
                    <a:pt x="5990" y="74"/>
                    <a:pt x="5776" y="74"/>
                  </a:cubicBezTo>
                  <a:cubicBezTo>
                    <a:pt x="5476" y="74"/>
                    <a:pt x="5173" y="101"/>
                    <a:pt x="4870" y="151"/>
                  </a:cubicBezTo>
                  <a:cubicBezTo>
                    <a:pt x="4021" y="307"/>
                    <a:pt x="3224" y="688"/>
                    <a:pt x="2548" y="1260"/>
                  </a:cubicBezTo>
                  <a:cubicBezTo>
                    <a:pt x="1768" y="1953"/>
                    <a:pt x="1179" y="2837"/>
                    <a:pt x="815" y="3808"/>
                  </a:cubicBezTo>
                  <a:cubicBezTo>
                    <a:pt x="607" y="4328"/>
                    <a:pt x="434" y="4865"/>
                    <a:pt x="312" y="5420"/>
                  </a:cubicBezTo>
                  <a:cubicBezTo>
                    <a:pt x="174" y="5992"/>
                    <a:pt x="87" y="6581"/>
                    <a:pt x="35" y="7170"/>
                  </a:cubicBezTo>
                  <a:cubicBezTo>
                    <a:pt x="0" y="7863"/>
                    <a:pt x="87" y="8574"/>
                    <a:pt x="312" y="9215"/>
                  </a:cubicBezTo>
                  <a:cubicBezTo>
                    <a:pt x="590" y="9908"/>
                    <a:pt x="988" y="10532"/>
                    <a:pt x="1525" y="11035"/>
                  </a:cubicBezTo>
                  <a:cubicBezTo>
                    <a:pt x="2063" y="11555"/>
                    <a:pt x="2704" y="11953"/>
                    <a:pt x="3415" y="12231"/>
                  </a:cubicBezTo>
                  <a:cubicBezTo>
                    <a:pt x="4037" y="12458"/>
                    <a:pt x="4699" y="12566"/>
                    <a:pt x="5367" y="12566"/>
                  </a:cubicBezTo>
                  <a:cubicBezTo>
                    <a:pt x="5461" y="12566"/>
                    <a:pt x="5556" y="12564"/>
                    <a:pt x="5650" y="12560"/>
                  </a:cubicBezTo>
                  <a:cubicBezTo>
                    <a:pt x="7106" y="12491"/>
                    <a:pt x="8510" y="11971"/>
                    <a:pt x="9671" y="11087"/>
                  </a:cubicBezTo>
                  <a:cubicBezTo>
                    <a:pt x="10745" y="10290"/>
                    <a:pt x="11577" y="9198"/>
                    <a:pt x="12080" y="7950"/>
                  </a:cubicBezTo>
                  <a:cubicBezTo>
                    <a:pt x="12548" y="6806"/>
                    <a:pt x="12652" y="5558"/>
                    <a:pt x="12409" y="4362"/>
                  </a:cubicBezTo>
                  <a:cubicBezTo>
                    <a:pt x="12201" y="3305"/>
                    <a:pt x="11716" y="2352"/>
                    <a:pt x="10988" y="1572"/>
                  </a:cubicBezTo>
                  <a:cubicBezTo>
                    <a:pt x="10381" y="931"/>
                    <a:pt x="9636" y="463"/>
                    <a:pt x="8804" y="203"/>
                  </a:cubicBezTo>
                  <a:cubicBezTo>
                    <a:pt x="8368" y="66"/>
                    <a:pt x="7913" y="0"/>
                    <a:pt x="7453" y="0"/>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79"/>
            <p:cNvSpPr/>
            <p:nvPr/>
          </p:nvSpPr>
          <p:spPr>
            <a:xfrm>
              <a:off x="6005901" y="1515180"/>
              <a:ext cx="108790" cy="205770"/>
            </a:xfrm>
            <a:custGeom>
              <a:rect b="b" l="l" r="r" t="t"/>
              <a:pathLst>
                <a:path extrusionOk="0" h="6656" w="3519">
                  <a:moveTo>
                    <a:pt x="278" y="0"/>
                  </a:moveTo>
                  <a:cubicBezTo>
                    <a:pt x="122" y="0"/>
                    <a:pt x="1" y="139"/>
                    <a:pt x="1" y="295"/>
                  </a:cubicBezTo>
                  <a:cubicBezTo>
                    <a:pt x="1" y="1283"/>
                    <a:pt x="105" y="6170"/>
                    <a:pt x="1699" y="6638"/>
                  </a:cubicBezTo>
                  <a:cubicBezTo>
                    <a:pt x="1768" y="6655"/>
                    <a:pt x="1838" y="6655"/>
                    <a:pt x="1907" y="6655"/>
                  </a:cubicBezTo>
                  <a:cubicBezTo>
                    <a:pt x="2063" y="6655"/>
                    <a:pt x="2236" y="6603"/>
                    <a:pt x="2358" y="6499"/>
                  </a:cubicBezTo>
                  <a:cubicBezTo>
                    <a:pt x="3467" y="5667"/>
                    <a:pt x="3519" y="1179"/>
                    <a:pt x="3519" y="295"/>
                  </a:cubicBezTo>
                  <a:cubicBezTo>
                    <a:pt x="3519" y="104"/>
                    <a:pt x="3376" y="9"/>
                    <a:pt x="3233" y="9"/>
                  </a:cubicBezTo>
                  <a:cubicBezTo>
                    <a:pt x="3090" y="9"/>
                    <a:pt x="2947" y="104"/>
                    <a:pt x="2947" y="295"/>
                  </a:cubicBezTo>
                  <a:cubicBezTo>
                    <a:pt x="2947" y="2236"/>
                    <a:pt x="2687" y="5529"/>
                    <a:pt x="2011" y="6031"/>
                  </a:cubicBezTo>
                  <a:cubicBezTo>
                    <a:pt x="1973" y="6057"/>
                    <a:pt x="1935" y="6073"/>
                    <a:pt x="1897" y="6073"/>
                  </a:cubicBezTo>
                  <a:cubicBezTo>
                    <a:pt x="1883" y="6073"/>
                    <a:pt x="1869" y="6071"/>
                    <a:pt x="1855" y="6066"/>
                  </a:cubicBezTo>
                  <a:cubicBezTo>
                    <a:pt x="988" y="5823"/>
                    <a:pt x="590" y="2548"/>
                    <a:pt x="573" y="295"/>
                  </a:cubicBezTo>
                  <a:cubicBezTo>
                    <a:pt x="573" y="139"/>
                    <a:pt x="451" y="0"/>
                    <a:pt x="27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79"/>
            <p:cNvSpPr/>
            <p:nvPr/>
          </p:nvSpPr>
          <p:spPr>
            <a:xfrm>
              <a:off x="6749564" y="2641108"/>
              <a:ext cx="164530" cy="47578"/>
            </a:xfrm>
            <a:custGeom>
              <a:rect b="b" l="l" r="r" t="t"/>
              <a:pathLst>
                <a:path extrusionOk="0" h="1539" w="5322">
                  <a:moveTo>
                    <a:pt x="2124" y="1"/>
                  </a:moveTo>
                  <a:cubicBezTo>
                    <a:pt x="1942" y="1"/>
                    <a:pt x="1760" y="9"/>
                    <a:pt x="1578" y="27"/>
                  </a:cubicBezTo>
                  <a:cubicBezTo>
                    <a:pt x="1405" y="44"/>
                    <a:pt x="1283" y="61"/>
                    <a:pt x="1093" y="96"/>
                  </a:cubicBezTo>
                  <a:cubicBezTo>
                    <a:pt x="919" y="131"/>
                    <a:pt x="763" y="183"/>
                    <a:pt x="607" y="252"/>
                  </a:cubicBezTo>
                  <a:cubicBezTo>
                    <a:pt x="330" y="373"/>
                    <a:pt x="122" y="616"/>
                    <a:pt x="35" y="911"/>
                  </a:cubicBezTo>
                  <a:cubicBezTo>
                    <a:pt x="1" y="1136"/>
                    <a:pt x="122" y="1240"/>
                    <a:pt x="209" y="1240"/>
                  </a:cubicBezTo>
                  <a:cubicBezTo>
                    <a:pt x="301" y="1240"/>
                    <a:pt x="394" y="1185"/>
                    <a:pt x="474" y="1185"/>
                  </a:cubicBezTo>
                  <a:cubicBezTo>
                    <a:pt x="484" y="1185"/>
                    <a:pt x="494" y="1186"/>
                    <a:pt x="503" y="1188"/>
                  </a:cubicBezTo>
                  <a:cubicBezTo>
                    <a:pt x="607" y="1188"/>
                    <a:pt x="694" y="1205"/>
                    <a:pt x="867" y="1223"/>
                  </a:cubicBezTo>
                  <a:cubicBezTo>
                    <a:pt x="954" y="1240"/>
                    <a:pt x="1058" y="1240"/>
                    <a:pt x="1162" y="1275"/>
                  </a:cubicBezTo>
                  <a:cubicBezTo>
                    <a:pt x="1249" y="1292"/>
                    <a:pt x="1422" y="1309"/>
                    <a:pt x="1560" y="1327"/>
                  </a:cubicBezTo>
                  <a:cubicBezTo>
                    <a:pt x="1872" y="1379"/>
                    <a:pt x="2202" y="1413"/>
                    <a:pt x="2531" y="1448"/>
                  </a:cubicBezTo>
                  <a:cubicBezTo>
                    <a:pt x="3112" y="1499"/>
                    <a:pt x="3656" y="1538"/>
                    <a:pt x="4100" y="1538"/>
                  </a:cubicBezTo>
                  <a:cubicBezTo>
                    <a:pt x="4702" y="1538"/>
                    <a:pt x="5120" y="1467"/>
                    <a:pt x="5200" y="1257"/>
                  </a:cubicBezTo>
                  <a:cubicBezTo>
                    <a:pt x="5321" y="893"/>
                    <a:pt x="4229" y="183"/>
                    <a:pt x="2670" y="27"/>
                  </a:cubicBezTo>
                  <a:cubicBezTo>
                    <a:pt x="2488" y="9"/>
                    <a:pt x="2306" y="1"/>
                    <a:pt x="2124"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79"/>
            <p:cNvSpPr/>
            <p:nvPr/>
          </p:nvSpPr>
          <p:spPr>
            <a:xfrm>
              <a:off x="6783848" y="2747209"/>
              <a:ext cx="105049" cy="45012"/>
            </a:xfrm>
            <a:custGeom>
              <a:rect b="b" l="l" r="r" t="t"/>
              <a:pathLst>
                <a:path extrusionOk="0" h="1456" w="3398">
                  <a:moveTo>
                    <a:pt x="1345" y="1"/>
                  </a:moveTo>
                  <a:cubicBezTo>
                    <a:pt x="630" y="1"/>
                    <a:pt x="79" y="210"/>
                    <a:pt x="36" y="529"/>
                  </a:cubicBezTo>
                  <a:cubicBezTo>
                    <a:pt x="1" y="927"/>
                    <a:pt x="694" y="1326"/>
                    <a:pt x="1613" y="1430"/>
                  </a:cubicBezTo>
                  <a:cubicBezTo>
                    <a:pt x="1764" y="1447"/>
                    <a:pt x="1912" y="1455"/>
                    <a:pt x="2054" y="1455"/>
                  </a:cubicBezTo>
                  <a:cubicBezTo>
                    <a:pt x="2769" y="1455"/>
                    <a:pt x="3320" y="1246"/>
                    <a:pt x="3363" y="927"/>
                  </a:cubicBezTo>
                  <a:cubicBezTo>
                    <a:pt x="3398" y="529"/>
                    <a:pt x="2687" y="130"/>
                    <a:pt x="1786" y="26"/>
                  </a:cubicBezTo>
                  <a:cubicBezTo>
                    <a:pt x="1634" y="9"/>
                    <a:pt x="1487" y="1"/>
                    <a:pt x="1345"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79"/>
            <p:cNvSpPr/>
            <p:nvPr/>
          </p:nvSpPr>
          <p:spPr>
            <a:xfrm>
              <a:off x="6987981" y="2619808"/>
              <a:ext cx="129688" cy="49619"/>
            </a:xfrm>
            <a:custGeom>
              <a:rect b="b" l="l" r="r" t="t"/>
              <a:pathLst>
                <a:path extrusionOk="0" h="1605" w="4195">
                  <a:moveTo>
                    <a:pt x="1219" y="1"/>
                  </a:moveTo>
                  <a:cubicBezTo>
                    <a:pt x="589" y="1"/>
                    <a:pt x="134" y="147"/>
                    <a:pt x="88" y="404"/>
                  </a:cubicBezTo>
                  <a:cubicBezTo>
                    <a:pt x="1" y="785"/>
                    <a:pt x="850" y="1270"/>
                    <a:pt x="1959" y="1496"/>
                  </a:cubicBezTo>
                  <a:cubicBezTo>
                    <a:pt x="2328" y="1569"/>
                    <a:pt x="2680" y="1604"/>
                    <a:pt x="2989" y="1604"/>
                  </a:cubicBezTo>
                  <a:cubicBezTo>
                    <a:pt x="3625" y="1604"/>
                    <a:pt x="4079" y="1457"/>
                    <a:pt x="4126" y="1201"/>
                  </a:cubicBezTo>
                  <a:cubicBezTo>
                    <a:pt x="4195" y="820"/>
                    <a:pt x="3363" y="334"/>
                    <a:pt x="2237" y="109"/>
                  </a:cubicBezTo>
                  <a:cubicBezTo>
                    <a:pt x="1873" y="35"/>
                    <a:pt x="1525" y="1"/>
                    <a:pt x="1219"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79"/>
            <p:cNvSpPr/>
            <p:nvPr/>
          </p:nvSpPr>
          <p:spPr>
            <a:xfrm>
              <a:off x="6976202" y="2736296"/>
              <a:ext cx="124866" cy="51535"/>
            </a:xfrm>
            <a:custGeom>
              <a:rect b="b" l="l" r="r" t="t"/>
              <a:pathLst>
                <a:path extrusionOk="0" h="1667" w="4039">
                  <a:moveTo>
                    <a:pt x="1069" y="1"/>
                  </a:moveTo>
                  <a:cubicBezTo>
                    <a:pt x="526" y="1"/>
                    <a:pt x="141" y="124"/>
                    <a:pt x="87" y="362"/>
                  </a:cubicBezTo>
                  <a:cubicBezTo>
                    <a:pt x="1" y="743"/>
                    <a:pt x="781" y="1263"/>
                    <a:pt x="1855" y="1523"/>
                  </a:cubicBezTo>
                  <a:cubicBezTo>
                    <a:pt x="2257" y="1620"/>
                    <a:pt x="2639" y="1667"/>
                    <a:pt x="2965" y="1667"/>
                  </a:cubicBezTo>
                  <a:cubicBezTo>
                    <a:pt x="3511" y="1667"/>
                    <a:pt x="3898" y="1536"/>
                    <a:pt x="3952" y="1298"/>
                  </a:cubicBezTo>
                  <a:cubicBezTo>
                    <a:pt x="4039" y="916"/>
                    <a:pt x="3259" y="397"/>
                    <a:pt x="2184" y="137"/>
                  </a:cubicBezTo>
                  <a:cubicBezTo>
                    <a:pt x="1780" y="45"/>
                    <a:pt x="1396" y="1"/>
                    <a:pt x="1069"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79"/>
            <p:cNvSpPr/>
            <p:nvPr/>
          </p:nvSpPr>
          <p:spPr>
            <a:xfrm>
              <a:off x="6929057" y="2869571"/>
              <a:ext cx="131822" cy="52463"/>
            </a:xfrm>
            <a:custGeom>
              <a:rect b="b" l="l" r="r" t="t"/>
              <a:pathLst>
                <a:path extrusionOk="0" h="1697" w="4264">
                  <a:moveTo>
                    <a:pt x="1167" y="0"/>
                  </a:moveTo>
                  <a:cubicBezTo>
                    <a:pt x="549" y="0"/>
                    <a:pt x="115" y="153"/>
                    <a:pt x="70" y="401"/>
                  </a:cubicBezTo>
                  <a:cubicBezTo>
                    <a:pt x="1" y="799"/>
                    <a:pt x="850" y="1267"/>
                    <a:pt x="1959" y="1527"/>
                  </a:cubicBezTo>
                  <a:cubicBezTo>
                    <a:pt x="2429" y="1639"/>
                    <a:pt x="2876" y="1697"/>
                    <a:pt x="3243" y="1697"/>
                  </a:cubicBezTo>
                  <a:cubicBezTo>
                    <a:pt x="3729" y="1697"/>
                    <a:pt x="4073" y="1596"/>
                    <a:pt x="4143" y="1389"/>
                  </a:cubicBezTo>
                  <a:cubicBezTo>
                    <a:pt x="4264" y="1007"/>
                    <a:pt x="3432" y="418"/>
                    <a:pt x="2288" y="141"/>
                  </a:cubicBezTo>
                  <a:cubicBezTo>
                    <a:pt x="1883" y="44"/>
                    <a:pt x="1498" y="0"/>
                    <a:pt x="1167"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79"/>
            <p:cNvSpPr/>
            <p:nvPr/>
          </p:nvSpPr>
          <p:spPr>
            <a:xfrm>
              <a:off x="7206582" y="2665438"/>
              <a:ext cx="150587" cy="45600"/>
            </a:xfrm>
            <a:custGeom>
              <a:rect b="b" l="l" r="r" t="t"/>
              <a:pathLst>
                <a:path extrusionOk="0" h="1475" w="4871">
                  <a:moveTo>
                    <a:pt x="1960" y="0"/>
                  </a:moveTo>
                  <a:cubicBezTo>
                    <a:pt x="846" y="0"/>
                    <a:pt x="1" y="293"/>
                    <a:pt x="1" y="626"/>
                  </a:cubicBezTo>
                  <a:cubicBezTo>
                    <a:pt x="18" y="1025"/>
                    <a:pt x="1058" y="1319"/>
                    <a:pt x="2358" y="1441"/>
                  </a:cubicBezTo>
                  <a:cubicBezTo>
                    <a:pt x="2633" y="1463"/>
                    <a:pt x="2899" y="1474"/>
                    <a:pt x="3148" y="1474"/>
                  </a:cubicBezTo>
                  <a:cubicBezTo>
                    <a:pt x="4061" y="1474"/>
                    <a:pt x="4747" y="1324"/>
                    <a:pt x="4802" y="1025"/>
                  </a:cubicBezTo>
                  <a:cubicBezTo>
                    <a:pt x="4871" y="643"/>
                    <a:pt x="3831" y="141"/>
                    <a:pt x="2462" y="20"/>
                  </a:cubicBezTo>
                  <a:cubicBezTo>
                    <a:pt x="2290" y="6"/>
                    <a:pt x="2122" y="0"/>
                    <a:pt x="1960"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79"/>
            <p:cNvSpPr/>
            <p:nvPr/>
          </p:nvSpPr>
          <p:spPr>
            <a:xfrm>
              <a:off x="7184075" y="2792066"/>
              <a:ext cx="123289" cy="47300"/>
            </a:xfrm>
            <a:custGeom>
              <a:rect b="b" l="l" r="r" t="t"/>
              <a:pathLst>
                <a:path extrusionOk="0" h="1530" w="3988">
                  <a:moveTo>
                    <a:pt x="1437" y="1"/>
                  </a:moveTo>
                  <a:cubicBezTo>
                    <a:pt x="606" y="1"/>
                    <a:pt x="1" y="276"/>
                    <a:pt x="1" y="586"/>
                  </a:cubicBezTo>
                  <a:cubicBezTo>
                    <a:pt x="1" y="984"/>
                    <a:pt x="833" y="1296"/>
                    <a:pt x="1838" y="1452"/>
                  </a:cubicBezTo>
                  <a:cubicBezTo>
                    <a:pt x="2171" y="1503"/>
                    <a:pt x="2491" y="1530"/>
                    <a:pt x="2775" y="1530"/>
                  </a:cubicBezTo>
                  <a:cubicBezTo>
                    <a:pt x="3363" y="1530"/>
                    <a:pt x="3796" y="1415"/>
                    <a:pt x="3866" y="1157"/>
                  </a:cubicBezTo>
                  <a:cubicBezTo>
                    <a:pt x="3987" y="794"/>
                    <a:pt x="3190" y="222"/>
                    <a:pt x="2046" y="48"/>
                  </a:cubicBezTo>
                  <a:cubicBezTo>
                    <a:pt x="1834" y="16"/>
                    <a:pt x="1629" y="1"/>
                    <a:pt x="1437"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79"/>
            <p:cNvSpPr/>
            <p:nvPr/>
          </p:nvSpPr>
          <p:spPr>
            <a:xfrm>
              <a:off x="7174461" y="2923888"/>
              <a:ext cx="138252" cy="55462"/>
            </a:xfrm>
            <a:custGeom>
              <a:rect b="b" l="l" r="r" t="t"/>
              <a:pathLst>
                <a:path extrusionOk="0" h="1794" w="4472">
                  <a:moveTo>
                    <a:pt x="1025" y="0"/>
                  </a:moveTo>
                  <a:cubicBezTo>
                    <a:pt x="517" y="0"/>
                    <a:pt x="162" y="111"/>
                    <a:pt x="104" y="325"/>
                  </a:cubicBezTo>
                  <a:cubicBezTo>
                    <a:pt x="0" y="706"/>
                    <a:pt x="884" y="1261"/>
                    <a:pt x="2062" y="1590"/>
                  </a:cubicBezTo>
                  <a:cubicBezTo>
                    <a:pt x="2571" y="1727"/>
                    <a:pt x="3056" y="1793"/>
                    <a:pt x="3449" y="1793"/>
                  </a:cubicBezTo>
                  <a:cubicBezTo>
                    <a:pt x="3955" y="1793"/>
                    <a:pt x="4309" y="1683"/>
                    <a:pt x="4367" y="1469"/>
                  </a:cubicBezTo>
                  <a:cubicBezTo>
                    <a:pt x="4471" y="1087"/>
                    <a:pt x="3605" y="516"/>
                    <a:pt x="2426" y="204"/>
                  </a:cubicBezTo>
                  <a:cubicBezTo>
                    <a:pt x="1911" y="67"/>
                    <a:pt x="1421" y="0"/>
                    <a:pt x="1025"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79"/>
            <p:cNvSpPr/>
            <p:nvPr/>
          </p:nvSpPr>
          <p:spPr>
            <a:xfrm>
              <a:off x="7405891" y="2913037"/>
              <a:ext cx="136119" cy="49990"/>
            </a:xfrm>
            <a:custGeom>
              <a:rect b="b" l="l" r="r" t="t"/>
              <a:pathLst>
                <a:path extrusionOk="0" h="1617" w="4403">
                  <a:moveTo>
                    <a:pt x="1402" y="0"/>
                  </a:moveTo>
                  <a:cubicBezTo>
                    <a:pt x="619" y="0"/>
                    <a:pt x="61" y="205"/>
                    <a:pt x="36" y="485"/>
                  </a:cubicBezTo>
                  <a:cubicBezTo>
                    <a:pt x="1" y="884"/>
                    <a:pt x="919" y="1283"/>
                    <a:pt x="2063" y="1490"/>
                  </a:cubicBezTo>
                  <a:cubicBezTo>
                    <a:pt x="2508" y="1573"/>
                    <a:pt x="2935" y="1617"/>
                    <a:pt x="3294" y="1617"/>
                  </a:cubicBezTo>
                  <a:cubicBezTo>
                    <a:pt x="3843" y="1617"/>
                    <a:pt x="4236" y="1513"/>
                    <a:pt x="4299" y="1283"/>
                  </a:cubicBezTo>
                  <a:cubicBezTo>
                    <a:pt x="4403" y="901"/>
                    <a:pt x="3536" y="312"/>
                    <a:pt x="2323" y="87"/>
                  </a:cubicBezTo>
                  <a:cubicBezTo>
                    <a:pt x="1997" y="27"/>
                    <a:pt x="1684" y="0"/>
                    <a:pt x="1402"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79"/>
            <p:cNvSpPr/>
            <p:nvPr/>
          </p:nvSpPr>
          <p:spPr>
            <a:xfrm>
              <a:off x="7428397" y="2815315"/>
              <a:ext cx="111479" cy="45445"/>
            </a:xfrm>
            <a:custGeom>
              <a:rect b="b" l="l" r="r" t="t"/>
              <a:pathLst>
                <a:path extrusionOk="0" h="1470" w="3606">
                  <a:moveTo>
                    <a:pt x="1440" y="0"/>
                  </a:moveTo>
                  <a:cubicBezTo>
                    <a:pt x="666" y="0"/>
                    <a:pt x="82" y="225"/>
                    <a:pt x="53" y="561"/>
                  </a:cubicBezTo>
                  <a:cubicBezTo>
                    <a:pt x="1" y="943"/>
                    <a:pt x="763" y="1341"/>
                    <a:pt x="1734" y="1445"/>
                  </a:cubicBezTo>
                  <a:cubicBezTo>
                    <a:pt x="1889" y="1462"/>
                    <a:pt x="2039" y="1469"/>
                    <a:pt x="2183" y="1469"/>
                  </a:cubicBezTo>
                  <a:cubicBezTo>
                    <a:pt x="2958" y="1469"/>
                    <a:pt x="3542" y="1244"/>
                    <a:pt x="3571" y="908"/>
                  </a:cubicBezTo>
                  <a:cubicBezTo>
                    <a:pt x="3606" y="527"/>
                    <a:pt x="2860" y="128"/>
                    <a:pt x="1890" y="24"/>
                  </a:cubicBezTo>
                  <a:cubicBezTo>
                    <a:pt x="1735" y="8"/>
                    <a:pt x="1584" y="0"/>
                    <a:pt x="1440"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79"/>
            <p:cNvSpPr/>
            <p:nvPr/>
          </p:nvSpPr>
          <p:spPr>
            <a:xfrm>
              <a:off x="7416619" y="2692211"/>
              <a:ext cx="121651" cy="55647"/>
            </a:xfrm>
            <a:custGeom>
              <a:rect b="b" l="l" r="r" t="t"/>
              <a:pathLst>
                <a:path extrusionOk="0" h="1800" w="3935">
                  <a:moveTo>
                    <a:pt x="1021" y="1"/>
                  </a:moveTo>
                  <a:cubicBezTo>
                    <a:pt x="488" y="1"/>
                    <a:pt x="112" y="150"/>
                    <a:pt x="70" y="384"/>
                  </a:cubicBezTo>
                  <a:cubicBezTo>
                    <a:pt x="1" y="783"/>
                    <a:pt x="763" y="1251"/>
                    <a:pt x="1734" y="1545"/>
                  </a:cubicBezTo>
                  <a:cubicBezTo>
                    <a:pt x="2246" y="1707"/>
                    <a:pt x="2731" y="1799"/>
                    <a:pt x="3103" y="1799"/>
                  </a:cubicBezTo>
                  <a:cubicBezTo>
                    <a:pt x="3448" y="1799"/>
                    <a:pt x="3695" y="1720"/>
                    <a:pt x="3779" y="1545"/>
                  </a:cubicBezTo>
                  <a:cubicBezTo>
                    <a:pt x="3935" y="1181"/>
                    <a:pt x="3241" y="523"/>
                    <a:pt x="2167" y="193"/>
                  </a:cubicBezTo>
                  <a:cubicBezTo>
                    <a:pt x="1752" y="60"/>
                    <a:pt x="1356" y="1"/>
                    <a:pt x="1021"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79"/>
            <p:cNvSpPr/>
            <p:nvPr/>
          </p:nvSpPr>
          <p:spPr>
            <a:xfrm>
              <a:off x="7578428" y="2798899"/>
              <a:ext cx="122176" cy="82234"/>
            </a:xfrm>
            <a:custGeom>
              <a:rect b="b" l="l" r="r" t="t"/>
              <a:pathLst>
                <a:path extrusionOk="0" h="2660" w="3952">
                  <a:moveTo>
                    <a:pt x="663" y="0"/>
                  </a:moveTo>
                  <a:cubicBezTo>
                    <a:pt x="386" y="0"/>
                    <a:pt x="193" y="75"/>
                    <a:pt x="139" y="209"/>
                  </a:cubicBezTo>
                  <a:cubicBezTo>
                    <a:pt x="0" y="590"/>
                    <a:pt x="728" y="1196"/>
                    <a:pt x="1630" y="1803"/>
                  </a:cubicBezTo>
                  <a:cubicBezTo>
                    <a:pt x="2348" y="2286"/>
                    <a:pt x="3033" y="2660"/>
                    <a:pt x="3431" y="2660"/>
                  </a:cubicBezTo>
                  <a:cubicBezTo>
                    <a:pt x="3532" y="2660"/>
                    <a:pt x="3615" y="2636"/>
                    <a:pt x="3675" y="2583"/>
                  </a:cubicBezTo>
                  <a:cubicBezTo>
                    <a:pt x="3952" y="2323"/>
                    <a:pt x="3484" y="1335"/>
                    <a:pt x="2409" y="625"/>
                  </a:cubicBezTo>
                  <a:cubicBezTo>
                    <a:pt x="1760" y="188"/>
                    <a:pt x="1105" y="0"/>
                    <a:pt x="663" y="0"/>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79"/>
            <p:cNvSpPr/>
            <p:nvPr/>
          </p:nvSpPr>
          <p:spPr>
            <a:xfrm>
              <a:off x="7610024" y="2940397"/>
              <a:ext cx="66467" cy="52988"/>
            </a:xfrm>
            <a:custGeom>
              <a:rect b="b" l="l" r="r" t="t"/>
              <a:pathLst>
                <a:path extrusionOk="0" h="1714" w="2150">
                  <a:moveTo>
                    <a:pt x="727" y="1"/>
                  </a:moveTo>
                  <a:cubicBezTo>
                    <a:pt x="527" y="1"/>
                    <a:pt x="352" y="67"/>
                    <a:pt x="244" y="207"/>
                  </a:cubicBezTo>
                  <a:cubicBezTo>
                    <a:pt x="1" y="519"/>
                    <a:pt x="174" y="1056"/>
                    <a:pt x="642" y="1420"/>
                  </a:cubicBezTo>
                  <a:cubicBezTo>
                    <a:pt x="891" y="1611"/>
                    <a:pt x="1177" y="1713"/>
                    <a:pt x="1424" y="1713"/>
                  </a:cubicBezTo>
                  <a:cubicBezTo>
                    <a:pt x="1624" y="1713"/>
                    <a:pt x="1799" y="1646"/>
                    <a:pt x="1907" y="1507"/>
                  </a:cubicBezTo>
                  <a:cubicBezTo>
                    <a:pt x="2150" y="1195"/>
                    <a:pt x="1977" y="657"/>
                    <a:pt x="1509" y="294"/>
                  </a:cubicBezTo>
                  <a:cubicBezTo>
                    <a:pt x="1260" y="102"/>
                    <a:pt x="974" y="1"/>
                    <a:pt x="727"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79"/>
            <p:cNvSpPr/>
            <p:nvPr/>
          </p:nvSpPr>
          <p:spPr>
            <a:xfrm>
              <a:off x="7554840" y="3055680"/>
              <a:ext cx="98093" cy="64983"/>
            </a:xfrm>
            <a:custGeom>
              <a:rect b="b" l="l" r="r" t="t"/>
              <a:pathLst>
                <a:path extrusionOk="0" h="2102" w="3173">
                  <a:moveTo>
                    <a:pt x="671" y="1"/>
                  </a:moveTo>
                  <a:cubicBezTo>
                    <a:pt x="454" y="1"/>
                    <a:pt x="288" y="61"/>
                    <a:pt x="209" y="187"/>
                  </a:cubicBezTo>
                  <a:cubicBezTo>
                    <a:pt x="1" y="533"/>
                    <a:pt x="451" y="1175"/>
                    <a:pt x="1214" y="1660"/>
                  </a:cubicBezTo>
                  <a:cubicBezTo>
                    <a:pt x="1679" y="1945"/>
                    <a:pt x="2151" y="2102"/>
                    <a:pt x="2495" y="2102"/>
                  </a:cubicBezTo>
                  <a:cubicBezTo>
                    <a:pt x="2715" y="2102"/>
                    <a:pt x="2883" y="2038"/>
                    <a:pt x="2964" y="1902"/>
                  </a:cubicBezTo>
                  <a:cubicBezTo>
                    <a:pt x="3172" y="1573"/>
                    <a:pt x="2739" y="915"/>
                    <a:pt x="1977" y="447"/>
                  </a:cubicBezTo>
                  <a:cubicBezTo>
                    <a:pt x="1506" y="158"/>
                    <a:pt x="1021" y="1"/>
                    <a:pt x="671" y="1"/>
                  </a:cubicBezTo>
                  <a:close/>
                </a:path>
              </a:pathLst>
            </a:custGeom>
            <a:solidFill>
              <a:srgbClr val="000000">
                <a:alpha val="1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79"/>
            <p:cNvSpPr/>
            <p:nvPr/>
          </p:nvSpPr>
          <p:spPr>
            <a:xfrm>
              <a:off x="5885888" y="3016974"/>
              <a:ext cx="55214" cy="125391"/>
            </a:xfrm>
            <a:custGeom>
              <a:rect b="b" l="l" r="r" t="t"/>
              <a:pathLst>
                <a:path extrusionOk="0" h="4056" w="1786">
                  <a:moveTo>
                    <a:pt x="884" y="0"/>
                  </a:moveTo>
                  <a:cubicBezTo>
                    <a:pt x="399" y="0"/>
                    <a:pt x="0" y="919"/>
                    <a:pt x="0" y="2028"/>
                  </a:cubicBezTo>
                  <a:cubicBezTo>
                    <a:pt x="0" y="3154"/>
                    <a:pt x="399" y="4056"/>
                    <a:pt x="884" y="4056"/>
                  </a:cubicBezTo>
                  <a:cubicBezTo>
                    <a:pt x="1387" y="4056"/>
                    <a:pt x="1786" y="3154"/>
                    <a:pt x="1786" y="2028"/>
                  </a:cubicBezTo>
                  <a:cubicBezTo>
                    <a:pt x="1786" y="919"/>
                    <a:pt x="1387" y="0"/>
                    <a:pt x="884"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79"/>
            <p:cNvSpPr/>
            <p:nvPr/>
          </p:nvSpPr>
          <p:spPr>
            <a:xfrm>
              <a:off x="5984477" y="2960152"/>
              <a:ext cx="58429" cy="142580"/>
            </a:xfrm>
            <a:custGeom>
              <a:rect b="b" l="l" r="r" t="t"/>
              <a:pathLst>
                <a:path extrusionOk="0" h="4612" w="1890">
                  <a:moveTo>
                    <a:pt x="862" y="1"/>
                  </a:moveTo>
                  <a:cubicBezTo>
                    <a:pt x="858" y="1"/>
                    <a:pt x="854" y="1"/>
                    <a:pt x="850" y="1"/>
                  </a:cubicBezTo>
                  <a:cubicBezTo>
                    <a:pt x="347" y="18"/>
                    <a:pt x="0" y="1076"/>
                    <a:pt x="52" y="2341"/>
                  </a:cubicBezTo>
                  <a:cubicBezTo>
                    <a:pt x="104" y="3612"/>
                    <a:pt x="547" y="4611"/>
                    <a:pt x="1028" y="4611"/>
                  </a:cubicBezTo>
                  <a:cubicBezTo>
                    <a:pt x="1032" y="4611"/>
                    <a:pt x="1036" y="4611"/>
                    <a:pt x="1040" y="4611"/>
                  </a:cubicBezTo>
                  <a:cubicBezTo>
                    <a:pt x="1543" y="4594"/>
                    <a:pt x="1889" y="3537"/>
                    <a:pt x="1837" y="2271"/>
                  </a:cubicBezTo>
                  <a:cubicBezTo>
                    <a:pt x="1786" y="1000"/>
                    <a:pt x="1342" y="1"/>
                    <a:pt x="862"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79"/>
            <p:cNvSpPr/>
            <p:nvPr/>
          </p:nvSpPr>
          <p:spPr>
            <a:xfrm>
              <a:off x="6078242" y="2914614"/>
              <a:ext cx="58398" cy="125608"/>
            </a:xfrm>
            <a:custGeom>
              <a:rect b="b" l="l" r="r" t="t"/>
              <a:pathLst>
                <a:path extrusionOk="0" h="4063" w="1889">
                  <a:moveTo>
                    <a:pt x="963" y="0"/>
                  </a:moveTo>
                  <a:cubicBezTo>
                    <a:pt x="954" y="0"/>
                    <a:pt x="945" y="0"/>
                    <a:pt x="936" y="1"/>
                  </a:cubicBezTo>
                  <a:cubicBezTo>
                    <a:pt x="434" y="36"/>
                    <a:pt x="104" y="920"/>
                    <a:pt x="52" y="1994"/>
                  </a:cubicBezTo>
                  <a:cubicBezTo>
                    <a:pt x="0" y="3051"/>
                    <a:pt x="260" y="3970"/>
                    <a:pt x="745" y="4056"/>
                  </a:cubicBezTo>
                  <a:cubicBezTo>
                    <a:pt x="767" y="4060"/>
                    <a:pt x="790" y="4062"/>
                    <a:pt x="812" y="4062"/>
                  </a:cubicBezTo>
                  <a:cubicBezTo>
                    <a:pt x="1279" y="4062"/>
                    <a:pt x="1771" y="3206"/>
                    <a:pt x="1837" y="2081"/>
                  </a:cubicBezTo>
                  <a:cubicBezTo>
                    <a:pt x="1888" y="907"/>
                    <a:pt x="1438" y="0"/>
                    <a:pt x="963"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79"/>
            <p:cNvSpPr/>
            <p:nvPr/>
          </p:nvSpPr>
          <p:spPr>
            <a:xfrm>
              <a:off x="5888578" y="2823043"/>
              <a:ext cx="61645" cy="120259"/>
            </a:xfrm>
            <a:custGeom>
              <a:rect b="b" l="l" r="r" t="t"/>
              <a:pathLst>
                <a:path extrusionOk="0" h="3890" w="1994">
                  <a:moveTo>
                    <a:pt x="706" y="1"/>
                  </a:moveTo>
                  <a:cubicBezTo>
                    <a:pt x="666" y="1"/>
                    <a:pt x="627" y="6"/>
                    <a:pt x="589" y="17"/>
                  </a:cubicBezTo>
                  <a:cubicBezTo>
                    <a:pt x="121" y="173"/>
                    <a:pt x="0" y="1039"/>
                    <a:pt x="52" y="1993"/>
                  </a:cubicBezTo>
                  <a:cubicBezTo>
                    <a:pt x="121" y="2946"/>
                    <a:pt x="347" y="3795"/>
                    <a:pt x="849" y="3882"/>
                  </a:cubicBezTo>
                  <a:cubicBezTo>
                    <a:pt x="874" y="3887"/>
                    <a:pt x="899" y="3890"/>
                    <a:pt x="925" y="3890"/>
                  </a:cubicBezTo>
                  <a:cubicBezTo>
                    <a:pt x="1134" y="3890"/>
                    <a:pt x="1373" y="3703"/>
                    <a:pt x="1543" y="3379"/>
                  </a:cubicBezTo>
                  <a:cubicBezTo>
                    <a:pt x="1993" y="2426"/>
                    <a:pt x="1924" y="1317"/>
                    <a:pt x="1352" y="433"/>
                  </a:cubicBezTo>
                  <a:cubicBezTo>
                    <a:pt x="1147" y="155"/>
                    <a:pt x="918" y="1"/>
                    <a:pt x="706"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79"/>
            <p:cNvSpPr/>
            <p:nvPr/>
          </p:nvSpPr>
          <p:spPr>
            <a:xfrm>
              <a:off x="5999996" y="2720529"/>
              <a:ext cx="61645" cy="142704"/>
            </a:xfrm>
            <a:custGeom>
              <a:rect b="b" l="l" r="r" t="t"/>
              <a:pathLst>
                <a:path extrusionOk="0" h="4616" w="1994">
                  <a:moveTo>
                    <a:pt x="754" y="0"/>
                  </a:moveTo>
                  <a:cubicBezTo>
                    <a:pt x="734" y="0"/>
                    <a:pt x="714" y="2"/>
                    <a:pt x="694" y="5"/>
                  </a:cubicBezTo>
                  <a:cubicBezTo>
                    <a:pt x="209" y="92"/>
                    <a:pt x="1" y="1149"/>
                    <a:pt x="105" y="2380"/>
                  </a:cubicBezTo>
                  <a:cubicBezTo>
                    <a:pt x="209" y="3610"/>
                    <a:pt x="590" y="4615"/>
                    <a:pt x="1075" y="4615"/>
                  </a:cubicBezTo>
                  <a:cubicBezTo>
                    <a:pt x="1079" y="4615"/>
                    <a:pt x="1083" y="4615"/>
                    <a:pt x="1087" y="4615"/>
                  </a:cubicBezTo>
                  <a:cubicBezTo>
                    <a:pt x="1585" y="4615"/>
                    <a:pt x="1993" y="3547"/>
                    <a:pt x="1890" y="2224"/>
                  </a:cubicBezTo>
                  <a:cubicBezTo>
                    <a:pt x="1774" y="960"/>
                    <a:pt x="1227" y="0"/>
                    <a:pt x="754"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79"/>
            <p:cNvSpPr/>
            <p:nvPr/>
          </p:nvSpPr>
          <p:spPr>
            <a:xfrm>
              <a:off x="6116824" y="2657617"/>
              <a:ext cx="61088" cy="149721"/>
            </a:xfrm>
            <a:custGeom>
              <a:rect b="b" l="l" r="r" t="t"/>
              <a:pathLst>
                <a:path extrusionOk="0" h="4843" w="1976">
                  <a:moveTo>
                    <a:pt x="529" y="0"/>
                  </a:moveTo>
                  <a:cubicBezTo>
                    <a:pt x="482" y="0"/>
                    <a:pt x="438" y="10"/>
                    <a:pt x="399" y="30"/>
                  </a:cubicBezTo>
                  <a:cubicBezTo>
                    <a:pt x="156" y="134"/>
                    <a:pt x="69" y="463"/>
                    <a:pt x="35" y="879"/>
                  </a:cubicBezTo>
                  <a:cubicBezTo>
                    <a:pt x="0" y="1312"/>
                    <a:pt x="0" y="1850"/>
                    <a:pt x="17" y="2422"/>
                  </a:cubicBezTo>
                  <a:cubicBezTo>
                    <a:pt x="17" y="3011"/>
                    <a:pt x="17" y="3548"/>
                    <a:pt x="69" y="3964"/>
                  </a:cubicBezTo>
                  <a:cubicBezTo>
                    <a:pt x="121" y="4397"/>
                    <a:pt x="225" y="4727"/>
                    <a:pt x="451" y="4813"/>
                  </a:cubicBezTo>
                  <a:cubicBezTo>
                    <a:pt x="493" y="4833"/>
                    <a:pt x="539" y="4843"/>
                    <a:pt x="588" y="4843"/>
                  </a:cubicBezTo>
                  <a:cubicBezTo>
                    <a:pt x="799" y="4843"/>
                    <a:pt x="1061" y="4662"/>
                    <a:pt x="1300" y="4311"/>
                  </a:cubicBezTo>
                  <a:cubicBezTo>
                    <a:pt x="1976" y="3132"/>
                    <a:pt x="1958" y="1676"/>
                    <a:pt x="1248" y="515"/>
                  </a:cubicBezTo>
                  <a:cubicBezTo>
                    <a:pt x="995" y="178"/>
                    <a:pt x="731" y="0"/>
                    <a:pt x="529"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79"/>
            <p:cNvSpPr/>
            <p:nvPr/>
          </p:nvSpPr>
          <p:spPr>
            <a:xfrm>
              <a:off x="5880540" y="2601042"/>
              <a:ext cx="69126" cy="154606"/>
            </a:xfrm>
            <a:custGeom>
              <a:rect b="b" l="l" r="r" t="t"/>
              <a:pathLst>
                <a:path extrusionOk="0" h="5001" w="2236">
                  <a:moveTo>
                    <a:pt x="751" y="1"/>
                  </a:moveTo>
                  <a:cubicBezTo>
                    <a:pt x="731" y="1"/>
                    <a:pt x="712" y="2"/>
                    <a:pt x="693" y="6"/>
                  </a:cubicBezTo>
                  <a:cubicBezTo>
                    <a:pt x="208" y="75"/>
                    <a:pt x="0" y="1271"/>
                    <a:pt x="243" y="2640"/>
                  </a:cubicBezTo>
                  <a:cubicBezTo>
                    <a:pt x="478" y="3982"/>
                    <a:pt x="1022" y="5000"/>
                    <a:pt x="1496" y="5000"/>
                  </a:cubicBezTo>
                  <a:cubicBezTo>
                    <a:pt x="1512" y="5000"/>
                    <a:pt x="1527" y="4999"/>
                    <a:pt x="1543" y="4997"/>
                  </a:cubicBezTo>
                  <a:cubicBezTo>
                    <a:pt x="2045" y="4910"/>
                    <a:pt x="2236" y="3714"/>
                    <a:pt x="1993" y="2345"/>
                  </a:cubicBezTo>
                  <a:cubicBezTo>
                    <a:pt x="1777" y="1013"/>
                    <a:pt x="1224" y="1"/>
                    <a:pt x="751"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79"/>
            <p:cNvSpPr/>
            <p:nvPr/>
          </p:nvSpPr>
          <p:spPr>
            <a:xfrm>
              <a:off x="5979128" y="2481091"/>
              <a:ext cx="61645" cy="97259"/>
            </a:xfrm>
            <a:custGeom>
              <a:rect b="b" l="l" r="r" t="t"/>
              <a:pathLst>
                <a:path extrusionOk="0" h="3146" w="1994">
                  <a:moveTo>
                    <a:pt x="854" y="1"/>
                  </a:moveTo>
                  <a:cubicBezTo>
                    <a:pt x="835" y="1"/>
                    <a:pt x="816" y="2"/>
                    <a:pt x="797" y="3"/>
                  </a:cubicBezTo>
                  <a:cubicBezTo>
                    <a:pt x="312" y="73"/>
                    <a:pt x="0" y="818"/>
                    <a:pt x="121" y="1685"/>
                  </a:cubicBezTo>
                  <a:cubicBezTo>
                    <a:pt x="220" y="2509"/>
                    <a:pt x="664" y="3145"/>
                    <a:pt x="1125" y="3145"/>
                  </a:cubicBezTo>
                  <a:cubicBezTo>
                    <a:pt x="1149" y="3145"/>
                    <a:pt x="1172" y="3144"/>
                    <a:pt x="1196" y="3140"/>
                  </a:cubicBezTo>
                  <a:cubicBezTo>
                    <a:pt x="1681" y="3071"/>
                    <a:pt x="1993" y="2326"/>
                    <a:pt x="1889" y="1459"/>
                  </a:cubicBezTo>
                  <a:cubicBezTo>
                    <a:pt x="1789" y="626"/>
                    <a:pt x="1336" y="1"/>
                    <a:pt x="854"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79"/>
            <p:cNvSpPr/>
            <p:nvPr/>
          </p:nvSpPr>
          <p:spPr>
            <a:xfrm>
              <a:off x="6086280" y="2428752"/>
              <a:ext cx="69682" cy="115189"/>
            </a:xfrm>
            <a:custGeom>
              <a:rect b="b" l="l" r="r" t="t"/>
              <a:pathLst>
                <a:path extrusionOk="0" h="3726" w="2254">
                  <a:moveTo>
                    <a:pt x="649" y="1"/>
                  </a:moveTo>
                  <a:cubicBezTo>
                    <a:pt x="591" y="1"/>
                    <a:pt x="536" y="11"/>
                    <a:pt x="485" y="33"/>
                  </a:cubicBezTo>
                  <a:cubicBezTo>
                    <a:pt x="35" y="241"/>
                    <a:pt x="0" y="1125"/>
                    <a:pt x="243" y="2060"/>
                  </a:cubicBezTo>
                  <a:cubicBezTo>
                    <a:pt x="480" y="2976"/>
                    <a:pt x="916" y="3725"/>
                    <a:pt x="1389" y="3725"/>
                  </a:cubicBezTo>
                  <a:cubicBezTo>
                    <a:pt x="1400" y="3725"/>
                    <a:pt x="1411" y="3725"/>
                    <a:pt x="1421" y="3724"/>
                  </a:cubicBezTo>
                  <a:cubicBezTo>
                    <a:pt x="1924" y="3690"/>
                    <a:pt x="2253" y="2736"/>
                    <a:pt x="1976" y="1627"/>
                  </a:cubicBezTo>
                  <a:cubicBezTo>
                    <a:pt x="1715" y="644"/>
                    <a:pt x="1099" y="1"/>
                    <a:pt x="649"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79"/>
            <p:cNvSpPr/>
            <p:nvPr/>
          </p:nvSpPr>
          <p:spPr>
            <a:xfrm>
              <a:off x="5945369" y="2268025"/>
              <a:ext cx="70208" cy="110892"/>
            </a:xfrm>
            <a:custGeom>
              <a:rect b="b" l="l" r="r" t="t"/>
              <a:pathLst>
                <a:path extrusionOk="0" h="3587" w="2271">
                  <a:moveTo>
                    <a:pt x="531" y="1"/>
                  </a:moveTo>
                  <a:cubicBezTo>
                    <a:pt x="412" y="1"/>
                    <a:pt x="306" y="36"/>
                    <a:pt x="226" y="102"/>
                  </a:cubicBezTo>
                  <a:cubicBezTo>
                    <a:pt x="35" y="258"/>
                    <a:pt x="0" y="552"/>
                    <a:pt x="18" y="882"/>
                  </a:cubicBezTo>
                  <a:cubicBezTo>
                    <a:pt x="87" y="1644"/>
                    <a:pt x="312" y="2390"/>
                    <a:pt x="676" y="3065"/>
                  </a:cubicBezTo>
                  <a:cubicBezTo>
                    <a:pt x="849" y="3343"/>
                    <a:pt x="1040" y="3568"/>
                    <a:pt x="1300" y="3585"/>
                  </a:cubicBezTo>
                  <a:cubicBezTo>
                    <a:pt x="1310" y="3586"/>
                    <a:pt x="1320" y="3586"/>
                    <a:pt x="1330" y="3586"/>
                  </a:cubicBezTo>
                  <a:cubicBezTo>
                    <a:pt x="1563" y="3586"/>
                    <a:pt x="1792" y="3396"/>
                    <a:pt x="1941" y="3031"/>
                  </a:cubicBezTo>
                  <a:cubicBezTo>
                    <a:pt x="2271" y="1991"/>
                    <a:pt x="1924" y="882"/>
                    <a:pt x="1075" y="206"/>
                  </a:cubicBezTo>
                  <a:cubicBezTo>
                    <a:pt x="885" y="66"/>
                    <a:pt x="695" y="1"/>
                    <a:pt x="531"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79"/>
            <p:cNvSpPr/>
            <p:nvPr/>
          </p:nvSpPr>
          <p:spPr>
            <a:xfrm>
              <a:off x="5853211" y="2377742"/>
              <a:ext cx="65911" cy="86469"/>
            </a:xfrm>
            <a:custGeom>
              <a:rect b="b" l="l" r="r" t="t"/>
              <a:pathLst>
                <a:path extrusionOk="0" h="2797" w="2132">
                  <a:moveTo>
                    <a:pt x="836" y="1"/>
                  </a:moveTo>
                  <a:cubicBezTo>
                    <a:pt x="788" y="1"/>
                    <a:pt x="740" y="7"/>
                    <a:pt x="694" y="19"/>
                  </a:cubicBezTo>
                  <a:cubicBezTo>
                    <a:pt x="208" y="158"/>
                    <a:pt x="0" y="868"/>
                    <a:pt x="208" y="1631"/>
                  </a:cubicBezTo>
                  <a:cubicBezTo>
                    <a:pt x="394" y="2310"/>
                    <a:pt x="854" y="2797"/>
                    <a:pt x="1283" y="2797"/>
                  </a:cubicBezTo>
                  <a:cubicBezTo>
                    <a:pt x="1336" y="2797"/>
                    <a:pt x="1388" y="2790"/>
                    <a:pt x="1439" y="2775"/>
                  </a:cubicBezTo>
                  <a:cubicBezTo>
                    <a:pt x="1924" y="2653"/>
                    <a:pt x="2132" y="1925"/>
                    <a:pt x="1924" y="1163"/>
                  </a:cubicBezTo>
                  <a:cubicBezTo>
                    <a:pt x="1737" y="477"/>
                    <a:pt x="1269" y="1"/>
                    <a:pt x="836"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3" name="Google Shape;1013;p79"/>
          <p:cNvSpPr txBox="1"/>
          <p:nvPr/>
        </p:nvSpPr>
        <p:spPr>
          <a:xfrm>
            <a:off x="270800" y="695700"/>
            <a:ext cx="4678500" cy="37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b="1" lang="en" sz="3300">
                <a:solidFill>
                  <a:schemeClr val="dk2"/>
                </a:solidFill>
              </a:rPr>
              <a:t>Concept Development:</a:t>
            </a:r>
            <a:r>
              <a:rPr lang="en" sz="3300">
                <a:solidFill>
                  <a:schemeClr val="dk2"/>
                </a:solidFill>
              </a:rPr>
              <a:t> </a:t>
            </a:r>
            <a:r>
              <a:rPr b="1" lang="en" sz="3400">
                <a:solidFill>
                  <a:schemeClr val="dk2"/>
                </a:solidFill>
                <a:latin typeface="Corbel"/>
                <a:ea typeface="Corbel"/>
                <a:cs typeface="Corbel"/>
                <a:sym typeface="Corbel"/>
              </a:rPr>
              <a:t>Understanding, formed through experience, that gives meaning to communication or language.</a:t>
            </a:r>
            <a:endParaRPr sz="800">
              <a:solidFill>
                <a:schemeClr val="accent1"/>
              </a:solidFill>
              <a:latin typeface="Merriweather Sans"/>
              <a:ea typeface="Merriweather Sans"/>
              <a:cs typeface="Merriweather Sans"/>
              <a:sym typeface="Merriweather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1000"/>
                                        <p:tgtEl>
                                          <p:spTgt spid="9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grpSp>
        <p:nvGrpSpPr>
          <p:cNvPr id="1018" name="Google Shape;1018;p80"/>
          <p:cNvGrpSpPr/>
          <p:nvPr/>
        </p:nvGrpSpPr>
        <p:grpSpPr>
          <a:xfrm>
            <a:off x="2996838" y="2131849"/>
            <a:ext cx="3150312" cy="3221866"/>
            <a:chOff x="3204013" y="2131849"/>
            <a:chExt cx="3150312" cy="3221866"/>
          </a:xfrm>
        </p:grpSpPr>
        <p:sp>
          <p:nvSpPr>
            <p:cNvPr id="1019" name="Google Shape;1019;p80"/>
            <p:cNvSpPr/>
            <p:nvPr/>
          </p:nvSpPr>
          <p:spPr>
            <a:xfrm>
              <a:off x="4471836" y="3073708"/>
              <a:ext cx="1882489" cy="2280007"/>
            </a:xfrm>
            <a:custGeom>
              <a:rect b="b" l="l" r="r" t="t"/>
              <a:pathLst>
                <a:path extrusionOk="0" h="89028" w="73506">
                  <a:moveTo>
                    <a:pt x="58719" y="1"/>
                  </a:moveTo>
                  <a:cubicBezTo>
                    <a:pt x="56597" y="1"/>
                    <a:pt x="54508" y="424"/>
                    <a:pt x="52561" y="1243"/>
                  </a:cubicBezTo>
                  <a:cubicBezTo>
                    <a:pt x="52247" y="1369"/>
                    <a:pt x="51933" y="1515"/>
                    <a:pt x="51640" y="1683"/>
                  </a:cubicBezTo>
                  <a:cubicBezTo>
                    <a:pt x="51431" y="1766"/>
                    <a:pt x="51242" y="1892"/>
                    <a:pt x="51033" y="1996"/>
                  </a:cubicBezTo>
                  <a:cubicBezTo>
                    <a:pt x="48188" y="3587"/>
                    <a:pt x="45593" y="5616"/>
                    <a:pt x="43375" y="8022"/>
                  </a:cubicBezTo>
                  <a:cubicBezTo>
                    <a:pt x="41639" y="9906"/>
                    <a:pt x="40006" y="11851"/>
                    <a:pt x="38458" y="13860"/>
                  </a:cubicBezTo>
                  <a:cubicBezTo>
                    <a:pt x="37935" y="14530"/>
                    <a:pt x="37433" y="15199"/>
                    <a:pt x="36931" y="15890"/>
                  </a:cubicBezTo>
                  <a:cubicBezTo>
                    <a:pt x="35864" y="17333"/>
                    <a:pt x="34817" y="18798"/>
                    <a:pt x="33792" y="20305"/>
                  </a:cubicBezTo>
                  <a:cubicBezTo>
                    <a:pt x="33374" y="20911"/>
                    <a:pt x="32976" y="21518"/>
                    <a:pt x="32558" y="22146"/>
                  </a:cubicBezTo>
                  <a:cubicBezTo>
                    <a:pt x="32056" y="22899"/>
                    <a:pt x="31553" y="23652"/>
                    <a:pt x="31072" y="24426"/>
                  </a:cubicBezTo>
                  <a:cubicBezTo>
                    <a:pt x="28185" y="28925"/>
                    <a:pt x="25527" y="33549"/>
                    <a:pt x="22933" y="38215"/>
                  </a:cubicBezTo>
                  <a:cubicBezTo>
                    <a:pt x="22556" y="38906"/>
                    <a:pt x="22180" y="39575"/>
                    <a:pt x="21803" y="40245"/>
                  </a:cubicBezTo>
                  <a:cubicBezTo>
                    <a:pt x="20527" y="42567"/>
                    <a:pt x="19271" y="44890"/>
                    <a:pt x="18016" y="47233"/>
                  </a:cubicBezTo>
                  <a:cubicBezTo>
                    <a:pt x="18016" y="47254"/>
                    <a:pt x="17995" y="47296"/>
                    <a:pt x="17974" y="47317"/>
                  </a:cubicBezTo>
                  <a:cubicBezTo>
                    <a:pt x="17597" y="48028"/>
                    <a:pt x="17221" y="48740"/>
                    <a:pt x="16844" y="49451"/>
                  </a:cubicBezTo>
                  <a:cubicBezTo>
                    <a:pt x="15024" y="52945"/>
                    <a:pt x="13287" y="56502"/>
                    <a:pt x="11529" y="60018"/>
                  </a:cubicBezTo>
                  <a:cubicBezTo>
                    <a:pt x="11383" y="60310"/>
                    <a:pt x="11216" y="60603"/>
                    <a:pt x="11069" y="60896"/>
                  </a:cubicBezTo>
                  <a:cubicBezTo>
                    <a:pt x="10881" y="61294"/>
                    <a:pt x="10693" y="61691"/>
                    <a:pt x="10483" y="62068"/>
                  </a:cubicBezTo>
                  <a:lnTo>
                    <a:pt x="10483" y="62089"/>
                  </a:lnTo>
                  <a:cubicBezTo>
                    <a:pt x="9500" y="64056"/>
                    <a:pt x="8496" y="66044"/>
                    <a:pt x="7491" y="68010"/>
                  </a:cubicBezTo>
                  <a:lnTo>
                    <a:pt x="7491" y="68031"/>
                  </a:lnTo>
                  <a:cubicBezTo>
                    <a:pt x="7136" y="68743"/>
                    <a:pt x="6780" y="69454"/>
                    <a:pt x="6424" y="70166"/>
                  </a:cubicBezTo>
                  <a:cubicBezTo>
                    <a:pt x="4771" y="73451"/>
                    <a:pt x="3160" y="76736"/>
                    <a:pt x="1612" y="80062"/>
                  </a:cubicBezTo>
                  <a:cubicBezTo>
                    <a:pt x="1089" y="81192"/>
                    <a:pt x="607" y="82343"/>
                    <a:pt x="210" y="83515"/>
                  </a:cubicBezTo>
                  <a:cubicBezTo>
                    <a:pt x="1" y="84122"/>
                    <a:pt x="22" y="84163"/>
                    <a:pt x="566" y="84477"/>
                  </a:cubicBezTo>
                  <a:cubicBezTo>
                    <a:pt x="691" y="84561"/>
                    <a:pt x="817" y="84624"/>
                    <a:pt x="942" y="84687"/>
                  </a:cubicBezTo>
                  <a:cubicBezTo>
                    <a:pt x="1005" y="84707"/>
                    <a:pt x="1047" y="84749"/>
                    <a:pt x="1110" y="84770"/>
                  </a:cubicBezTo>
                  <a:cubicBezTo>
                    <a:pt x="2030" y="85231"/>
                    <a:pt x="2930" y="85691"/>
                    <a:pt x="3851" y="86130"/>
                  </a:cubicBezTo>
                  <a:cubicBezTo>
                    <a:pt x="4415" y="86402"/>
                    <a:pt x="4959" y="86674"/>
                    <a:pt x="5524" y="86946"/>
                  </a:cubicBezTo>
                  <a:cubicBezTo>
                    <a:pt x="5775" y="87072"/>
                    <a:pt x="6027" y="87197"/>
                    <a:pt x="6299" y="87323"/>
                  </a:cubicBezTo>
                  <a:cubicBezTo>
                    <a:pt x="7324" y="87846"/>
                    <a:pt x="8370" y="88327"/>
                    <a:pt x="9437" y="88788"/>
                  </a:cubicBezTo>
                  <a:cubicBezTo>
                    <a:pt x="9815" y="88942"/>
                    <a:pt x="10079" y="89028"/>
                    <a:pt x="10287" y="89028"/>
                  </a:cubicBezTo>
                  <a:cubicBezTo>
                    <a:pt x="10644" y="89028"/>
                    <a:pt x="10836" y="88775"/>
                    <a:pt x="11153" y="88181"/>
                  </a:cubicBezTo>
                  <a:cubicBezTo>
                    <a:pt x="11362" y="87762"/>
                    <a:pt x="11571" y="87365"/>
                    <a:pt x="11781" y="86946"/>
                  </a:cubicBezTo>
                  <a:cubicBezTo>
                    <a:pt x="12597" y="85398"/>
                    <a:pt x="13413" y="83850"/>
                    <a:pt x="14229" y="82301"/>
                  </a:cubicBezTo>
                  <a:cubicBezTo>
                    <a:pt x="14605" y="81569"/>
                    <a:pt x="15003" y="80837"/>
                    <a:pt x="15379" y="80104"/>
                  </a:cubicBezTo>
                  <a:cubicBezTo>
                    <a:pt x="15861" y="79205"/>
                    <a:pt x="16342" y="78284"/>
                    <a:pt x="16823" y="77363"/>
                  </a:cubicBezTo>
                  <a:cubicBezTo>
                    <a:pt x="17032" y="76945"/>
                    <a:pt x="17283" y="76505"/>
                    <a:pt x="17493" y="76066"/>
                  </a:cubicBezTo>
                  <a:cubicBezTo>
                    <a:pt x="17848" y="75375"/>
                    <a:pt x="18225" y="74664"/>
                    <a:pt x="18581" y="73974"/>
                  </a:cubicBezTo>
                  <a:cubicBezTo>
                    <a:pt x="20694" y="69873"/>
                    <a:pt x="22807" y="65751"/>
                    <a:pt x="24962" y="61671"/>
                  </a:cubicBezTo>
                  <a:cubicBezTo>
                    <a:pt x="24983" y="61629"/>
                    <a:pt x="25004" y="61587"/>
                    <a:pt x="25025" y="61545"/>
                  </a:cubicBezTo>
                  <a:cubicBezTo>
                    <a:pt x="25381" y="60896"/>
                    <a:pt x="25737" y="60248"/>
                    <a:pt x="26071" y="59599"/>
                  </a:cubicBezTo>
                  <a:cubicBezTo>
                    <a:pt x="27055" y="57779"/>
                    <a:pt x="28038" y="55979"/>
                    <a:pt x="29022" y="54180"/>
                  </a:cubicBezTo>
                  <a:cubicBezTo>
                    <a:pt x="29377" y="53510"/>
                    <a:pt x="29754" y="52841"/>
                    <a:pt x="30131" y="52171"/>
                  </a:cubicBezTo>
                  <a:cubicBezTo>
                    <a:pt x="32181" y="48447"/>
                    <a:pt x="34294" y="44743"/>
                    <a:pt x="36470" y="41061"/>
                  </a:cubicBezTo>
                  <a:cubicBezTo>
                    <a:pt x="36491" y="41040"/>
                    <a:pt x="36491" y="40998"/>
                    <a:pt x="36512" y="40977"/>
                  </a:cubicBezTo>
                  <a:lnTo>
                    <a:pt x="36512" y="40956"/>
                  </a:lnTo>
                  <a:cubicBezTo>
                    <a:pt x="36910" y="40308"/>
                    <a:pt x="37307" y="39638"/>
                    <a:pt x="37705" y="38968"/>
                  </a:cubicBezTo>
                  <a:cubicBezTo>
                    <a:pt x="38981" y="36813"/>
                    <a:pt x="40278" y="34679"/>
                    <a:pt x="41576" y="32566"/>
                  </a:cubicBezTo>
                  <a:cubicBezTo>
                    <a:pt x="42015" y="31854"/>
                    <a:pt x="42455" y="31164"/>
                    <a:pt x="42894" y="30452"/>
                  </a:cubicBezTo>
                  <a:cubicBezTo>
                    <a:pt x="44589" y="27711"/>
                    <a:pt x="46346" y="24971"/>
                    <a:pt x="48146" y="22250"/>
                  </a:cubicBezTo>
                  <a:cubicBezTo>
                    <a:pt x="49025" y="20911"/>
                    <a:pt x="49945" y="19614"/>
                    <a:pt x="50950" y="18359"/>
                  </a:cubicBezTo>
                  <a:cubicBezTo>
                    <a:pt x="51368" y="17815"/>
                    <a:pt x="51828" y="17312"/>
                    <a:pt x="52289" y="16810"/>
                  </a:cubicBezTo>
                  <a:lnTo>
                    <a:pt x="52289" y="16789"/>
                  </a:lnTo>
                  <a:cubicBezTo>
                    <a:pt x="52895" y="16141"/>
                    <a:pt x="53502" y="15513"/>
                    <a:pt x="54172" y="14906"/>
                  </a:cubicBezTo>
                  <a:cubicBezTo>
                    <a:pt x="54255" y="14823"/>
                    <a:pt x="54360" y="14739"/>
                    <a:pt x="54465" y="14655"/>
                  </a:cubicBezTo>
                  <a:cubicBezTo>
                    <a:pt x="54862" y="14299"/>
                    <a:pt x="55281" y="13944"/>
                    <a:pt x="55741" y="13609"/>
                  </a:cubicBezTo>
                  <a:cubicBezTo>
                    <a:pt x="56118" y="13337"/>
                    <a:pt x="56515" y="13065"/>
                    <a:pt x="56913" y="12835"/>
                  </a:cubicBezTo>
                  <a:cubicBezTo>
                    <a:pt x="57310" y="12605"/>
                    <a:pt x="57708" y="12416"/>
                    <a:pt x="58126" y="12270"/>
                  </a:cubicBezTo>
                  <a:cubicBezTo>
                    <a:pt x="58628" y="12082"/>
                    <a:pt x="59152" y="11998"/>
                    <a:pt x="59675" y="11977"/>
                  </a:cubicBezTo>
                  <a:lnTo>
                    <a:pt x="60051" y="11977"/>
                  </a:lnTo>
                  <a:cubicBezTo>
                    <a:pt x="61244" y="11998"/>
                    <a:pt x="62311" y="12793"/>
                    <a:pt x="62688" y="13923"/>
                  </a:cubicBezTo>
                  <a:cubicBezTo>
                    <a:pt x="62729" y="14048"/>
                    <a:pt x="62771" y="14174"/>
                    <a:pt x="62792" y="14299"/>
                  </a:cubicBezTo>
                  <a:cubicBezTo>
                    <a:pt x="62918" y="14969"/>
                    <a:pt x="62939" y="15639"/>
                    <a:pt x="62855" y="16287"/>
                  </a:cubicBezTo>
                  <a:cubicBezTo>
                    <a:pt x="62855" y="16392"/>
                    <a:pt x="62834" y="16517"/>
                    <a:pt x="62813" y="16622"/>
                  </a:cubicBezTo>
                  <a:cubicBezTo>
                    <a:pt x="62667" y="17919"/>
                    <a:pt x="62395" y="19196"/>
                    <a:pt x="61976" y="20430"/>
                  </a:cubicBezTo>
                  <a:cubicBezTo>
                    <a:pt x="61725" y="21204"/>
                    <a:pt x="61432" y="21978"/>
                    <a:pt x="61118" y="22753"/>
                  </a:cubicBezTo>
                  <a:cubicBezTo>
                    <a:pt x="61014" y="23025"/>
                    <a:pt x="60888" y="23297"/>
                    <a:pt x="60763" y="23569"/>
                  </a:cubicBezTo>
                  <a:cubicBezTo>
                    <a:pt x="60428" y="24385"/>
                    <a:pt x="60072" y="25180"/>
                    <a:pt x="59716" y="25975"/>
                  </a:cubicBezTo>
                  <a:cubicBezTo>
                    <a:pt x="59382" y="26665"/>
                    <a:pt x="59068" y="27356"/>
                    <a:pt x="58754" y="28046"/>
                  </a:cubicBezTo>
                  <a:lnTo>
                    <a:pt x="58733" y="28046"/>
                  </a:lnTo>
                  <a:cubicBezTo>
                    <a:pt x="58294" y="28988"/>
                    <a:pt x="57833" y="29929"/>
                    <a:pt x="57373" y="30871"/>
                  </a:cubicBezTo>
                  <a:cubicBezTo>
                    <a:pt x="56934" y="31750"/>
                    <a:pt x="56515" y="32629"/>
                    <a:pt x="56097" y="33528"/>
                  </a:cubicBezTo>
                  <a:cubicBezTo>
                    <a:pt x="55846" y="34093"/>
                    <a:pt x="55867" y="34177"/>
                    <a:pt x="56390" y="34533"/>
                  </a:cubicBezTo>
                  <a:cubicBezTo>
                    <a:pt x="56578" y="34679"/>
                    <a:pt x="56766" y="34805"/>
                    <a:pt x="56955" y="34951"/>
                  </a:cubicBezTo>
                  <a:cubicBezTo>
                    <a:pt x="57206" y="35139"/>
                    <a:pt x="57457" y="35307"/>
                    <a:pt x="57750" y="35453"/>
                  </a:cubicBezTo>
                  <a:cubicBezTo>
                    <a:pt x="58105" y="35642"/>
                    <a:pt x="58482" y="35830"/>
                    <a:pt x="58859" y="36018"/>
                  </a:cubicBezTo>
                  <a:cubicBezTo>
                    <a:pt x="59926" y="36562"/>
                    <a:pt x="61014" y="37064"/>
                    <a:pt x="62123" y="37504"/>
                  </a:cubicBezTo>
                  <a:cubicBezTo>
                    <a:pt x="62667" y="37734"/>
                    <a:pt x="63211" y="37901"/>
                    <a:pt x="63776" y="38006"/>
                  </a:cubicBezTo>
                  <a:cubicBezTo>
                    <a:pt x="63856" y="38025"/>
                    <a:pt x="63938" y="38034"/>
                    <a:pt x="64018" y="38034"/>
                  </a:cubicBezTo>
                  <a:cubicBezTo>
                    <a:pt x="64375" y="38034"/>
                    <a:pt x="64714" y="37849"/>
                    <a:pt x="64885" y="37525"/>
                  </a:cubicBezTo>
                  <a:cubicBezTo>
                    <a:pt x="64989" y="37336"/>
                    <a:pt x="65094" y="37169"/>
                    <a:pt x="65178" y="36981"/>
                  </a:cubicBezTo>
                  <a:cubicBezTo>
                    <a:pt x="65952" y="35453"/>
                    <a:pt x="66705" y="33905"/>
                    <a:pt x="67416" y="32357"/>
                  </a:cubicBezTo>
                  <a:cubicBezTo>
                    <a:pt x="67751" y="31624"/>
                    <a:pt x="68086" y="30871"/>
                    <a:pt x="68421" y="30118"/>
                  </a:cubicBezTo>
                  <a:cubicBezTo>
                    <a:pt x="69571" y="27460"/>
                    <a:pt x="70660" y="24782"/>
                    <a:pt x="71664" y="22083"/>
                  </a:cubicBezTo>
                  <a:cubicBezTo>
                    <a:pt x="71831" y="21644"/>
                    <a:pt x="71978" y="21204"/>
                    <a:pt x="72103" y="20765"/>
                  </a:cubicBezTo>
                  <a:cubicBezTo>
                    <a:pt x="72354" y="19928"/>
                    <a:pt x="72543" y="19091"/>
                    <a:pt x="72752" y="18254"/>
                  </a:cubicBezTo>
                  <a:cubicBezTo>
                    <a:pt x="72773" y="18191"/>
                    <a:pt x="72773" y="18149"/>
                    <a:pt x="72794" y="18087"/>
                  </a:cubicBezTo>
                  <a:cubicBezTo>
                    <a:pt x="73338" y="15994"/>
                    <a:pt x="73505" y="13797"/>
                    <a:pt x="73296" y="11642"/>
                  </a:cubicBezTo>
                  <a:cubicBezTo>
                    <a:pt x="73275" y="11307"/>
                    <a:pt x="73212" y="10973"/>
                    <a:pt x="73170" y="10659"/>
                  </a:cubicBezTo>
                  <a:cubicBezTo>
                    <a:pt x="73003" y="9613"/>
                    <a:pt x="72689" y="8587"/>
                    <a:pt x="72292" y="7604"/>
                  </a:cubicBezTo>
                  <a:cubicBezTo>
                    <a:pt x="71538" y="5846"/>
                    <a:pt x="70325" y="4340"/>
                    <a:pt x="68797" y="3189"/>
                  </a:cubicBezTo>
                  <a:cubicBezTo>
                    <a:pt x="67061" y="1934"/>
                    <a:pt x="65094" y="1034"/>
                    <a:pt x="63022" y="553"/>
                  </a:cubicBezTo>
                  <a:cubicBezTo>
                    <a:pt x="61934" y="260"/>
                    <a:pt x="60805" y="92"/>
                    <a:pt x="59675" y="50"/>
                  </a:cubicBezTo>
                  <a:lnTo>
                    <a:pt x="59675" y="30"/>
                  </a:lnTo>
                  <a:cubicBezTo>
                    <a:pt x="59356" y="10"/>
                    <a:pt x="59037" y="1"/>
                    <a:pt x="58719"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80"/>
            <p:cNvSpPr/>
            <p:nvPr/>
          </p:nvSpPr>
          <p:spPr>
            <a:xfrm>
              <a:off x="4903211" y="4071679"/>
              <a:ext cx="534250" cy="268495"/>
            </a:xfrm>
            <a:custGeom>
              <a:rect b="b" l="l" r="r" t="t"/>
              <a:pathLst>
                <a:path extrusionOk="0" h="10484" w="20861">
                  <a:moveTo>
                    <a:pt x="20861" y="0"/>
                  </a:moveTo>
                  <a:lnTo>
                    <a:pt x="20861" y="0"/>
                  </a:lnTo>
                  <a:cubicBezTo>
                    <a:pt x="19459" y="523"/>
                    <a:pt x="18057" y="1047"/>
                    <a:pt x="16676" y="1591"/>
                  </a:cubicBezTo>
                  <a:cubicBezTo>
                    <a:pt x="11466" y="3725"/>
                    <a:pt x="6319" y="5985"/>
                    <a:pt x="1172" y="8265"/>
                  </a:cubicBezTo>
                  <a:cubicBezTo>
                    <a:pt x="1172" y="8286"/>
                    <a:pt x="1151" y="8328"/>
                    <a:pt x="1130" y="8349"/>
                  </a:cubicBezTo>
                  <a:cubicBezTo>
                    <a:pt x="753" y="9060"/>
                    <a:pt x="377" y="9772"/>
                    <a:pt x="0" y="10483"/>
                  </a:cubicBezTo>
                  <a:cubicBezTo>
                    <a:pt x="126" y="10462"/>
                    <a:pt x="230" y="10399"/>
                    <a:pt x="335" y="10358"/>
                  </a:cubicBezTo>
                  <a:cubicBezTo>
                    <a:pt x="4394" y="8579"/>
                    <a:pt x="8411" y="6780"/>
                    <a:pt x="12491" y="5064"/>
                  </a:cubicBezTo>
                  <a:cubicBezTo>
                    <a:pt x="14877" y="4039"/>
                    <a:pt x="17262" y="2992"/>
                    <a:pt x="19668" y="2009"/>
                  </a:cubicBezTo>
                  <a:lnTo>
                    <a:pt x="19668" y="1988"/>
                  </a:lnTo>
                  <a:cubicBezTo>
                    <a:pt x="20066" y="1340"/>
                    <a:pt x="20463" y="670"/>
                    <a:pt x="208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80"/>
            <p:cNvSpPr/>
            <p:nvPr/>
          </p:nvSpPr>
          <p:spPr>
            <a:xfrm>
              <a:off x="5030185" y="3853584"/>
              <a:ext cx="540166" cy="250799"/>
            </a:xfrm>
            <a:custGeom>
              <a:rect b="b" l="l" r="r" t="t"/>
              <a:pathLst>
                <a:path extrusionOk="0" h="9793" w="21092">
                  <a:moveTo>
                    <a:pt x="21092" y="0"/>
                  </a:moveTo>
                  <a:cubicBezTo>
                    <a:pt x="20987" y="42"/>
                    <a:pt x="20904" y="84"/>
                    <a:pt x="20820" y="105"/>
                  </a:cubicBezTo>
                  <a:cubicBezTo>
                    <a:pt x="14250" y="2658"/>
                    <a:pt x="7785" y="5378"/>
                    <a:pt x="1131" y="7763"/>
                  </a:cubicBezTo>
                  <a:cubicBezTo>
                    <a:pt x="754" y="8454"/>
                    <a:pt x="378" y="9123"/>
                    <a:pt x="1" y="9793"/>
                  </a:cubicBezTo>
                  <a:cubicBezTo>
                    <a:pt x="210" y="9751"/>
                    <a:pt x="378" y="9688"/>
                    <a:pt x="566" y="9625"/>
                  </a:cubicBezTo>
                  <a:cubicBezTo>
                    <a:pt x="7073" y="7303"/>
                    <a:pt x="13455" y="4771"/>
                    <a:pt x="19774" y="2114"/>
                  </a:cubicBezTo>
                  <a:cubicBezTo>
                    <a:pt x="20213" y="1402"/>
                    <a:pt x="20653" y="712"/>
                    <a:pt x="210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80"/>
            <p:cNvSpPr/>
            <p:nvPr/>
          </p:nvSpPr>
          <p:spPr>
            <a:xfrm>
              <a:off x="4636355" y="4600039"/>
              <a:ext cx="503185" cy="270621"/>
            </a:xfrm>
            <a:custGeom>
              <a:rect b="b" l="l" r="r" t="t"/>
              <a:pathLst>
                <a:path extrusionOk="0" h="10567" w="19648">
                  <a:moveTo>
                    <a:pt x="19647" y="0"/>
                  </a:moveTo>
                  <a:lnTo>
                    <a:pt x="19647" y="0"/>
                  </a:lnTo>
                  <a:cubicBezTo>
                    <a:pt x="13454" y="2783"/>
                    <a:pt x="7302" y="5712"/>
                    <a:pt x="1067" y="8411"/>
                  </a:cubicBezTo>
                  <a:lnTo>
                    <a:pt x="1067" y="8432"/>
                  </a:lnTo>
                  <a:cubicBezTo>
                    <a:pt x="712" y="9144"/>
                    <a:pt x="356" y="9855"/>
                    <a:pt x="0" y="10567"/>
                  </a:cubicBezTo>
                  <a:cubicBezTo>
                    <a:pt x="126" y="10504"/>
                    <a:pt x="251" y="10462"/>
                    <a:pt x="398" y="10378"/>
                  </a:cubicBezTo>
                  <a:cubicBezTo>
                    <a:pt x="3160" y="9165"/>
                    <a:pt x="5921" y="7930"/>
                    <a:pt x="8683" y="6717"/>
                  </a:cubicBezTo>
                  <a:cubicBezTo>
                    <a:pt x="12031" y="5273"/>
                    <a:pt x="15274" y="3641"/>
                    <a:pt x="18538" y="2072"/>
                  </a:cubicBezTo>
                  <a:cubicBezTo>
                    <a:pt x="18559" y="2030"/>
                    <a:pt x="18580" y="1988"/>
                    <a:pt x="18601" y="1946"/>
                  </a:cubicBezTo>
                  <a:cubicBezTo>
                    <a:pt x="18957" y="1297"/>
                    <a:pt x="19313" y="628"/>
                    <a:pt x="196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80"/>
            <p:cNvSpPr/>
            <p:nvPr/>
          </p:nvSpPr>
          <p:spPr>
            <a:xfrm>
              <a:off x="5267590" y="3504212"/>
              <a:ext cx="543367" cy="195071"/>
            </a:xfrm>
            <a:custGeom>
              <a:rect b="b" l="l" r="r" t="t"/>
              <a:pathLst>
                <a:path extrusionOk="0" h="7617" w="21217">
                  <a:moveTo>
                    <a:pt x="21217" y="0"/>
                  </a:moveTo>
                  <a:cubicBezTo>
                    <a:pt x="20568" y="42"/>
                    <a:pt x="19940" y="105"/>
                    <a:pt x="19292" y="210"/>
                  </a:cubicBezTo>
                  <a:cubicBezTo>
                    <a:pt x="13056" y="1256"/>
                    <a:pt x="7177" y="3076"/>
                    <a:pt x="1486" y="5336"/>
                  </a:cubicBezTo>
                  <a:cubicBezTo>
                    <a:pt x="984" y="6089"/>
                    <a:pt x="481" y="6842"/>
                    <a:pt x="0" y="7616"/>
                  </a:cubicBezTo>
                  <a:cubicBezTo>
                    <a:pt x="3222" y="6236"/>
                    <a:pt x="6507" y="5043"/>
                    <a:pt x="9876" y="4039"/>
                  </a:cubicBezTo>
                  <a:cubicBezTo>
                    <a:pt x="13161" y="3076"/>
                    <a:pt x="16425" y="2114"/>
                    <a:pt x="19878" y="1549"/>
                  </a:cubicBezTo>
                  <a:cubicBezTo>
                    <a:pt x="20296" y="1005"/>
                    <a:pt x="20756" y="502"/>
                    <a:pt x="212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80"/>
            <p:cNvSpPr/>
            <p:nvPr/>
          </p:nvSpPr>
          <p:spPr>
            <a:xfrm>
              <a:off x="4740306" y="4409808"/>
              <a:ext cx="503185" cy="253488"/>
            </a:xfrm>
            <a:custGeom>
              <a:rect b="b" l="l" r="r" t="t"/>
              <a:pathLst>
                <a:path extrusionOk="0" h="9898" w="19648">
                  <a:moveTo>
                    <a:pt x="19627" y="0"/>
                  </a:moveTo>
                  <a:cubicBezTo>
                    <a:pt x="13412" y="2574"/>
                    <a:pt x="7282" y="5315"/>
                    <a:pt x="1046" y="7847"/>
                  </a:cubicBezTo>
                  <a:cubicBezTo>
                    <a:pt x="900" y="8139"/>
                    <a:pt x="733" y="8432"/>
                    <a:pt x="586" y="8725"/>
                  </a:cubicBezTo>
                  <a:cubicBezTo>
                    <a:pt x="398" y="9123"/>
                    <a:pt x="210" y="9520"/>
                    <a:pt x="0" y="9897"/>
                  </a:cubicBezTo>
                  <a:cubicBezTo>
                    <a:pt x="126" y="9876"/>
                    <a:pt x="251" y="9813"/>
                    <a:pt x="398" y="9751"/>
                  </a:cubicBezTo>
                  <a:cubicBezTo>
                    <a:pt x="6508" y="7303"/>
                    <a:pt x="12554" y="4708"/>
                    <a:pt x="18539" y="2009"/>
                  </a:cubicBezTo>
                  <a:cubicBezTo>
                    <a:pt x="18894" y="1339"/>
                    <a:pt x="19271" y="670"/>
                    <a:pt x="196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80"/>
            <p:cNvSpPr/>
            <p:nvPr/>
          </p:nvSpPr>
          <p:spPr>
            <a:xfrm>
              <a:off x="4471836" y="4968157"/>
              <a:ext cx="475859" cy="276537"/>
            </a:xfrm>
            <a:custGeom>
              <a:rect b="b" l="l" r="r" t="t"/>
              <a:pathLst>
                <a:path extrusionOk="0" h="10798" w="18581">
                  <a:moveTo>
                    <a:pt x="18581" y="1"/>
                  </a:moveTo>
                  <a:lnTo>
                    <a:pt x="18581" y="1"/>
                  </a:lnTo>
                  <a:cubicBezTo>
                    <a:pt x="16216" y="1130"/>
                    <a:pt x="13831" y="2239"/>
                    <a:pt x="11488" y="3453"/>
                  </a:cubicBezTo>
                  <a:cubicBezTo>
                    <a:pt x="7700" y="5441"/>
                    <a:pt x="3955" y="7512"/>
                    <a:pt x="210" y="9542"/>
                  </a:cubicBezTo>
                  <a:cubicBezTo>
                    <a:pt x="1" y="10149"/>
                    <a:pt x="22" y="10190"/>
                    <a:pt x="566" y="10504"/>
                  </a:cubicBezTo>
                  <a:cubicBezTo>
                    <a:pt x="691" y="10588"/>
                    <a:pt x="817" y="10651"/>
                    <a:pt x="942" y="10714"/>
                  </a:cubicBezTo>
                  <a:cubicBezTo>
                    <a:pt x="1005" y="10734"/>
                    <a:pt x="1047" y="10776"/>
                    <a:pt x="1110" y="10797"/>
                  </a:cubicBezTo>
                  <a:cubicBezTo>
                    <a:pt x="6550" y="7889"/>
                    <a:pt x="11927" y="4792"/>
                    <a:pt x="17493" y="2093"/>
                  </a:cubicBezTo>
                  <a:cubicBezTo>
                    <a:pt x="17848" y="1402"/>
                    <a:pt x="18225" y="691"/>
                    <a:pt x="1858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80"/>
            <p:cNvSpPr/>
            <p:nvPr/>
          </p:nvSpPr>
          <p:spPr>
            <a:xfrm>
              <a:off x="5417613" y="3396164"/>
              <a:ext cx="481750" cy="84487"/>
            </a:xfrm>
            <a:custGeom>
              <a:rect b="b" l="l" r="r" t="t"/>
              <a:pathLst>
                <a:path extrusionOk="0" h="3299" w="18811">
                  <a:moveTo>
                    <a:pt x="11054" y="1"/>
                  </a:moveTo>
                  <a:cubicBezTo>
                    <a:pt x="7796" y="1"/>
                    <a:pt x="4631" y="473"/>
                    <a:pt x="1528" y="1269"/>
                  </a:cubicBezTo>
                  <a:cubicBezTo>
                    <a:pt x="1005" y="1939"/>
                    <a:pt x="503" y="2608"/>
                    <a:pt x="1" y="3299"/>
                  </a:cubicBezTo>
                  <a:cubicBezTo>
                    <a:pt x="273" y="3215"/>
                    <a:pt x="524" y="3131"/>
                    <a:pt x="775" y="3048"/>
                  </a:cubicBezTo>
                  <a:cubicBezTo>
                    <a:pt x="4226" y="2061"/>
                    <a:pt x="7763" y="1481"/>
                    <a:pt x="11416" y="1481"/>
                  </a:cubicBezTo>
                  <a:cubicBezTo>
                    <a:pt x="12878" y="1481"/>
                    <a:pt x="14359" y="1574"/>
                    <a:pt x="15861" y="1771"/>
                  </a:cubicBezTo>
                  <a:cubicBezTo>
                    <a:pt x="16426" y="1834"/>
                    <a:pt x="16991" y="1939"/>
                    <a:pt x="17535" y="2064"/>
                  </a:cubicBezTo>
                  <a:cubicBezTo>
                    <a:pt x="17932" y="1708"/>
                    <a:pt x="18351" y="1353"/>
                    <a:pt x="18811" y="1018"/>
                  </a:cubicBezTo>
                  <a:cubicBezTo>
                    <a:pt x="18706" y="997"/>
                    <a:pt x="18623" y="955"/>
                    <a:pt x="18560" y="913"/>
                  </a:cubicBezTo>
                  <a:cubicBezTo>
                    <a:pt x="18016" y="788"/>
                    <a:pt x="17535" y="683"/>
                    <a:pt x="17053" y="579"/>
                  </a:cubicBezTo>
                  <a:cubicBezTo>
                    <a:pt x="16781" y="516"/>
                    <a:pt x="16530" y="453"/>
                    <a:pt x="16258" y="411"/>
                  </a:cubicBezTo>
                  <a:cubicBezTo>
                    <a:pt x="14495" y="131"/>
                    <a:pt x="12762" y="1"/>
                    <a:pt x="11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80"/>
            <p:cNvSpPr/>
            <p:nvPr/>
          </p:nvSpPr>
          <p:spPr>
            <a:xfrm>
              <a:off x="6037068" y="3268421"/>
              <a:ext cx="308677" cy="387991"/>
            </a:xfrm>
            <a:custGeom>
              <a:rect b="b" l="l" r="r" t="t"/>
              <a:pathLst>
                <a:path extrusionOk="0" h="15150" w="12053">
                  <a:moveTo>
                    <a:pt x="11174" y="1"/>
                  </a:moveTo>
                  <a:cubicBezTo>
                    <a:pt x="11111" y="252"/>
                    <a:pt x="11048" y="482"/>
                    <a:pt x="11027" y="733"/>
                  </a:cubicBezTo>
                  <a:cubicBezTo>
                    <a:pt x="10818" y="2010"/>
                    <a:pt x="10399" y="3265"/>
                    <a:pt x="9751" y="4395"/>
                  </a:cubicBezTo>
                  <a:cubicBezTo>
                    <a:pt x="8181" y="7178"/>
                    <a:pt x="5964" y="9563"/>
                    <a:pt x="3306" y="11342"/>
                  </a:cubicBezTo>
                  <a:cubicBezTo>
                    <a:pt x="2511" y="11865"/>
                    <a:pt x="1674" y="12346"/>
                    <a:pt x="858" y="12827"/>
                  </a:cubicBezTo>
                  <a:cubicBezTo>
                    <a:pt x="607" y="13601"/>
                    <a:pt x="314" y="14375"/>
                    <a:pt x="0" y="15150"/>
                  </a:cubicBezTo>
                  <a:cubicBezTo>
                    <a:pt x="63" y="15129"/>
                    <a:pt x="105" y="15129"/>
                    <a:pt x="147" y="15108"/>
                  </a:cubicBezTo>
                  <a:cubicBezTo>
                    <a:pt x="335" y="15045"/>
                    <a:pt x="503" y="14961"/>
                    <a:pt x="670" y="14857"/>
                  </a:cubicBezTo>
                  <a:cubicBezTo>
                    <a:pt x="2051" y="14124"/>
                    <a:pt x="3369" y="13308"/>
                    <a:pt x="4666" y="12409"/>
                  </a:cubicBezTo>
                  <a:cubicBezTo>
                    <a:pt x="7868" y="10065"/>
                    <a:pt x="10483" y="7199"/>
                    <a:pt x="11885" y="3537"/>
                  </a:cubicBezTo>
                  <a:lnTo>
                    <a:pt x="12052" y="3056"/>
                  </a:lnTo>
                  <a:cubicBezTo>
                    <a:pt x="11885" y="2010"/>
                    <a:pt x="11571" y="984"/>
                    <a:pt x="111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80"/>
            <p:cNvSpPr/>
            <p:nvPr/>
          </p:nvSpPr>
          <p:spPr>
            <a:xfrm>
              <a:off x="6000087" y="3074989"/>
              <a:ext cx="175249" cy="424409"/>
            </a:xfrm>
            <a:custGeom>
              <a:rect b="b" l="l" r="r" t="t"/>
              <a:pathLst>
                <a:path extrusionOk="0" h="16572" w="6843">
                  <a:moveTo>
                    <a:pt x="1" y="0"/>
                  </a:moveTo>
                  <a:lnTo>
                    <a:pt x="1" y="0"/>
                  </a:lnTo>
                  <a:cubicBezTo>
                    <a:pt x="2951" y="1402"/>
                    <a:pt x="4792" y="5399"/>
                    <a:pt x="4332" y="9437"/>
                  </a:cubicBezTo>
                  <a:cubicBezTo>
                    <a:pt x="4123" y="10985"/>
                    <a:pt x="3662" y="12471"/>
                    <a:pt x="3014" y="13873"/>
                  </a:cubicBezTo>
                  <a:cubicBezTo>
                    <a:pt x="3055" y="13998"/>
                    <a:pt x="3097" y="14124"/>
                    <a:pt x="3118" y="14249"/>
                  </a:cubicBezTo>
                  <a:cubicBezTo>
                    <a:pt x="3244" y="14919"/>
                    <a:pt x="3265" y="15589"/>
                    <a:pt x="3181" y="16237"/>
                  </a:cubicBezTo>
                  <a:cubicBezTo>
                    <a:pt x="3181" y="16342"/>
                    <a:pt x="3160" y="16467"/>
                    <a:pt x="3139" y="16572"/>
                  </a:cubicBezTo>
                  <a:cubicBezTo>
                    <a:pt x="3307" y="16446"/>
                    <a:pt x="3432" y="16300"/>
                    <a:pt x="3537" y="16133"/>
                  </a:cubicBezTo>
                  <a:cubicBezTo>
                    <a:pt x="3579" y="16049"/>
                    <a:pt x="3641" y="15944"/>
                    <a:pt x="3683" y="15861"/>
                  </a:cubicBezTo>
                  <a:cubicBezTo>
                    <a:pt x="4248" y="14835"/>
                    <a:pt x="4708" y="13789"/>
                    <a:pt x="5064" y="12680"/>
                  </a:cubicBezTo>
                  <a:cubicBezTo>
                    <a:pt x="6843" y="7617"/>
                    <a:pt x="5608" y="3139"/>
                    <a:pt x="3348" y="503"/>
                  </a:cubicBezTo>
                  <a:cubicBezTo>
                    <a:pt x="2260" y="210"/>
                    <a:pt x="1131" y="42"/>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80"/>
            <p:cNvSpPr/>
            <p:nvPr/>
          </p:nvSpPr>
          <p:spPr>
            <a:xfrm>
              <a:off x="5976501" y="3536891"/>
              <a:ext cx="359590" cy="255101"/>
            </a:xfrm>
            <a:custGeom>
              <a:rect b="b" l="l" r="r" t="t"/>
              <a:pathLst>
                <a:path extrusionOk="0" h="9961" w="14041">
                  <a:moveTo>
                    <a:pt x="14041" y="1"/>
                  </a:moveTo>
                  <a:lnTo>
                    <a:pt x="14041" y="1"/>
                  </a:lnTo>
                  <a:cubicBezTo>
                    <a:pt x="12702" y="1319"/>
                    <a:pt x="11132" y="2365"/>
                    <a:pt x="9542" y="3369"/>
                  </a:cubicBezTo>
                  <a:cubicBezTo>
                    <a:pt x="6780" y="5064"/>
                    <a:pt x="3914" y="6571"/>
                    <a:pt x="963" y="7889"/>
                  </a:cubicBezTo>
                  <a:cubicBezTo>
                    <a:pt x="650" y="8579"/>
                    <a:pt x="315" y="9270"/>
                    <a:pt x="1" y="9960"/>
                  </a:cubicBezTo>
                  <a:lnTo>
                    <a:pt x="252" y="9960"/>
                  </a:lnTo>
                  <a:cubicBezTo>
                    <a:pt x="399" y="9918"/>
                    <a:pt x="566" y="9877"/>
                    <a:pt x="712" y="9793"/>
                  </a:cubicBezTo>
                  <a:cubicBezTo>
                    <a:pt x="4688" y="8035"/>
                    <a:pt x="8580" y="6110"/>
                    <a:pt x="12095" y="3620"/>
                  </a:cubicBezTo>
                  <a:cubicBezTo>
                    <a:pt x="12513" y="3327"/>
                    <a:pt x="12932" y="3014"/>
                    <a:pt x="13350" y="2679"/>
                  </a:cubicBezTo>
                  <a:lnTo>
                    <a:pt x="13371" y="2679"/>
                  </a:lnTo>
                  <a:cubicBezTo>
                    <a:pt x="13601" y="1842"/>
                    <a:pt x="13811" y="1005"/>
                    <a:pt x="13999" y="168"/>
                  </a:cubicBezTo>
                  <a:cubicBezTo>
                    <a:pt x="14020" y="105"/>
                    <a:pt x="14020" y="63"/>
                    <a:pt x="140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80"/>
            <p:cNvSpPr/>
            <p:nvPr/>
          </p:nvSpPr>
          <p:spPr>
            <a:xfrm>
              <a:off x="4570435" y="5125172"/>
              <a:ext cx="295283" cy="175249"/>
            </a:xfrm>
            <a:custGeom>
              <a:rect b="b" l="l" r="r" t="t"/>
              <a:pathLst>
                <a:path extrusionOk="0" h="6843" w="11530">
                  <a:moveTo>
                    <a:pt x="11529" y="0"/>
                  </a:moveTo>
                  <a:lnTo>
                    <a:pt x="11425" y="63"/>
                  </a:lnTo>
                  <a:cubicBezTo>
                    <a:pt x="7721" y="1988"/>
                    <a:pt x="4018" y="3913"/>
                    <a:pt x="335" y="5838"/>
                  </a:cubicBezTo>
                  <a:cubicBezTo>
                    <a:pt x="231" y="5901"/>
                    <a:pt x="105" y="5963"/>
                    <a:pt x="1" y="6026"/>
                  </a:cubicBezTo>
                  <a:cubicBezTo>
                    <a:pt x="565" y="6298"/>
                    <a:pt x="1109" y="6570"/>
                    <a:pt x="1674" y="6842"/>
                  </a:cubicBezTo>
                  <a:cubicBezTo>
                    <a:pt x="4583" y="5294"/>
                    <a:pt x="7470" y="3746"/>
                    <a:pt x="10379" y="2197"/>
                  </a:cubicBezTo>
                  <a:cubicBezTo>
                    <a:pt x="10755" y="1465"/>
                    <a:pt x="11153" y="733"/>
                    <a:pt x="115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80"/>
            <p:cNvSpPr/>
            <p:nvPr/>
          </p:nvSpPr>
          <p:spPr>
            <a:xfrm>
              <a:off x="5778791" y="3105542"/>
              <a:ext cx="221322" cy="282401"/>
            </a:xfrm>
            <a:custGeom>
              <a:rect b="b" l="l" r="r" t="t"/>
              <a:pathLst>
                <a:path extrusionOk="0" h="11027" w="8642">
                  <a:moveTo>
                    <a:pt x="1528" y="0"/>
                  </a:moveTo>
                  <a:cubicBezTo>
                    <a:pt x="1214" y="126"/>
                    <a:pt x="900" y="272"/>
                    <a:pt x="607" y="440"/>
                  </a:cubicBezTo>
                  <a:cubicBezTo>
                    <a:pt x="398" y="523"/>
                    <a:pt x="209" y="649"/>
                    <a:pt x="0" y="753"/>
                  </a:cubicBezTo>
                  <a:cubicBezTo>
                    <a:pt x="63" y="1025"/>
                    <a:pt x="251" y="1235"/>
                    <a:pt x="481" y="1339"/>
                  </a:cubicBezTo>
                  <a:cubicBezTo>
                    <a:pt x="691" y="1465"/>
                    <a:pt x="921" y="1548"/>
                    <a:pt x="1109" y="1674"/>
                  </a:cubicBezTo>
                  <a:cubicBezTo>
                    <a:pt x="4248" y="3683"/>
                    <a:pt x="6152" y="6905"/>
                    <a:pt x="7093" y="11027"/>
                  </a:cubicBezTo>
                  <a:cubicBezTo>
                    <a:pt x="7595" y="10839"/>
                    <a:pt x="8119" y="10755"/>
                    <a:pt x="8642" y="10734"/>
                  </a:cubicBezTo>
                  <a:cubicBezTo>
                    <a:pt x="8621" y="10567"/>
                    <a:pt x="8579" y="10378"/>
                    <a:pt x="8537" y="10211"/>
                  </a:cubicBezTo>
                  <a:cubicBezTo>
                    <a:pt x="7972" y="7805"/>
                    <a:pt x="7114" y="5608"/>
                    <a:pt x="5754" y="3766"/>
                  </a:cubicBezTo>
                  <a:cubicBezTo>
                    <a:pt x="4582" y="2176"/>
                    <a:pt x="3222" y="816"/>
                    <a:pt x="15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80"/>
            <p:cNvSpPr/>
            <p:nvPr/>
          </p:nvSpPr>
          <p:spPr>
            <a:xfrm>
              <a:off x="5930428" y="3845005"/>
              <a:ext cx="293670" cy="151150"/>
            </a:xfrm>
            <a:custGeom>
              <a:rect b="b" l="l" r="r" t="t"/>
              <a:pathLst>
                <a:path extrusionOk="0" h="5902" w="11467">
                  <a:moveTo>
                    <a:pt x="11467" y="1"/>
                  </a:moveTo>
                  <a:cubicBezTo>
                    <a:pt x="11425" y="22"/>
                    <a:pt x="11383" y="43"/>
                    <a:pt x="11341" y="63"/>
                  </a:cubicBezTo>
                  <a:cubicBezTo>
                    <a:pt x="7826" y="1884"/>
                    <a:pt x="4102" y="3328"/>
                    <a:pt x="356" y="4709"/>
                  </a:cubicBezTo>
                  <a:cubicBezTo>
                    <a:pt x="231" y="4750"/>
                    <a:pt x="105" y="4792"/>
                    <a:pt x="1" y="4834"/>
                  </a:cubicBezTo>
                  <a:cubicBezTo>
                    <a:pt x="252" y="5022"/>
                    <a:pt x="503" y="5190"/>
                    <a:pt x="796" y="5336"/>
                  </a:cubicBezTo>
                  <a:cubicBezTo>
                    <a:pt x="1151" y="5525"/>
                    <a:pt x="1528" y="5713"/>
                    <a:pt x="1905" y="5901"/>
                  </a:cubicBezTo>
                  <a:cubicBezTo>
                    <a:pt x="4834" y="4855"/>
                    <a:pt x="7680" y="3620"/>
                    <a:pt x="10462" y="2240"/>
                  </a:cubicBezTo>
                  <a:cubicBezTo>
                    <a:pt x="10797" y="1486"/>
                    <a:pt x="11132" y="754"/>
                    <a:pt x="114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80"/>
            <p:cNvSpPr/>
            <p:nvPr/>
          </p:nvSpPr>
          <p:spPr>
            <a:xfrm>
              <a:off x="4657253" y="2131849"/>
              <a:ext cx="1129606" cy="2609710"/>
            </a:xfrm>
            <a:custGeom>
              <a:rect b="b" l="l" r="r" t="t"/>
              <a:pathLst>
                <a:path extrusionOk="0" h="101902" w="44108">
                  <a:moveTo>
                    <a:pt x="30437" y="0"/>
                  </a:moveTo>
                  <a:cubicBezTo>
                    <a:pt x="29670" y="0"/>
                    <a:pt x="28904" y="56"/>
                    <a:pt x="28142" y="169"/>
                  </a:cubicBezTo>
                  <a:cubicBezTo>
                    <a:pt x="27012" y="316"/>
                    <a:pt x="25904" y="567"/>
                    <a:pt x="24836" y="923"/>
                  </a:cubicBezTo>
                  <a:lnTo>
                    <a:pt x="24816" y="923"/>
                  </a:lnTo>
                  <a:cubicBezTo>
                    <a:pt x="22514" y="1676"/>
                    <a:pt x="20380" y="2952"/>
                    <a:pt x="18643" y="4647"/>
                  </a:cubicBezTo>
                  <a:cubicBezTo>
                    <a:pt x="18413" y="4877"/>
                    <a:pt x="18183" y="5128"/>
                    <a:pt x="17953" y="5379"/>
                  </a:cubicBezTo>
                  <a:cubicBezTo>
                    <a:pt x="17806" y="5568"/>
                    <a:pt x="17660" y="5735"/>
                    <a:pt x="17513" y="5902"/>
                  </a:cubicBezTo>
                  <a:cubicBezTo>
                    <a:pt x="15442" y="8434"/>
                    <a:pt x="13768" y="11280"/>
                    <a:pt x="12596" y="14314"/>
                  </a:cubicBezTo>
                  <a:cubicBezTo>
                    <a:pt x="11655" y="16699"/>
                    <a:pt x="10859" y="19105"/>
                    <a:pt x="10148" y="21553"/>
                  </a:cubicBezTo>
                  <a:cubicBezTo>
                    <a:pt x="9918" y="22348"/>
                    <a:pt x="9688" y="23164"/>
                    <a:pt x="9479" y="24001"/>
                  </a:cubicBezTo>
                  <a:cubicBezTo>
                    <a:pt x="8997" y="25738"/>
                    <a:pt x="8579" y="27496"/>
                    <a:pt x="8160" y="29253"/>
                  </a:cubicBezTo>
                  <a:cubicBezTo>
                    <a:pt x="8014" y="29965"/>
                    <a:pt x="7846" y="30697"/>
                    <a:pt x="7700" y="31408"/>
                  </a:cubicBezTo>
                  <a:lnTo>
                    <a:pt x="7700" y="31429"/>
                  </a:lnTo>
                  <a:cubicBezTo>
                    <a:pt x="7491" y="32308"/>
                    <a:pt x="7323" y="33187"/>
                    <a:pt x="7135" y="34086"/>
                  </a:cubicBezTo>
                  <a:cubicBezTo>
                    <a:pt x="6110" y="39338"/>
                    <a:pt x="5315" y="44611"/>
                    <a:pt x="4624" y="49905"/>
                  </a:cubicBezTo>
                  <a:cubicBezTo>
                    <a:pt x="4520" y="50679"/>
                    <a:pt x="4415" y="51432"/>
                    <a:pt x="4310" y="52206"/>
                  </a:cubicBezTo>
                  <a:cubicBezTo>
                    <a:pt x="3976" y="54822"/>
                    <a:pt x="3662" y="57458"/>
                    <a:pt x="3348" y="60074"/>
                  </a:cubicBezTo>
                  <a:cubicBezTo>
                    <a:pt x="3348" y="60115"/>
                    <a:pt x="3348" y="60157"/>
                    <a:pt x="3348" y="60178"/>
                  </a:cubicBezTo>
                  <a:cubicBezTo>
                    <a:pt x="3243" y="60973"/>
                    <a:pt x="3160" y="61789"/>
                    <a:pt x="3076" y="62584"/>
                  </a:cubicBezTo>
                  <a:cubicBezTo>
                    <a:pt x="2657" y="66518"/>
                    <a:pt x="2323" y="70452"/>
                    <a:pt x="1988" y="74364"/>
                  </a:cubicBezTo>
                  <a:cubicBezTo>
                    <a:pt x="1946" y="74699"/>
                    <a:pt x="1925" y="75013"/>
                    <a:pt x="1883" y="75348"/>
                  </a:cubicBezTo>
                  <a:cubicBezTo>
                    <a:pt x="1862" y="75787"/>
                    <a:pt x="1820" y="76227"/>
                    <a:pt x="1779" y="76666"/>
                  </a:cubicBezTo>
                  <a:cubicBezTo>
                    <a:pt x="1569" y="78884"/>
                    <a:pt x="1360" y="81081"/>
                    <a:pt x="1151" y="83278"/>
                  </a:cubicBezTo>
                  <a:cubicBezTo>
                    <a:pt x="1088" y="84094"/>
                    <a:pt x="1025" y="84889"/>
                    <a:pt x="942" y="85663"/>
                  </a:cubicBezTo>
                  <a:cubicBezTo>
                    <a:pt x="628" y="89325"/>
                    <a:pt x="314" y="92986"/>
                    <a:pt x="105" y="96648"/>
                  </a:cubicBezTo>
                  <a:cubicBezTo>
                    <a:pt x="21" y="97883"/>
                    <a:pt x="0" y="99117"/>
                    <a:pt x="42" y="100372"/>
                  </a:cubicBezTo>
                  <a:cubicBezTo>
                    <a:pt x="84" y="101021"/>
                    <a:pt x="126" y="101042"/>
                    <a:pt x="732" y="101147"/>
                  </a:cubicBezTo>
                  <a:cubicBezTo>
                    <a:pt x="879" y="101168"/>
                    <a:pt x="1025" y="101189"/>
                    <a:pt x="1172" y="101189"/>
                  </a:cubicBezTo>
                  <a:cubicBezTo>
                    <a:pt x="1235" y="101189"/>
                    <a:pt x="1297" y="101209"/>
                    <a:pt x="1360" y="101209"/>
                  </a:cubicBezTo>
                  <a:cubicBezTo>
                    <a:pt x="2365" y="101293"/>
                    <a:pt x="3390" y="101398"/>
                    <a:pt x="4394" y="101481"/>
                  </a:cubicBezTo>
                  <a:cubicBezTo>
                    <a:pt x="5022" y="101523"/>
                    <a:pt x="5629" y="101565"/>
                    <a:pt x="6256" y="101628"/>
                  </a:cubicBezTo>
                  <a:cubicBezTo>
                    <a:pt x="6549" y="101649"/>
                    <a:pt x="6821" y="101670"/>
                    <a:pt x="7114" y="101691"/>
                  </a:cubicBezTo>
                  <a:cubicBezTo>
                    <a:pt x="8265" y="101795"/>
                    <a:pt x="9416" y="101858"/>
                    <a:pt x="10567" y="101900"/>
                  </a:cubicBezTo>
                  <a:cubicBezTo>
                    <a:pt x="10628" y="101901"/>
                    <a:pt x="10687" y="101902"/>
                    <a:pt x="10743" y="101902"/>
                  </a:cubicBezTo>
                  <a:cubicBezTo>
                    <a:pt x="11692" y="101902"/>
                    <a:pt x="11829" y="101715"/>
                    <a:pt x="11948" y="100707"/>
                  </a:cubicBezTo>
                  <a:cubicBezTo>
                    <a:pt x="11989" y="100247"/>
                    <a:pt x="12031" y="99787"/>
                    <a:pt x="12073" y="99326"/>
                  </a:cubicBezTo>
                  <a:cubicBezTo>
                    <a:pt x="12261" y="97590"/>
                    <a:pt x="12471" y="95832"/>
                    <a:pt x="12659" y="94095"/>
                  </a:cubicBezTo>
                  <a:cubicBezTo>
                    <a:pt x="12743" y="93279"/>
                    <a:pt x="12826" y="92463"/>
                    <a:pt x="12931" y="91647"/>
                  </a:cubicBezTo>
                  <a:cubicBezTo>
                    <a:pt x="13036" y="90622"/>
                    <a:pt x="13161" y="89597"/>
                    <a:pt x="13266" y="88572"/>
                  </a:cubicBezTo>
                  <a:cubicBezTo>
                    <a:pt x="13308" y="88090"/>
                    <a:pt x="13370" y="87588"/>
                    <a:pt x="13412" y="87107"/>
                  </a:cubicBezTo>
                  <a:cubicBezTo>
                    <a:pt x="13496" y="86333"/>
                    <a:pt x="13580" y="85559"/>
                    <a:pt x="13663" y="84763"/>
                  </a:cubicBezTo>
                  <a:cubicBezTo>
                    <a:pt x="14124" y="80160"/>
                    <a:pt x="14584" y="75578"/>
                    <a:pt x="15107" y="70975"/>
                  </a:cubicBezTo>
                  <a:cubicBezTo>
                    <a:pt x="15107" y="70933"/>
                    <a:pt x="15107" y="70891"/>
                    <a:pt x="15107" y="70849"/>
                  </a:cubicBezTo>
                  <a:cubicBezTo>
                    <a:pt x="15191" y="70096"/>
                    <a:pt x="15274" y="69364"/>
                    <a:pt x="15379" y="68631"/>
                  </a:cubicBezTo>
                  <a:cubicBezTo>
                    <a:pt x="15609" y="66602"/>
                    <a:pt x="15860" y="64572"/>
                    <a:pt x="16111" y="62522"/>
                  </a:cubicBezTo>
                  <a:cubicBezTo>
                    <a:pt x="16216" y="61768"/>
                    <a:pt x="16321" y="61015"/>
                    <a:pt x="16425" y="60241"/>
                  </a:cubicBezTo>
                  <a:cubicBezTo>
                    <a:pt x="16969" y="56014"/>
                    <a:pt x="17576" y="51809"/>
                    <a:pt x="18245" y="47603"/>
                  </a:cubicBezTo>
                  <a:cubicBezTo>
                    <a:pt x="18266" y="47561"/>
                    <a:pt x="18266" y="47519"/>
                    <a:pt x="18266" y="47478"/>
                  </a:cubicBezTo>
                  <a:cubicBezTo>
                    <a:pt x="18392" y="46724"/>
                    <a:pt x="18518" y="45950"/>
                    <a:pt x="18643" y="45197"/>
                  </a:cubicBezTo>
                  <a:lnTo>
                    <a:pt x="18643" y="45176"/>
                  </a:lnTo>
                  <a:cubicBezTo>
                    <a:pt x="19041" y="42728"/>
                    <a:pt x="19459" y="40259"/>
                    <a:pt x="19898" y="37811"/>
                  </a:cubicBezTo>
                  <a:cubicBezTo>
                    <a:pt x="20045" y="36995"/>
                    <a:pt x="20191" y="36179"/>
                    <a:pt x="20359" y="35384"/>
                  </a:cubicBezTo>
                  <a:cubicBezTo>
                    <a:pt x="20924" y="32182"/>
                    <a:pt x="21551" y="29002"/>
                    <a:pt x="22221" y="25822"/>
                  </a:cubicBezTo>
                  <a:cubicBezTo>
                    <a:pt x="22577" y="24252"/>
                    <a:pt x="22953" y="22683"/>
                    <a:pt x="23414" y="21156"/>
                  </a:cubicBezTo>
                  <a:cubicBezTo>
                    <a:pt x="23623" y="20507"/>
                    <a:pt x="23853" y="19858"/>
                    <a:pt x="24104" y="19231"/>
                  </a:cubicBezTo>
                  <a:lnTo>
                    <a:pt x="24104" y="19210"/>
                  </a:lnTo>
                  <a:cubicBezTo>
                    <a:pt x="24397" y="18394"/>
                    <a:pt x="24753" y="17578"/>
                    <a:pt x="25150" y="16783"/>
                  </a:cubicBezTo>
                  <a:cubicBezTo>
                    <a:pt x="25213" y="16657"/>
                    <a:pt x="25276" y="16552"/>
                    <a:pt x="25339" y="16427"/>
                  </a:cubicBezTo>
                  <a:cubicBezTo>
                    <a:pt x="25590" y="15946"/>
                    <a:pt x="25841" y="15464"/>
                    <a:pt x="26134" y="15004"/>
                  </a:cubicBezTo>
                  <a:cubicBezTo>
                    <a:pt x="26385" y="14586"/>
                    <a:pt x="26657" y="14209"/>
                    <a:pt x="26950" y="13832"/>
                  </a:cubicBezTo>
                  <a:cubicBezTo>
                    <a:pt x="27222" y="13477"/>
                    <a:pt x="27536" y="13163"/>
                    <a:pt x="27870" y="12870"/>
                  </a:cubicBezTo>
                  <a:cubicBezTo>
                    <a:pt x="28268" y="12514"/>
                    <a:pt x="28728" y="12242"/>
                    <a:pt x="29209" y="12033"/>
                  </a:cubicBezTo>
                  <a:cubicBezTo>
                    <a:pt x="29314" y="11970"/>
                    <a:pt x="29440" y="11928"/>
                    <a:pt x="29544" y="11887"/>
                  </a:cubicBezTo>
                  <a:cubicBezTo>
                    <a:pt x="29860" y="11776"/>
                    <a:pt x="30187" y="11722"/>
                    <a:pt x="30511" y="11722"/>
                  </a:cubicBezTo>
                  <a:cubicBezTo>
                    <a:pt x="31348" y="11722"/>
                    <a:pt x="32167" y="12081"/>
                    <a:pt x="32725" y="12744"/>
                  </a:cubicBezTo>
                  <a:cubicBezTo>
                    <a:pt x="32808" y="12849"/>
                    <a:pt x="32892" y="12954"/>
                    <a:pt x="32955" y="13058"/>
                  </a:cubicBezTo>
                  <a:cubicBezTo>
                    <a:pt x="33310" y="13623"/>
                    <a:pt x="33582" y="14230"/>
                    <a:pt x="33750" y="14879"/>
                  </a:cubicBezTo>
                  <a:cubicBezTo>
                    <a:pt x="33771" y="14983"/>
                    <a:pt x="33813" y="15109"/>
                    <a:pt x="33834" y="15213"/>
                  </a:cubicBezTo>
                  <a:cubicBezTo>
                    <a:pt x="34168" y="16469"/>
                    <a:pt x="34378" y="17766"/>
                    <a:pt x="34440" y="19063"/>
                  </a:cubicBezTo>
                  <a:cubicBezTo>
                    <a:pt x="34503" y="19879"/>
                    <a:pt x="34503" y="20695"/>
                    <a:pt x="34503" y="21532"/>
                  </a:cubicBezTo>
                  <a:cubicBezTo>
                    <a:pt x="34482" y="21825"/>
                    <a:pt x="34482" y="22118"/>
                    <a:pt x="34461" y="22432"/>
                  </a:cubicBezTo>
                  <a:cubicBezTo>
                    <a:pt x="34440" y="23311"/>
                    <a:pt x="34399" y="24169"/>
                    <a:pt x="34357" y="25047"/>
                  </a:cubicBezTo>
                  <a:cubicBezTo>
                    <a:pt x="34315" y="25801"/>
                    <a:pt x="34273" y="26575"/>
                    <a:pt x="34231" y="27328"/>
                  </a:cubicBezTo>
                  <a:lnTo>
                    <a:pt x="34210" y="27328"/>
                  </a:lnTo>
                  <a:cubicBezTo>
                    <a:pt x="34147" y="28374"/>
                    <a:pt x="34085" y="29421"/>
                    <a:pt x="33980" y="30467"/>
                  </a:cubicBezTo>
                  <a:cubicBezTo>
                    <a:pt x="33896" y="31429"/>
                    <a:pt x="33813" y="32413"/>
                    <a:pt x="33771" y="33396"/>
                  </a:cubicBezTo>
                  <a:cubicBezTo>
                    <a:pt x="33750" y="34024"/>
                    <a:pt x="33792" y="34086"/>
                    <a:pt x="34399" y="34233"/>
                  </a:cubicBezTo>
                  <a:cubicBezTo>
                    <a:pt x="34629" y="34275"/>
                    <a:pt x="34859" y="34338"/>
                    <a:pt x="35089" y="34400"/>
                  </a:cubicBezTo>
                  <a:cubicBezTo>
                    <a:pt x="35382" y="34484"/>
                    <a:pt x="35696" y="34547"/>
                    <a:pt x="36010" y="34589"/>
                  </a:cubicBezTo>
                  <a:cubicBezTo>
                    <a:pt x="36407" y="34630"/>
                    <a:pt x="36826" y="34672"/>
                    <a:pt x="37244" y="34714"/>
                  </a:cubicBezTo>
                  <a:cubicBezTo>
                    <a:pt x="38437" y="34798"/>
                    <a:pt x="39629" y="34882"/>
                    <a:pt x="40843" y="34882"/>
                  </a:cubicBezTo>
                  <a:cubicBezTo>
                    <a:pt x="40937" y="34885"/>
                    <a:pt x="41032" y="34887"/>
                    <a:pt x="41127" y="34887"/>
                  </a:cubicBezTo>
                  <a:cubicBezTo>
                    <a:pt x="41603" y="34887"/>
                    <a:pt x="42088" y="34843"/>
                    <a:pt x="42559" y="34756"/>
                  </a:cubicBezTo>
                  <a:cubicBezTo>
                    <a:pt x="42998" y="34693"/>
                    <a:pt x="43354" y="34338"/>
                    <a:pt x="43396" y="33898"/>
                  </a:cubicBezTo>
                  <a:cubicBezTo>
                    <a:pt x="43437" y="33689"/>
                    <a:pt x="43458" y="33501"/>
                    <a:pt x="43479" y="33291"/>
                  </a:cubicBezTo>
                  <a:cubicBezTo>
                    <a:pt x="43647" y="31576"/>
                    <a:pt x="43772" y="29860"/>
                    <a:pt x="43877" y="28165"/>
                  </a:cubicBezTo>
                  <a:cubicBezTo>
                    <a:pt x="43919" y="27349"/>
                    <a:pt x="43940" y="26533"/>
                    <a:pt x="43982" y="25717"/>
                  </a:cubicBezTo>
                  <a:cubicBezTo>
                    <a:pt x="44086" y="22830"/>
                    <a:pt x="44107" y="19942"/>
                    <a:pt x="44065" y="17034"/>
                  </a:cubicBezTo>
                  <a:cubicBezTo>
                    <a:pt x="44065" y="16573"/>
                    <a:pt x="44023" y="16113"/>
                    <a:pt x="44002" y="15653"/>
                  </a:cubicBezTo>
                  <a:cubicBezTo>
                    <a:pt x="43919" y="14795"/>
                    <a:pt x="43793" y="13937"/>
                    <a:pt x="43668" y="13079"/>
                  </a:cubicBezTo>
                  <a:cubicBezTo>
                    <a:pt x="43668" y="13016"/>
                    <a:pt x="43668" y="12975"/>
                    <a:pt x="43647" y="12933"/>
                  </a:cubicBezTo>
                  <a:cubicBezTo>
                    <a:pt x="43396" y="10757"/>
                    <a:pt x="42747" y="8664"/>
                    <a:pt x="41764" y="6718"/>
                  </a:cubicBezTo>
                  <a:cubicBezTo>
                    <a:pt x="41617" y="6425"/>
                    <a:pt x="41450" y="6153"/>
                    <a:pt x="41282" y="5861"/>
                  </a:cubicBezTo>
                  <a:cubicBezTo>
                    <a:pt x="40738" y="4961"/>
                    <a:pt x="40090" y="4103"/>
                    <a:pt x="39336" y="3350"/>
                  </a:cubicBezTo>
                  <a:cubicBezTo>
                    <a:pt x="37997" y="1990"/>
                    <a:pt x="36323" y="1027"/>
                    <a:pt x="34482" y="525"/>
                  </a:cubicBezTo>
                  <a:cubicBezTo>
                    <a:pt x="33157" y="177"/>
                    <a:pt x="31797" y="0"/>
                    <a:pt x="30437"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80"/>
            <p:cNvSpPr/>
            <p:nvPr/>
          </p:nvSpPr>
          <p:spPr>
            <a:xfrm>
              <a:off x="4736003" y="3289319"/>
              <a:ext cx="398722" cy="445332"/>
            </a:xfrm>
            <a:custGeom>
              <a:rect b="b" l="l" r="r" t="t"/>
              <a:pathLst>
                <a:path extrusionOk="0" h="17389" w="15569">
                  <a:moveTo>
                    <a:pt x="15568" y="1"/>
                  </a:moveTo>
                  <a:lnTo>
                    <a:pt x="15568" y="1"/>
                  </a:lnTo>
                  <a:cubicBezTo>
                    <a:pt x="14459" y="1005"/>
                    <a:pt x="13329" y="1989"/>
                    <a:pt x="12262" y="3014"/>
                  </a:cubicBezTo>
                  <a:cubicBezTo>
                    <a:pt x="8182" y="6906"/>
                    <a:pt x="4227" y="10902"/>
                    <a:pt x="273" y="14878"/>
                  </a:cubicBezTo>
                  <a:cubicBezTo>
                    <a:pt x="273" y="14919"/>
                    <a:pt x="273" y="14961"/>
                    <a:pt x="273" y="14982"/>
                  </a:cubicBezTo>
                  <a:cubicBezTo>
                    <a:pt x="168" y="15777"/>
                    <a:pt x="85" y="16593"/>
                    <a:pt x="1" y="17388"/>
                  </a:cubicBezTo>
                  <a:cubicBezTo>
                    <a:pt x="85" y="17305"/>
                    <a:pt x="168" y="17221"/>
                    <a:pt x="252" y="17137"/>
                  </a:cubicBezTo>
                  <a:cubicBezTo>
                    <a:pt x="3370" y="14020"/>
                    <a:pt x="6466" y="10860"/>
                    <a:pt x="9626" y="7764"/>
                  </a:cubicBezTo>
                  <a:cubicBezTo>
                    <a:pt x="11488" y="5943"/>
                    <a:pt x="13308" y="4081"/>
                    <a:pt x="15191" y="2282"/>
                  </a:cubicBezTo>
                  <a:cubicBezTo>
                    <a:pt x="15317" y="1528"/>
                    <a:pt x="15443" y="754"/>
                    <a:pt x="155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80"/>
            <p:cNvSpPr/>
            <p:nvPr/>
          </p:nvSpPr>
          <p:spPr>
            <a:xfrm>
              <a:off x="4767632" y="3038008"/>
              <a:ext cx="411015" cy="430863"/>
            </a:xfrm>
            <a:custGeom>
              <a:rect b="b" l="l" r="r" t="t"/>
              <a:pathLst>
                <a:path extrusionOk="0" h="16824" w="16049">
                  <a:moveTo>
                    <a:pt x="16028" y="1"/>
                  </a:moveTo>
                  <a:cubicBezTo>
                    <a:pt x="15965" y="64"/>
                    <a:pt x="15902" y="126"/>
                    <a:pt x="15819" y="189"/>
                  </a:cubicBezTo>
                  <a:cubicBezTo>
                    <a:pt x="10650" y="4960"/>
                    <a:pt x="5629" y="9856"/>
                    <a:pt x="314" y="14522"/>
                  </a:cubicBezTo>
                  <a:cubicBezTo>
                    <a:pt x="210" y="15296"/>
                    <a:pt x="105" y="16049"/>
                    <a:pt x="0" y="16823"/>
                  </a:cubicBezTo>
                  <a:cubicBezTo>
                    <a:pt x="168" y="16698"/>
                    <a:pt x="314" y="16593"/>
                    <a:pt x="461" y="16468"/>
                  </a:cubicBezTo>
                  <a:cubicBezTo>
                    <a:pt x="5671" y="11927"/>
                    <a:pt x="10671" y="7219"/>
                    <a:pt x="15588" y="2428"/>
                  </a:cubicBezTo>
                  <a:cubicBezTo>
                    <a:pt x="15735" y="1612"/>
                    <a:pt x="15881" y="796"/>
                    <a:pt x="160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80"/>
            <p:cNvSpPr/>
            <p:nvPr/>
          </p:nvSpPr>
          <p:spPr>
            <a:xfrm>
              <a:off x="4681352" y="3889489"/>
              <a:ext cx="369757" cy="436215"/>
            </a:xfrm>
            <a:custGeom>
              <a:rect b="b" l="l" r="r" t="t"/>
              <a:pathLst>
                <a:path extrusionOk="0" h="17033" w="14438">
                  <a:moveTo>
                    <a:pt x="14438" y="0"/>
                  </a:moveTo>
                  <a:cubicBezTo>
                    <a:pt x="9688" y="4876"/>
                    <a:pt x="5022" y="9834"/>
                    <a:pt x="210" y="14647"/>
                  </a:cubicBezTo>
                  <a:lnTo>
                    <a:pt x="210" y="14668"/>
                  </a:lnTo>
                  <a:cubicBezTo>
                    <a:pt x="147" y="15463"/>
                    <a:pt x="84" y="16258"/>
                    <a:pt x="1" y="17032"/>
                  </a:cubicBezTo>
                  <a:cubicBezTo>
                    <a:pt x="105" y="16949"/>
                    <a:pt x="210" y="16844"/>
                    <a:pt x="315" y="16739"/>
                  </a:cubicBezTo>
                  <a:cubicBezTo>
                    <a:pt x="2428" y="14584"/>
                    <a:pt x="4541" y="12429"/>
                    <a:pt x="6696" y="10274"/>
                  </a:cubicBezTo>
                  <a:cubicBezTo>
                    <a:pt x="9270" y="7700"/>
                    <a:pt x="11676" y="5001"/>
                    <a:pt x="14166" y="2344"/>
                  </a:cubicBezTo>
                  <a:cubicBezTo>
                    <a:pt x="14166" y="2302"/>
                    <a:pt x="14166" y="2260"/>
                    <a:pt x="14166" y="2218"/>
                  </a:cubicBezTo>
                  <a:cubicBezTo>
                    <a:pt x="14250" y="1465"/>
                    <a:pt x="14333" y="733"/>
                    <a:pt x="1443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80"/>
            <p:cNvSpPr/>
            <p:nvPr/>
          </p:nvSpPr>
          <p:spPr>
            <a:xfrm>
              <a:off x="4839980" y="2624330"/>
              <a:ext cx="434602" cy="380488"/>
            </a:xfrm>
            <a:custGeom>
              <a:rect b="b" l="l" r="r" t="t"/>
              <a:pathLst>
                <a:path extrusionOk="0" h="14857" w="16970">
                  <a:moveTo>
                    <a:pt x="16969" y="1"/>
                  </a:moveTo>
                  <a:cubicBezTo>
                    <a:pt x="16383" y="294"/>
                    <a:pt x="15818" y="587"/>
                    <a:pt x="15253" y="900"/>
                  </a:cubicBezTo>
                  <a:cubicBezTo>
                    <a:pt x="9834" y="4144"/>
                    <a:pt x="5022" y="8014"/>
                    <a:pt x="544" y="12178"/>
                  </a:cubicBezTo>
                  <a:lnTo>
                    <a:pt x="544" y="12199"/>
                  </a:lnTo>
                  <a:cubicBezTo>
                    <a:pt x="356" y="13078"/>
                    <a:pt x="188" y="13957"/>
                    <a:pt x="0" y="14856"/>
                  </a:cubicBezTo>
                  <a:cubicBezTo>
                    <a:pt x="2490" y="12387"/>
                    <a:pt x="5126" y="10065"/>
                    <a:pt x="7888" y="7910"/>
                  </a:cubicBezTo>
                  <a:cubicBezTo>
                    <a:pt x="10587" y="5817"/>
                    <a:pt x="13287" y="3704"/>
                    <a:pt x="16279" y="1926"/>
                  </a:cubicBezTo>
                  <a:cubicBezTo>
                    <a:pt x="16488" y="1277"/>
                    <a:pt x="16718" y="628"/>
                    <a:pt x="169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80"/>
            <p:cNvSpPr/>
            <p:nvPr/>
          </p:nvSpPr>
          <p:spPr>
            <a:xfrm>
              <a:off x="4702787" y="3674621"/>
              <a:ext cx="375135" cy="420670"/>
            </a:xfrm>
            <a:custGeom>
              <a:rect b="b" l="l" r="r" t="t"/>
              <a:pathLst>
                <a:path extrusionOk="0" h="16426" w="14648">
                  <a:moveTo>
                    <a:pt x="14647" y="0"/>
                  </a:moveTo>
                  <a:lnTo>
                    <a:pt x="14626" y="21"/>
                  </a:lnTo>
                  <a:cubicBezTo>
                    <a:pt x="9793" y="4687"/>
                    <a:pt x="5085" y="9499"/>
                    <a:pt x="210" y="14123"/>
                  </a:cubicBezTo>
                  <a:cubicBezTo>
                    <a:pt x="168" y="14458"/>
                    <a:pt x="147" y="14772"/>
                    <a:pt x="105" y="15107"/>
                  </a:cubicBezTo>
                  <a:cubicBezTo>
                    <a:pt x="84" y="15546"/>
                    <a:pt x="42" y="15986"/>
                    <a:pt x="1" y="16425"/>
                  </a:cubicBezTo>
                  <a:cubicBezTo>
                    <a:pt x="84" y="16341"/>
                    <a:pt x="189" y="16258"/>
                    <a:pt x="314" y="16132"/>
                  </a:cubicBezTo>
                  <a:cubicBezTo>
                    <a:pt x="5106" y="11613"/>
                    <a:pt x="9772" y="6988"/>
                    <a:pt x="14333" y="2281"/>
                  </a:cubicBezTo>
                  <a:cubicBezTo>
                    <a:pt x="14438" y="1527"/>
                    <a:pt x="14543" y="774"/>
                    <a:pt x="146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80"/>
            <p:cNvSpPr/>
            <p:nvPr/>
          </p:nvSpPr>
          <p:spPr>
            <a:xfrm>
              <a:off x="4658303" y="4302630"/>
              <a:ext cx="348885" cy="421208"/>
            </a:xfrm>
            <a:custGeom>
              <a:rect b="b" l="l" r="r" t="t"/>
              <a:pathLst>
                <a:path extrusionOk="0" h="16447" w="13623">
                  <a:moveTo>
                    <a:pt x="13622" y="0"/>
                  </a:moveTo>
                  <a:lnTo>
                    <a:pt x="13622" y="0"/>
                  </a:lnTo>
                  <a:cubicBezTo>
                    <a:pt x="11823" y="1925"/>
                    <a:pt x="10002" y="3830"/>
                    <a:pt x="8287" y="5817"/>
                  </a:cubicBezTo>
                  <a:cubicBezTo>
                    <a:pt x="5483" y="9039"/>
                    <a:pt x="2763" y="12345"/>
                    <a:pt x="1" y="15609"/>
                  </a:cubicBezTo>
                  <a:cubicBezTo>
                    <a:pt x="43" y="16258"/>
                    <a:pt x="85" y="16279"/>
                    <a:pt x="691" y="16384"/>
                  </a:cubicBezTo>
                  <a:cubicBezTo>
                    <a:pt x="838" y="16405"/>
                    <a:pt x="984" y="16426"/>
                    <a:pt x="1131" y="16426"/>
                  </a:cubicBezTo>
                  <a:cubicBezTo>
                    <a:pt x="1194" y="16426"/>
                    <a:pt x="1256" y="16446"/>
                    <a:pt x="1319" y="16446"/>
                  </a:cubicBezTo>
                  <a:cubicBezTo>
                    <a:pt x="5316" y="11739"/>
                    <a:pt x="9166" y="6905"/>
                    <a:pt x="13371" y="2344"/>
                  </a:cubicBezTo>
                  <a:cubicBezTo>
                    <a:pt x="13455" y="1570"/>
                    <a:pt x="13539" y="796"/>
                    <a:pt x="136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80"/>
            <p:cNvSpPr/>
            <p:nvPr/>
          </p:nvSpPr>
          <p:spPr>
            <a:xfrm>
              <a:off x="4899984" y="2516102"/>
              <a:ext cx="426560" cy="229901"/>
            </a:xfrm>
            <a:custGeom>
              <a:rect b="b" l="l" r="r" t="t"/>
              <a:pathLst>
                <a:path extrusionOk="0" h="8977" w="16656">
                  <a:moveTo>
                    <a:pt x="16384" y="0"/>
                  </a:moveTo>
                  <a:cubicBezTo>
                    <a:pt x="15840" y="84"/>
                    <a:pt x="15338" y="147"/>
                    <a:pt x="14856" y="230"/>
                  </a:cubicBezTo>
                  <a:cubicBezTo>
                    <a:pt x="14584" y="251"/>
                    <a:pt x="14333" y="314"/>
                    <a:pt x="14061" y="356"/>
                  </a:cubicBezTo>
                  <a:cubicBezTo>
                    <a:pt x="8977" y="1465"/>
                    <a:pt x="4625" y="3683"/>
                    <a:pt x="670" y="6549"/>
                  </a:cubicBezTo>
                  <a:cubicBezTo>
                    <a:pt x="440" y="7344"/>
                    <a:pt x="210" y="8160"/>
                    <a:pt x="1" y="8976"/>
                  </a:cubicBezTo>
                  <a:cubicBezTo>
                    <a:pt x="210" y="8830"/>
                    <a:pt x="419" y="8642"/>
                    <a:pt x="628" y="8495"/>
                  </a:cubicBezTo>
                  <a:cubicBezTo>
                    <a:pt x="4625" y="5419"/>
                    <a:pt x="9060" y="3034"/>
                    <a:pt x="14187" y="1779"/>
                  </a:cubicBezTo>
                  <a:cubicBezTo>
                    <a:pt x="14752" y="1632"/>
                    <a:pt x="15296" y="1507"/>
                    <a:pt x="15861" y="1423"/>
                  </a:cubicBezTo>
                  <a:cubicBezTo>
                    <a:pt x="16112" y="942"/>
                    <a:pt x="16363" y="460"/>
                    <a:pt x="166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80"/>
            <p:cNvSpPr/>
            <p:nvPr/>
          </p:nvSpPr>
          <p:spPr>
            <a:xfrm>
              <a:off x="5539261" y="2217617"/>
              <a:ext cx="176325" cy="465692"/>
            </a:xfrm>
            <a:custGeom>
              <a:rect b="b" l="l" r="r" t="t"/>
              <a:pathLst>
                <a:path extrusionOk="0" h="18184" w="6885">
                  <a:moveTo>
                    <a:pt x="4896" y="1"/>
                  </a:moveTo>
                  <a:lnTo>
                    <a:pt x="4896" y="1"/>
                  </a:lnTo>
                  <a:cubicBezTo>
                    <a:pt x="4938" y="252"/>
                    <a:pt x="4980" y="482"/>
                    <a:pt x="5043" y="733"/>
                  </a:cubicBezTo>
                  <a:cubicBezTo>
                    <a:pt x="5315" y="1988"/>
                    <a:pt x="5357" y="3307"/>
                    <a:pt x="5189" y="4604"/>
                  </a:cubicBezTo>
                  <a:cubicBezTo>
                    <a:pt x="4750" y="7784"/>
                    <a:pt x="3557" y="10797"/>
                    <a:pt x="1737" y="13434"/>
                  </a:cubicBezTo>
                  <a:cubicBezTo>
                    <a:pt x="1172" y="14208"/>
                    <a:pt x="586" y="14961"/>
                    <a:pt x="0" y="15714"/>
                  </a:cubicBezTo>
                  <a:cubicBezTo>
                    <a:pt x="42" y="16530"/>
                    <a:pt x="63" y="17346"/>
                    <a:pt x="63" y="18183"/>
                  </a:cubicBezTo>
                  <a:cubicBezTo>
                    <a:pt x="105" y="18141"/>
                    <a:pt x="126" y="18121"/>
                    <a:pt x="168" y="18100"/>
                  </a:cubicBezTo>
                  <a:cubicBezTo>
                    <a:pt x="314" y="17974"/>
                    <a:pt x="461" y="17828"/>
                    <a:pt x="565" y="17660"/>
                  </a:cubicBezTo>
                  <a:cubicBezTo>
                    <a:pt x="1570" y="16468"/>
                    <a:pt x="2511" y="15233"/>
                    <a:pt x="3390" y="13936"/>
                  </a:cubicBezTo>
                  <a:cubicBezTo>
                    <a:pt x="5524" y="10567"/>
                    <a:pt x="6884" y="6947"/>
                    <a:pt x="6863" y="3035"/>
                  </a:cubicBezTo>
                  <a:lnTo>
                    <a:pt x="6842" y="2512"/>
                  </a:lnTo>
                  <a:cubicBezTo>
                    <a:pt x="6298" y="1591"/>
                    <a:pt x="5650" y="754"/>
                    <a:pt x="4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80"/>
            <p:cNvSpPr/>
            <p:nvPr/>
          </p:nvSpPr>
          <p:spPr>
            <a:xfrm>
              <a:off x="5293303" y="2136178"/>
              <a:ext cx="241169" cy="385302"/>
            </a:xfrm>
            <a:custGeom>
              <a:rect b="b" l="l" r="r" t="t"/>
              <a:pathLst>
                <a:path extrusionOk="0" h="15045" w="9417">
                  <a:moveTo>
                    <a:pt x="3306" y="0"/>
                  </a:moveTo>
                  <a:cubicBezTo>
                    <a:pt x="2176" y="147"/>
                    <a:pt x="1068" y="398"/>
                    <a:pt x="0" y="754"/>
                  </a:cubicBezTo>
                  <a:cubicBezTo>
                    <a:pt x="3265" y="984"/>
                    <a:pt x="6445" y="4039"/>
                    <a:pt x="7470" y="7972"/>
                  </a:cubicBezTo>
                  <a:cubicBezTo>
                    <a:pt x="7847" y="9479"/>
                    <a:pt x="7993" y="11027"/>
                    <a:pt x="7889" y="12575"/>
                  </a:cubicBezTo>
                  <a:cubicBezTo>
                    <a:pt x="7972" y="12680"/>
                    <a:pt x="8056" y="12785"/>
                    <a:pt x="8119" y="12889"/>
                  </a:cubicBezTo>
                  <a:cubicBezTo>
                    <a:pt x="8474" y="13454"/>
                    <a:pt x="8746" y="14061"/>
                    <a:pt x="8914" y="14710"/>
                  </a:cubicBezTo>
                  <a:cubicBezTo>
                    <a:pt x="8935" y="14814"/>
                    <a:pt x="8977" y="14940"/>
                    <a:pt x="8998" y="15044"/>
                  </a:cubicBezTo>
                  <a:cubicBezTo>
                    <a:pt x="9081" y="14856"/>
                    <a:pt x="9165" y="14689"/>
                    <a:pt x="9186" y="14479"/>
                  </a:cubicBezTo>
                  <a:cubicBezTo>
                    <a:pt x="9207" y="14396"/>
                    <a:pt x="9228" y="14270"/>
                    <a:pt x="9228" y="14166"/>
                  </a:cubicBezTo>
                  <a:cubicBezTo>
                    <a:pt x="9374" y="13015"/>
                    <a:pt x="9416" y="11864"/>
                    <a:pt x="9353" y="10713"/>
                  </a:cubicBezTo>
                  <a:cubicBezTo>
                    <a:pt x="9144" y="5357"/>
                    <a:pt x="6361" y="1632"/>
                    <a:pt x="33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80"/>
            <p:cNvSpPr/>
            <p:nvPr/>
          </p:nvSpPr>
          <p:spPr>
            <a:xfrm>
              <a:off x="5533909" y="2463038"/>
              <a:ext cx="250261" cy="368707"/>
            </a:xfrm>
            <a:custGeom>
              <a:rect b="b" l="l" r="r" t="t"/>
              <a:pathLst>
                <a:path extrusionOk="0" h="14397" w="9772">
                  <a:moveTo>
                    <a:pt x="9416" y="1"/>
                  </a:moveTo>
                  <a:cubicBezTo>
                    <a:pt x="8662" y="1696"/>
                    <a:pt x="7574" y="3244"/>
                    <a:pt x="6466" y="4750"/>
                  </a:cubicBezTo>
                  <a:cubicBezTo>
                    <a:pt x="4520" y="7345"/>
                    <a:pt x="2385" y="9814"/>
                    <a:pt x="126" y="12115"/>
                  </a:cubicBezTo>
                  <a:cubicBezTo>
                    <a:pt x="84" y="12869"/>
                    <a:pt x="42" y="13643"/>
                    <a:pt x="0" y="14396"/>
                  </a:cubicBezTo>
                  <a:cubicBezTo>
                    <a:pt x="63" y="14375"/>
                    <a:pt x="147" y="14333"/>
                    <a:pt x="230" y="14292"/>
                  </a:cubicBezTo>
                  <a:cubicBezTo>
                    <a:pt x="356" y="14208"/>
                    <a:pt x="481" y="14103"/>
                    <a:pt x="586" y="13978"/>
                  </a:cubicBezTo>
                  <a:cubicBezTo>
                    <a:pt x="3641" y="10881"/>
                    <a:pt x="6570" y="7659"/>
                    <a:pt x="8934" y="4081"/>
                  </a:cubicBezTo>
                  <a:cubicBezTo>
                    <a:pt x="9206" y="3620"/>
                    <a:pt x="9499" y="3181"/>
                    <a:pt x="9771" y="2721"/>
                  </a:cubicBezTo>
                  <a:cubicBezTo>
                    <a:pt x="9688" y="1863"/>
                    <a:pt x="9562" y="1005"/>
                    <a:pt x="9437" y="147"/>
                  </a:cubicBezTo>
                  <a:cubicBezTo>
                    <a:pt x="9437" y="84"/>
                    <a:pt x="9437" y="43"/>
                    <a:pt x="941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80"/>
            <p:cNvSpPr/>
            <p:nvPr/>
          </p:nvSpPr>
          <p:spPr>
            <a:xfrm>
              <a:off x="4769783" y="4478929"/>
              <a:ext cx="218633" cy="255613"/>
            </a:xfrm>
            <a:custGeom>
              <a:rect b="b" l="l" r="r" t="t"/>
              <a:pathLst>
                <a:path extrusionOk="0" h="9981" w="8537">
                  <a:moveTo>
                    <a:pt x="8537" y="0"/>
                  </a:moveTo>
                  <a:lnTo>
                    <a:pt x="8453" y="105"/>
                  </a:lnTo>
                  <a:cubicBezTo>
                    <a:pt x="5712" y="3244"/>
                    <a:pt x="2971" y="6382"/>
                    <a:pt x="251" y="9542"/>
                  </a:cubicBezTo>
                  <a:cubicBezTo>
                    <a:pt x="167" y="9625"/>
                    <a:pt x="84" y="9730"/>
                    <a:pt x="0" y="9834"/>
                  </a:cubicBezTo>
                  <a:cubicBezTo>
                    <a:pt x="628" y="9876"/>
                    <a:pt x="1235" y="9918"/>
                    <a:pt x="1862" y="9981"/>
                  </a:cubicBezTo>
                  <a:cubicBezTo>
                    <a:pt x="3996" y="7470"/>
                    <a:pt x="6131" y="4959"/>
                    <a:pt x="8265" y="2448"/>
                  </a:cubicBezTo>
                  <a:cubicBezTo>
                    <a:pt x="8349" y="1632"/>
                    <a:pt x="8432" y="816"/>
                    <a:pt x="853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80"/>
            <p:cNvSpPr/>
            <p:nvPr/>
          </p:nvSpPr>
          <p:spPr>
            <a:xfrm>
              <a:off x="5105761" y="2250833"/>
              <a:ext cx="299560" cy="210617"/>
            </a:xfrm>
            <a:custGeom>
              <a:rect b="b" l="l" r="r" t="t"/>
              <a:pathLst>
                <a:path extrusionOk="0" h="8224" w="11697">
                  <a:moveTo>
                    <a:pt x="1130" y="1"/>
                  </a:moveTo>
                  <a:cubicBezTo>
                    <a:pt x="900" y="231"/>
                    <a:pt x="649" y="482"/>
                    <a:pt x="440" y="733"/>
                  </a:cubicBezTo>
                  <a:cubicBezTo>
                    <a:pt x="293" y="901"/>
                    <a:pt x="147" y="1089"/>
                    <a:pt x="0" y="1256"/>
                  </a:cubicBezTo>
                  <a:cubicBezTo>
                    <a:pt x="147" y="1487"/>
                    <a:pt x="398" y="1612"/>
                    <a:pt x="670" y="1633"/>
                  </a:cubicBezTo>
                  <a:cubicBezTo>
                    <a:pt x="900" y="1675"/>
                    <a:pt x="1130" y="1654"/>
                    <a:pt x="1360" y="1696"/>
                  </a:cubicBezTo>
                  <a:cubicBezTo>
                    <a:pt x="5022" y="2428"/>
                    <a:pt x="7951" y="4730"/>
                    <a:pt x="10357" y="8224"/>
                  </a:cubicBezTo>
                  <a:cubicBezTo>
                    <a:pt x="10755" y="7868"/>
                    <a:pt x="11215" y="7596"/>
                    <a:pt x="11696" y="7387"/>
                  </a:cubicBezTo>
                  <a:cubicBezTo>
                    <a:pt x="11613" y="7241"/>
                    <a:pt x="11508" y="7073"/>
                    <a:pt x="11404" y="6948"/>
                  </a:cubicBezTo>
                  <a:cubicBezTo>
                    <a:pt x="9981" y="4918"/>
                    <a:pt x="8391" y="3181"/>
                    <a:pt x="6445" y="1968"/>
                  </a:cubicBezTo>
                  <a:cubicBezTo>
                    <a:pt x="4771" y="901"/>
                    <a:pt x="3034" y="147"/>
                    <a:pt x="11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80"/>
            <p:cNvSpPr/>
            <p:nvPr/>
          </p:nvSpPr>
          <p:spPr>
            <a:xfrm>
              <a:off x="5555856" y="2790462"/>
              <a:ext cx="227775" cy="230439"/>
            </a:xfrm>
            <a:custGeom>
              <a:rect b="b" l="l" r="r" t="t"/>
              <a:pathLst>
                <a:path extrusionOk="0" h="8998" w="8894">
                  <a:moveTo>
                    <a:pt x="8894" y="0"/>
                  </a:moveTo>
                  <a:lnTo>
                    <a:pt x="8894" y="0"/>
                  </a:lnTo>
                  <a:cubicBezTo>
                    <a:pt x="8873" y="21"/>
                    <a:pt x="8831" y="63"/>
                    <a:pt x="8789" y="84"/>
                  </a:cubicBezTo>
                  <a:cubicBezTo>
                    <a:pt x="6194" y="3076"/>
                    <a:pt x="3265" y="5775"/>
                    <a:pt x="273" y="8432"/>
                  </a:cubicBezTo>
                  <a:cubicBezTo>
                    <a:pt x="189" y="8516"/>
                    <a:pt x="85" y="8600"/>
                    <a:pt x="1" y="8704"/>
                  </a:cubicBezTo>
                  <a:cubicBezTo>
                    <a:pt x="294" y="8767"/>
                    <a:pt x="608" y="8830"/>
                    <a:pt x="922" y="8872"/>
                  </a:cubicBezTo>
                  <a:cubicBezTo>
                    <a:pt x="1319" y="8913"/>
                    <a:pt x="1738" y="8955"/>
                    <a:pt x="2156" y="8997"/>
                  </a:cubicBezTo>
                  <a:cubicBezTo>
                    <a:pt x="4500" y="6926"/>
                    <a:pt x="6697" y="4750"/>
                    <a:pt x="8789" y="2448"/>
                  </a:cubicBezTo>
                  <a:cubicBezTo>
                    <a:pt x="8831" y="1632"/>
                    <a:pt x="8852" y="816"/>
                    <a:pt x="8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80"/>
            <p:cNvSpPr/>
            <p:nvPr/>
          </p:nvSpPr>
          <p:spPr>
            <a:xfrm>
              <a:off x="3762362" y="2131849"/>
              <a:ext cx="1129606" cy="2609710"/>
            </a:xfrm>
            <a:custGeom>
              <a:rect b="b" l="l" r="r" t="t"/>
              <a:pathLst>
                <a:path extrusionOk="0" h="101902" w="44108">
                  <a:moveTo>
                    <a:pt x="13671" y="0"/>
                  </a:moveTo>
                  <a:cubicBezTo>
                    <a:pt x="12310" y="0"/>
                    <a:pt x="10951" y="177"/>
                    <a:pt x="9626" y="525"/>
                  </a:cubicBezTo>
                  <a:cubicBezTo>
                    <a:pt x="7784" y="1027"/>
                    <a:pt x="6110" y="1990"/>
                    <a:pt x="4771" y="3350"/>
                  </a:cubicBezTo>
                  <a:cubicBezTo>
                    <a:pt x="4018" y="4103"/>
                    <a:pt x="3369" y="4961"/>
                    <a:pt x="2825" y="5861"/>
                  </a:cubicBezTo>
                  <a:cubicBezTo>
                    <a:pt x="2658" y="6153"/>
                    <a:pt x="2491" y="6425"/>
                    <a:pt x="2344" y="6718"/>
                  </a:cubicBezTo>
                  <a:cubicBezTo>
                    <a:pt x="1361" y="8664"/>
                    <a:pt x="712" y="10757"/>
                    <a:pt x="461" y="12933"/>
                  </a:cubicBezTo>
                  <a:cubicBezTo>
                    <a:pt x="440" y="12975"/>
                    <a:pt x="440" y="13016"/>
                    <a:pt x="440" y="13079"/>
                  </a:cubicBezTo>
                  <a:cubicBezTo>
                    <a:pt x="315" y="13937"/>
                    <a:pt x="189" y="14795"/>
                    <a:pt x="105" y="15653"/>
                  </a:cubicBezTo>
                  <a:cubicBezTo>
                    <a:pt x="84" y="16113"/>
                    <a:pt x="64" y="16573"/>
                    <a:pt x="43" y="17034"/>
                  </a:cubicBezTo>
                  <a:cubicBezTo>
                    <a:pt x="1" y="19942"/>
                    <a:pt x="22" y="22830"/>
                    <a:pt x="126" y="25717"/>
                  </a:cubicBezTo>
                  <a:cubicBezTo>
                    <a:pt x="168" y="26533"/>
                    <a:pt x="189" y="27349"/>
                    <a:pt x="252" y="28165"/>
                  </a:cubicBezTo>
                  <a:cubicBezTo>
                    <a:pt x="336" y="29860"/>
                    <a:pt x="461" y="31576"/>
                    <a:pt x="628" y="33291"/>
                  </a:cubicBezTo>
                  <a:cubicBezTo>
                    <a:pt x="649" y="33501"/>
                    <a:pt x="691" y="33689"/>
                    <a:pt x="712" y="33898"/>
                  </a:cubicBezTo>
                  <a:cubicBezTo>
                    <a:pt x="754" y="34338"/>
                    <a:pt x="1110" y="34693"/>
                    <a:pt x="1549" y="34756"/>
                  </a:cubicBezTo>
                  <a:cubicBezTo>
                    <a:pt x="2020" y="34843"/>
                    <a:pt x="2505" y="34887"/>
                    <a:pt x="2981" y="34887"/>
                  </a:cubicBezTo>
                  <a:cubicBezTo>
                    <a:pt x="3076" y="34887"/>
                    <a:pt x="3171" y="34885"/>
                    <a:pt x="3265" y="34882"/>
                  </a:cubicBezTo>
                  <a:cubicBezTo>
                    <a:pt x="4478" y="34882"/>
                    <a:pt x="5671" y="34798"/>
                    <a:pt x="6864" y="34714"/>
                  </a:cubicBezTo>
                  <a:cubicBezTo>
                    <a:pt x="7282" y="34672"/>
                    <a:pt x="7701" y="34630"/>
                    <a:pt x="8119" y="34589"/>
                  </a:cubicBezTo>
                  <a:cubicBezTo>
                    <a:pt x="8412" y="34547"/>
                    <a:pt x="8726" y="34484"/>
                    <a:pt x="9019" y="34400"/>
                  </a:cubicBezTo>
                  <a:cubicBezTo>
                    <a:pt x="9249" y="34338"/>
                    <a:pt x="9479" y="34275"/>
                    <a:pt x="9709" y="34233"/>
                  </a:cubicBezTo>
                  <a:cubicBezTo>
                    <a:pt x="10316" y="34086"/>
                    <a:pt x="10358" y="34024"/>
                    <a:pt x="10337" y="33396"/>
                  </a:cubicBezTo>
                  <a:cubicBezTo>
                    <a:pt x="10295" y="32413"/>
                    <a:pt x="10211" y="31429"/>
                    <a:pt x="10128" y="30467"/>
                  </a:cubicBezTo>
                  <a:cubicBezTo>
                    <a:pt x="10044" y="29421"/>
                    <a:pt x="9960" y="28374"/>
                    <a:pt x="9898" y="27328"/>
                  </a:cubicBezTo>
                  <a:lnTo>
                    <a:pt x="9877" y="27328"/>
                  </a:lnTo>
                  <a:cubicBezTo>
                    <a:pt x="9835" y="26575"/>
                    <a:pt x="9793" y="25801"/>
                    <a:pt x="9751" y="25047"/>
                  </a:cubicBezTo>
                  <a:cubicBezTo>
                    <a:pt x="9709" y="24169"/>
                    <a:pt x="9667" y="23311"/>
                    <a:pt x="9647" y="22432"/>
                  </a:cubicBezTo>
                  <a:cubicBezTo>
                    <a:pt x="9626" y="22118"/>
                    <a:pt x="9626" y="21825"/>
                    <a:pt x="9605" y="21532"/>
                  </a:cubicBezTo>
                  <a:cubicBezTo>
                    <a:pt x="9605" y="20695"/>
                    <a:pt x="9626" y="19879"/>
                    <a:pt x="9667" y="19063"/>
                  </a:cubicBezTo>
                  <a:cubicBezTo>
                    <a:pt x="9730" y="17766"/>
                    <a:pt x="9939" y="16469"/>
                    <a:pt x="10274" y="15213"/>
                  </a:cubicBezTo>
                  <a:cubicBezTo>
                    <a:pt x="10295" y="15109"/>
                    <a:pt x="10337" y="14983"/>
                    <a:pt x="10358" y="14879"/>
                  </a:cubicBezTo>
                  <a:cubicBezTo>
                    <a:pt x="10525" y="14230"/>
                    <a:pt x="10797" y="13623"/>
                    <a:pt x="11153" y="13058"/>
                  </a:cubicBezTo>
                  <a:cubicBezTo>
                    <a:pt x="11216" y="12954"/>
                    <a:pt x="11299" y="12849"/>
                    <a:pt x="11383" y="12744"/>
                  </a:cubicBezTo>
                  <a:cubicBezTo>
                    <a:pt x="11941" y="12081"/>
                    <a:pt x="12760" y="11722"/>
                    <a:pt x="13597" y="11722"/>
                  </a:cubicBezTo>
                  <a:cubicBezTo>
                    <a:pt x="13921" y="11722"/>
                    <a:pt x="14248" y="11776"/>
                    <a:pt x="14564" y="11887"/>
                  </a:cubicBezTo>
                  <a:cubicBezTo>
                    <a:pt x="14668" y="11928"/>
                    <a:pt x="14794" y="11970"/>
                    <a:pt x="14898" y="12033"/>
                  </a:cubicBezTo>
                  <a:cubicBezTo>
                    <a:pt x="15380" y="12242"/>
                    <a:pt x="15840" y="12514"/>
                    <a:pt x="16237" y="12870"/>
                  </a:cubicBezTo>
                  <a:cubicBezTo>
                    <a:pt x="16572" y="13163"/>
                    <a:pt x="16886" y="13477"/>
                    <a:pt x="17158" y="13832"/>
                  </a:cubicBezTo>
                  <a:cubicBezTo>
                    <a:pt x="17451" y="14209"/>
                    <a:pt x="17723" y="14586"/>
                    <a:pt x="17974" y="15004"/>
                  </a:cubicBezTo>
                  <a:cubicBezTo>
                    <a:pt x="18267" y="15464"/>
                    <a:pt x="18539" y="15946"/>
                    <a:pt x="18769" y="16427"/>
                  </a:cubicBezTo>
                  <a:cubicBezTo>
                    <a:pt x="18832" y="16552"/>
                    <a:pt x="18895" y="16657"/>
                    <a:pt x="18958" y="16783"/>
                  </a:cubicBezTo>
                  <a:cubicBezTo>
                    <a:pt x="19355" y="17578"/>
                    <a:pt x="19711" y="18394"/>
                    <a:pt x="20004" y="19210"/>
                  </a:cubicBezTo>
                  <a:lnTo>
                    <a:pt x="20004" y="19231"/>
                  </a:lnTo>
                  <a:cubicBezTo>
                    <a:pt x="20276" y="19858"/>
                    <a:pt x="20485" y="20507"/>
                    <a:pt x="20694" y="21156"/>
                  </a:cubicBezTo>
                  <a:cubicBezTo>
                    <a:pt x="21154" y="22683"/>
                    <a:pt x="21531" y="24252"/>
                    <a:pt x="21887" y="25822"/>
                  </a:cubicBezTo>
                  <a:cubicBezTo>
                    <a:pt x="22556" y="29002"/>
                    <a:pt x="23184" y="32182"/>
                    <a:pt x="23770" y="35384"/>
                  </a:cubicBezTo>
                  <a:cubicBezTo>
                    <a:pt x="23916" y="36179"/>
                    <a:pt x="24063" y="36995"/>
                    <a:pt x="24209" y="37811"/>
                  </a:cubicBezTo>
                  <a:cubicBezTo>
                    <a:pt x="24649" y="40259"/>
                    <a:pt x="25067" y="42728"/>
                    <a:pt x="25465" y="45176"/>
                  </a:cubicBezTo>
                  <a:lnTo>
                    <a:pt x="25465" y="45197"/>
                  </a:lnTo>
                  <a:cubicBezTo>
                    <a:pt x="25590" y="45950"/>
                    <a:pt x="25716" y="46724"/>
                    <a:pt x="25841" y="47478"/>
                  </a:cubicBezTo>
                  <a:cubicBezTo>
                    <a:pt x="25841" y="47519"/>
                    <a:pt x="25841" y="47561"/>
                    <a:pt x="25862" y="47603"/>
                  </a:cubicBezTo>
                  <a:cubicBezTo>
                    <a:pt x="26532" y="51809"/>
                    <a:pt x="27139" y="56014"/>
                    <a:pt x="27683" y="60241"/>
                  </a:cubicBezTo>
                  <a:cubicBezTo>
                    <a:pt x="27787" y="61015"/>
                    <a:pt x="27892" y="61768"/>
                    <a:pt x="27997" y="62522"/>
                  </a:cubicBezTo>
                  <a:cubicBezTo>
                    <a:pt x="28248" y="64572"/>
                    <a:pt x="28499" y="66602"/>
                    <a:pt x="28750" y="68631"/>
                  </a:cubicBezTo>
                  <a:cubicBezTo>
                    <a:pt x="28833" y="69364"/>
                    <a:pt x="28917" y="70096"/>
                    <a:pt x="29001" y="70849"/>
                  </a:cubicBezTo>
                  <a:cubicBezTo>
                    <a:pt x="29001" y="70891"/>
                    <a:pt x="29001" y="70933"/>
                    <a:pt x="29001" y="70975"/>
                  </a:cubicBezTo>
                  <a:cubicBezTo>
                    <a:pt x="29524" y="75578"/>
                    <a:pt x="29984" y="80160"/>
                    <a:pt x="30445" y="84763"/>
                  </a:cubicBezTo>
                  <a:cubicBezTo>
                    <a:pt x="30528" y="85559"/>
                    <a:pt x="30612" y="86333"/>
                    <a:pt x="30696" y="87107"/>
                  </a:cubicBezTo>
                  <a:cubicBezTo>
                    <a:pt x="30737" y="87588"/>
                    <a:pt x="30800" y="88090"/>
                    <a:pt x="30842" y="88572"/>
                  </a:cubicBezTo>
                  <a:cubicBezTo>
                    <a:pt x="30947" y="89597"/>
                    <a:pt x="31072" y="90622"/>
                    <a:pt x="31177" y="91647"/>
                  </a:cubicBezTo>
                  <a:cubicBezTo>
                    <a:pt x="31282" y="92463"/>
                    <a:pt x="31365" y="93279"/>
                    <a:pt x="31449" y="94095"/>
                  </a:cubicBezTo>
                  <a:cubicBezTo>
                    <a:pt x="31637" y="95832"/>
                    <a:pt x="31846" y="97590"/>
                    <a:pt x="32035" y="99326"/>
                  </a:cubicBezTo>
                  <a:cubicBezTo>
                    <a:pt x="32077" y="99787"/>
                    <a:pt x="32118" y="100247"/>
                    <a:pt x="32160" y="100707"/>
                  </a:cubicBezTo>
                  <a:cubicBezTo>
                    <a:pt x="32279" y="101715"/>
                    <a:pt x="32416" y="101902"/>
                    <a:pt x="33365" y="101902"/>
                  </a:cubicBezTo>
                  <a:cubicBezTo>
                    <a:pt x="33421" y="101902"/>
                    <a:pt x="33480" y="101901"/>
                    <a:pt x="33541" y="101900"/>
                  </a:cubicBezTo>
                  <a:cubicBezTo>
                    <a:pt x="34692" y="101858"/>
                    <a:pt x="35843" y="101795"/>
                    <a:pt x="36994" y="101691"/>
                  </a:cubicBezTo>
                  <a:cubicBezTo>
                    <a:pt x="37287" y="101670"/>
                    <a:pt x="37559" y="101649"/>
                    <a:pt x="37852" y="101628"/>
                  </a:cubicBezTo>
                  <a:cubicBezTo>
                    <a:pt x="38479" y="101565"/>
                    <a:pt x="39086" y="101523"/>
                    <a:pt x="39714" y="101481"/>
                  </a:cubicBezTo>
                  <a:cubicBezTo>
                    <a:pt x="40718" y="101398"/>
                    <a:pt x="41743" y="101293"/>
                    <a:pt x="42748" y="101209"/>
                  </a:cubicBezTo>
                  <a:cubicBezTo>
                    <a:pt x="42810" y="101209"/>
                    <a:pt x="42873" y="101189"/>
                    <a:pt x="42936" y="101189"/>
                  </a:cubicBezTo>
                  <a:cubicBezTo>
                    <a:pt x="43082" y="101189"/>
                    <a:pt x="43229" y="101168"/>
                    <a:pt x="43375" y="101147"/>
                  </a:cubicBezTo>
                  <a:cubicBezTo>
                    <a:pt x="43982" y="101042"/>
                    <a:pt x="44024" y="101021"/>
                    <a:pt x="44066" y="100372"/>
                  </a:cubicBezTo>
                  <a:cubicBezTo>
                    <a:pt x="44108" y="99117"/>
                    <a:pt x="44087" y="97883"/>
                    <a:pt x="44003" y="96648"/>
                  </a:cubicBezTo>
                  <a:cubicBezTo>
                    <a:pt x="43794" y="92986"/>
                    <a:pt x="43480" y="89325"/>
                    <a:pt x="43166" y="85663"/>
                  </a:cubicBezTo>
                  <a:cubicBezTo>
                    <a:pt x="43103" y="84889"/>
                    <a:pt x="43020" y="84094"/>
                    <a:pt x="42957" y="83278"/>
                  </a:cubicBezTo>
                  <a:cubicBezTo>
                    <a:pt x="42748" y="81081"/>
                    <a:pt x="42538" y="78884"/>
                    <a:pt x="42350" y="76666"/>
                  </a:cubicBezTo>
                  <a:cubicBezTo>
                    <a:pt x="42287" y="76227"/>
                    <a:pt x="42245" y="75787"/>
                    <a:pt x="42225" y="75348"/>
                  </a:cubicBezTo>
                  <a:cubicBezTo>
                    <a:pt x="42183" y="75013"/>
                    <a:pt x="42162" y="74699"/>
                    <a:pt x="42120" y="74364"/>
                  </a:cubicBezTo>
                  <a:cubicBezTo>
                    <a:pt x="41785" y="70452"/>
                    <a:pt x="41471" y="66518"/>
                    <a:pt x="41032" y="62584"/>
                  </a:cubicBezTo>
                  <a:cubicBezTo>
                    <a:pt x="40948" y="61789"/>
                    <a:pt x="40865" y="60973"/>
                    <a:pt x="40760" y="60178"/>
                  </a:cubicBezTo>
                  <a:cubicBezTo>
                    <a:pt x="40760" y="60157"/>
                    <a:pt x="40760" y="60115"/>
                    <a:pt x="40760" y="60074"/>
                  </a:cubicBezTo>
                  <a:cubicBezTo>
                    <a:pt x="40446" y="57458"/>
                    <a:pt x="40132" y="54822"/>
                    <a:pt x="39797" y="52206"/>
                  </a:cubicBezTo>
                  <a:cubicBezTo>
                    <a:pt x="39693" y="51432"/>
                    <a:pt x="39588" y="50679"/>
                    <a:pt x="39484" y="49905"/>
                  </a:cubicBezTo>
                  <a:cubicBezTo>
                    <a:pt x="38793" y="44611"/>
                    <a:pt x="37998" y="39338"/>
                    <a:pt x="36973" y="34086"/>
                  </a:cubicBezTo>
                  <a:cubicBezTo>
                    <a:pt x="36784" y="33187"/>
                    <a:pt x="36617" y="32308"/>
                    <a:pt x="36429" y="31429"/>
                  </a:cubicBezTo>
                  <a:lnTo>
                    <a:pt x="36429" y="31408"/>
                  </a:lnTo>
                  <a:cubicBezTo>
                    <a:pt x="36261" y="30697"/>
                    <a:pt x="36115" y="29965"/>
                    <a:pt x="35947" y="29253"/>
                  </a:cubicBezTo>
                  <a:cubicBezTo>
                    <a:pt x="35529" y="27496"/>
                    <a:pt x="35111" y="25738"/>
                    <a:pt x="34629" y="24001"/>
                  </a:cubicBezTo>
                  <a:cubicBezTo>
                    <a:pt x="34420" y="23164"/>
                    <a:pt x="34190" y="22348"/>
                    <a:pt x="33960" y="21553"/>
                  </a:cubicBezTo>
                  <a:cubicBezTo>
                    <a:pt x="33248" y="19105"/>
                    <a:pt x="32453" y="16699"/>
                    <a:pt x="31512" y="14314"/>
                  </a:cubicBezTo>
                  <a:cubicBezTo>
                    <a:pt x="30340" y="11280"/>
                    <a:pt x="28666" y="8434"/>
                    <a:pt x="26595" y="5902"/>
                  </a:cubicBezTo>
                  <a:cubicBezTo>
                    <a:pt x="26448" y="5735"/>
                    <a:pt x="26302" y="5568"/>
                    <a:pt x="26155" y="5379"/>
                  </a:cubicBezTo>
                  <a:cubicBezTo>
                    <a:pt x="25946" y="5128"/>
                    <a:pt x="25695" y="4877"/>
                    <a:pt x="25465" y="4647"/>
                  </a:cubicBezTo>
                  <a:cubicBezTo>
                    <a:pt x="23728" y="2952"/>
                    <a:pt x="21615" y="1676"/>
                    <a:pt x="19292" y="923"/>
                  </a:cubicBezTo>
                  <a:lnTo>
                    <a:pt x="19271" y="923"/>
                  </a:lnTo>
                  <a:cubicBezTo>
                    <a:pt x="18204" y="567"/>
                    <a:pt x="17095" y="316"/>
                    <a:pt x="15965" y="169"/>
                  </a:cubicBezTo>
                  <a:cubicBezTo>
                    <a:pt x="15204" y="56"/>
                    <a:pt x="14437" y="0"/>
                    <a:pt x="13671"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80"/>
            <p:cNvSpPr/>
            <p:nvPr/>
          </p:nvSpPr>
          <p:spPr>
            <a:xfrm>
              <a:off x="4414495" y="3289319"/>
              <a:ext cx="398696" cy="445332"/>
            </a:xfrm>
            <a:custGeom>
              <a:rect b="b" l="l" r="r" t="t"/>
              <a:pathLst>
                <a:path extrusionOk="0" h="17389" w="15568">
                  <a:moveTo>
                    <a:pt x="1" y="1"/>
                  </a:moveTo>
                  <a:lnTo>
                    <a:pt x="1" y="1"/>
                  </a:lnTo>
                  <a:cubicBezTo>
                    <a:pt x="126" y="754"/>
                    <a:pt x="252" y="1528"/>
                    <a:pt x="377" y="2282"/>
                  </a:cubicBezTo>
                  <a:cubicBezTo>
                    <a:pt x="2281" y="4081"/>
                    <a:pt x="4081" y="5943"/>
                    <a:pt x="5943" y="7764"/>
                  </a:cubicBezTo>
                  <a:cubicBezTo>
                    <a:pt x="9103" y="10860"/>
                    <a:pt x="12199" y="14020"/>
                    <a:pt x="15317" y="17137"/>
                  </a:cubicBezTo>
                  <a:cubicBezTo>
                    <a:pt x="15401" y="17221"/>
                    <a:pt x="15484" y="17305"/>
                    <a:pt x="15568" y="17388"/>
                  </a:cubicBezTo>
                  <a:cubicBezTo>
                    <a:pt x="15484" y="16593"/>
                    <a:pt x="15401" y="15777"/>
                    <a:pt x="15296" y="14982"/>
                  </a:cubicBezTo>
                  <a:cubicBezTo>
                    <a:pt x="15296" y="14961"/>
                    <a:pt x="15296" y="14919"/>
                    <a:pt x="15296" y="14878"/>
                  </a:cubicBezTo>
                  <a:cubicBezTo>
                    <a:pt x="11341" y="10902"/>
                    <a:pt x="7387" y="6906"/>
                    <a:pt x="3307" y="3014"/>
                  </a:cubicBezTo>
                  <a:cubicBezTo>
                    <a:pt x="2240" y="1989"/>
                    <a:pt x="1110" y="1005"/>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80"/>
            <p:cNvSpPr/>
            <p:nvPr/>
          </p:nvSpPr>
          <p:spPr>
            <a:xfrm>
              <a:off x="4371086" y="3038008"/>
              <a:ext cx="410503" cy="430863"/>
            </a:xfrm>
            <a:custGeom>
              <a:rect b="b" l="l" r="r" t="t"/>
              <a:pathLst>
                <a:path extrusionOk="0" h="16824" w="16029">
                  <a:moveTo>
                    <a:pt x="1" y="1"/>
                  </a:moveTo>
                  <a:lnTo>
                    <a:pt x="1" y="1"/>
                  </a:lnTo>
                  <a:cubicBezTo>
                    <a:pt x="147" y="796"/>
                    <a:pt x="294" y="1612"/>
                    <a:pt x="440" y="2428"/>
                  </a:cubicBezTo>
                  <a:cubicBezTo>
                    <a:pt x="5357" y="7219"/>
                    <a:pt x="10358" y="11927"/>
                    <a:pt x="15568" y="16468"/>
                  </a:cubicBezTo>
                  <a:cubicBezTo>
                    <a:pt x="15715" y="16593"/>
                    <a:pt x="15861" y="16698"/>
                    <a:pt x="16028" y="16823"/>
                  </a:cubicBezTo>
                  <a:cubicBezTo>
                    <a:pt x="15924" y="16049"/>
                    <a:pt x="15819" y="15296"/>
                    <a:pt x="15715" y="14522"/>
                  </a:cubicBezTo>
                  <a:cubicBezTo>
                    <a:pt x="10400" y="9856"/>
                    <a:pt x="5378" y="4960"/>
                    <a:pt x="210" y="189"/>
                  </a:cubicBezTo>
                  <a:cubicBezTo>
                    <a:pt x="126" y="126"/>
                    <a:pt x="64" y="6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80"/>
            <p:cNvSpPr/>
            <p:nvPr/>
          </p:nvSpPr>
          <p:spPr>
            <a:xfrm>
              <a:off x="4498624" y="3889489"/>
              <a:ext cx="369245" cy="436215"/>
            </a:xfrm>
            <a:custGeom>
              <a:rect b="b" l="l" r="r" t="t"/>
              <a:pathLst>
                <a:path extrusionOk="0" h="17033" w="14418">
                  <a:moveTo>
                    <a:pt x="1" y="0"/>
                  </a:moveTo>
                  <a:lnTo>
                    <a:pt x="1" y="0"/>
                  </a:lnTo>
                  <a:cubicBezTo>
                    <a:pt x="84" y="733"/>
                    <a:pt x="168" y="1465"/>
                    <a:pt x="252" y="2218"/>
                  </a:cubicBezTo>
                  <a:cubicBezTo>
                    <a:pt x="252" y="2260"/>
                    <a:pt x="252" y="2302"/>
                    <a:pt x="252" y="2344"/>
                  </a:cubicBezTo>
                  <a:cubicBezTo>
                    <a:pt x="2742" y="5001"/>
                    <a:pt x="5148" y="7700"/>
                    <a:pt x="7722" y="10274"/>
                  </a:cubicBezTo>
                  <a:cubicBezTo>
                    <a:pt x="9877" y="12429"/>
                    <a:pt x="11990" y="14584"/>
                    <a:pt x="14103" y="16739"/>
                  </a:cubicBezTo>
                  <a:cubicBezTo>
                    <a:pt x="14208" y="16844"/>
                    <a:pt x="14312" y="16949"/>
                    <a:pt x="14417" y="17032"/>
                  </a:cubicBezTo>
                  <a:cubicBezTo>
                    <a:pt x="14354" y="16258"/>
                    <a:pt x="14271" y="15463"/>
                    <a:pt x="14208" y="14668"/>
                  </a:cubicBezTo>
                  <a:lnTo>
                    <a:pt x="14208" y="14647"/>
                  </a:lnTo>
                  <a:cubicBezTo>
                    <a:pt x="9395" y="9834"/>
                    <a:pt x="4729" y="4876"/>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0"/>
            <p:cNvSpPr/>
            <p:nvPr/>
          </p:nvSpPr>
          <p:spPr>
            <a:xfrm>
              <a:off x="4274639" y="2624330"/>
              <a:ext cx="434602" cy="380488"/>
            </a:xfrm>
            <a:custGeom>
              <a:rect b="b" l="l" r="r" t="t"/>
              <a:pathLst>
                <a:path extrusionOk="0" h="14857" w="16970">
                  <a:moveTo>
                    <a:pt x="1" y="1"/>
                  </a:moveTo>
                  <a:lnTo>
                    <a:pt x="1" y="1"/>
                  </a:lnTo>
                  <a:cubicBezTo>
                    <a:pt x="273" y="628"/>
                    <a:pt x="482" y="1277"/>
                    <a:pt x="691" y="1926"/>
                  </a:cubicBezTo>
                  <a:cubicBezTo>
                    <a:pt x="3683" y="3704"/>
                    <a:pt x="6382" y="5817"/>
                    <a:pt x="9082" y="7910"/>
                  </a:cubicBezTo>
                  <a:cubicBezTo>
                    <a:pt x="11843" y="10065"/>
                    <a:pt x="14480" y="12387"/>
                    <a:pt x="16970" y="14856"/>
                  </a:cubicBezTo>
                  <a:cubicBezTo>
                    <a:pt x="16781" y="13957"/>
                    <a:pt x="16614" y="13078"/>
                    <a:pt x="16426" y="12199"/>
                  </a:cubicBezTo>
                  <a:lnTo>
                    <a:pt x="16426" y="12178"/>
                  </a:lnTo>
                  <a:cubicBezTo>
                    <a:pt x="11948" y="8014"/>
                    <a:pt x="7136" y="4144"/>
                    <a:pt x="1716" y="900"/>
                  </a:cubicBezTo>
                  <a:cubicBezTo>
                    <a:pt x="1151" y="587"/>
                    <a:pt x="587" y="29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0"/>
            <p:cNvSpPr/>
            <p:nvPr/>
          </p:nvSpPr>
          <p:spPr>
            <a:xfrm>
              <a:off x="4471298" y="3674621"/>
              <a:ext cx="375673" cy="420670"/>
            </a:xfrm>
            <a:custGeom>
              <a:rect b="b" l="l" r="r" t="t"/>
              <a:pathLst>
                <a:path extrusionOk="0" h="16426" w="14669">
                  <a:moveTo>
                    <a:pt x="1" y="0"/>
                  </a:moveTo>
                  <a:cubicBezTo>
                    <a:pt x="105" y="774"/>
                    <a:pt x="210" y="1527"/>
                    <a:pt x="315" y="2281"/>
                  </a:cubicBezTo>
                  <a:cubicBezTo>
                    <a:pt x="4876" y="6988"/>
                    <a:pt x="9542" y="11613"/>
                    <a:pt x="14333" y="16132"/>
                  </a:cubicBezTo>
                  <a:cubicBezTo>
                    <a:pt x="14459" y="16258"/>
                    <a:pt x="14563" y="16341"/>
                    <a:pt x="14668" y="16425"/>
                  </a:cubicBezTo>
                  <a:cubicBezTo>
                    <a:pt x="14605" y="15986"/>
                    <a:pt x="14563" y="15546"/>
                    <a:pt x="14543" y="15107"/>
                  </a:cubicBezTo>
                  <a:cubicBezTo>
                    <a:pt x="14501" y="14772"/>
                    <a:pt x="14480" y="14458"/>
                    <a:pt x="14438" y="14123"/>
                  </a:cubicBezTo>
                  <a:cubicBezTo>
                    <a:pt x="9563" y="9499"/>
                    <a:pt x="4855" y="4687"/>
                    <a:pt x="22" y="21"/>
                  </a:cubicBez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80"/>
            <p:cNvSpPr/>
            <p:nvPr/>
          </p:nvSpPr>
          <p:spPr>
            <a:xfrm>
              <a:off x="4542571" y="4302630"/>
              <a:ext cx="348322" cy="421208"/>
            </a:xfrm>
            <a:custGeom>
              <a:rect b="b" l="l" r="r" t="t"/>
              <a:pathLst>
                <a:path extrusionOk="0" h="16447" w="13601">
                  <a:moveTo>
                    <a:pt x="0" y="0"/>
                  </a:moveTo>
                  <a:lnTo>
                    <a:pt x="0" y="0"/>
                  </a:lnTo>
                  <a:cubicBezTo>
                    <a:pt x="63" y="796"/>
                    <a:pt x="147" y="1570"/>
                    <a:pt x="231" y="2344"/>
                  </a:cubicBezTo>
                  <a:cubicBezTo>
                    <a:pt x="4436" y="6905"/>
                    <a:pt x="8286" y="11739"/>
                    <a:pt x="12283" y="16446"/>
                  </a:cubicBezTo>
                  <a:cubicBezTo>
                    <a:pt x="12345" y="16446"/>
                    <a:pt x="12408" y="16426"/>
                    <a:pt x="12471" y="16426"/>
                  </a:cubicBezTo>
                  <a:cubicBezTo>
                    <a:pt x="12617" y="16426"/>
                    <a:pt x="12764" y="16405"/>
                    <a:pt x="12910" y="16384"/>
                  </a:cubicBezTo>
                  <a:cubicBezTo>
                    <a:pt x="13517" y="16279"/>
                    <a:pt x="13559" y="16258"/>
                    <a:pt x="13601" y="15609"/>
                  </a:cubicBezTo>
                  <a:cubicBezTo>
                    <a:pt x="10839" y="12345"/>
                    <a:pt x="8119" y="9039"/>
                    <a:pt x="5315" y="5817"/>
                  </a:cubicBezTo>
                  <a:cubicBezTo>
                    <a:pt x="3599" y="3830"/>
                    <a:pt x="1779" y="1925"/>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80"/>
            <p:cNvSpPr/>
            <p:nvPr/>
          </p:nvSpPr>
          <p:spPr>
            <a:xfrm>
              <a:off x="4222677" y="2516102"/>
              <a:ext cx="426560" cy="229901"/>
            </a:xfrm>
            <a:custGeom>
              <a:rect b="b" l="l" r="r" t="t"/>
              <a:pathLst>
                <a:path extrusionOk="0" h="8977" w="16656">
                  <a:moveTo>
                    <a:pt x="0" y="0"/>
                  </a:moveTo>
                  <a:cubicBezTo>
                    <a:pt x="293" y="460"/>
                    <a:pt x="565" y="942"/>
                    <a:pt x="795" y="1423"/>
                  </a:cubicBezTo>
                  <a:cubicBezTo>
                    <a:pt x="1360" y="1507"/>
                    <a:pt x="1925" y="1632"/>
                    <a:pt x="2469" y="1779"/>
                  </a:cubicBezTo>
                  <a:cubicBezTo>
                    <a:pt x="7595" y="3034"/>
                    <a:pt x="12031" y="5419"/>
                    <a:pt x="16028" y="8495"/>
                  </a:cubicBezTo>
                  <a:cubicBezTo>
                    <a:pt x="16237" y="8642"/>
                    <a:pt x="16446" y="8830"/>
                    <a:pt x="16655" y="8976"/>
                  </a:cubicBezTo>
                  <a:cubicBezTo>
                    <a:pt x="16446" y="8160"/>
                    <a:pt x="16216" y="7344"/>
                    <a:pt x="15986" y="6549"/>
                  </a:cubicBezTo>
                  <a:cubicBezTo>
                    <a:pt x="12031" y="3683"/>
                    <a:pt x="7679" y="1465"/>
                    <a:pt x="2595" y="356"/>
                  </a:cubicBezTo>
                  <a:cubicBezTo>
                    <a:pt x="2323" y="314"/>
                    <a:pt x="2072" y="251"/>
                    <a:pt x="1800" y="230"/>
                  </a:cubicBezTo>
                  <a:cubicBezTo>
                    <a:pt x="1318" y="147"/>
                    <a:pt x="816" y="84"/>
                    <a:pt x="2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80"/>
            <p:cNvSpPr/>
            <p:nvPr/>
          </p:nvSpPr>
          <p:spPr>
            <a:xfrm>
              <a:off x="3833635" y="2217617"/>
              <a:ext cx="176325" cy="465692"/>
            </a:xfrm>
            <a:custGeom>
              <a:rect b="b" l="l" r="r" t="t"/>
              <a:pathLst>
                <a:path extrusionOk="0" h="18184" w="6885">
                  <a:moveTo>
                    <a:pt x="1988" y="1"/>
                  </a:moveTo>
                  <a:cubicBezTo>
                    <a:pt x="1235" y="754"/>
                    <a:pt x="586" y="1591"/>
                    <a:pt x="42" y="2512"/>
                  </a:cubicBezTo>
                  <a:lnTo>
                    <a:pt x="63" y="2512"/>
                  </a:lnTo>
                  <a:lnTo>
                    <a:pt x="22" y="3035"/>
                  </a:lnTo>
                  <a:cubicBezTo>
                    <a:pt x="1" y="6947"/>
                    <a:pt x="1382" y="10567"/>
                    <a:pt x="3495" y="13936"/>
                  </a:cubicBezTo>
                  <a:cubicBezTo>
                    <a:pt x="4374" y="15233"/>
                    <a:pt x="5315" y="16468"/>
                    <a:pt x="6320" y="17660"/>
                  </a:cubicBezTo>
                  <a:cubicBezTo>
                    <a:pt x="6445" y="17828"/>
                    <a:pt x="6571" y="17974"/>
                    <a:pt x="6717" y="18100"/>
                  </a:cubicBezTo>
                  <a:cubicBezTo>
                    <a:pt x="6759" y="18121"/>
                    <a:pt x="6780" y="18141"/>
                    <a:pt x="6822" y="18183"/>
                  </a:cubicBezTo>
                  <a:cubicBezTo>
                    <a:pt x="6822" y="17346"/>
                    <a:pt x="6843" y="16530"/>
                    <a:pt x="6884" y="15714"/>
                  </a:cubicBezTo>
                  <a:cubicBezTo>
                    <a:pt x="6299" y="14961"/>
                    <a:pt x="5713" y="14208"/>
                    <a:pt x="5148" y="13434"/>
                  </a:cubicBezTo>
                  <a:cubicBezTo>
                    <a:pt x="3327" y="10797"/>
                    <a:pt x="2135" y="7784"/>
                    <a:pt x="1695" y="4604"/>
                  </a:cubicBezTo>
                  <a:cubicBezTo>
                    <a:pt x="1528" y="3307"/>
                    <a:pt x="1570" y="1988"/>
                    <a:pt x="1863" y="733"/>
                  </a:cubicBezTo>
                  <a:cubicBezTo>
                    <a:pt x="1905" y="482"/>
                    <a:pt x="1967" y="252"/>
                    <a:pt x="19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80"/>
            <p:cNvSpPr/>
            <p:nvPr/>
          </p:nvSpPr>
          <p:spPr>
            <a:xfrm>
              <a:off x="4014749" y="2136178"/>
              <a:ext cx="241169" cy="385302"/>
            </a:xfrm>
            <a:custGeom>
              <a:rect b="b" l="l" r="r" t="t"/>
              <a:pathLst>
                <a:path extrusionOk="0" h="15045" w="9417">
                  <a:moveTo>
                    <a:pt x="6110" y="0"/>
                  </a:moveTo>
                  <a:cubicBezTo>
                    <a:pt x="3056" y="1632"/>
                    <a:pt x="273" y="5357"/>
                    <a:pt x="64" y="10713"/>
                  </a:cubicBezTo>
                  <a:cubicBezTo>
                    <a:pt x="1" y="11864"/>
                    <a:pt x="43" y="13015"/>
                    <a:pt x="189" y="14166"/>
                  </a:cubicBezTo>
                  <a:cubicBezTo>
                    <a:pt x="189" y="14270"/>
                    <a:pt x="210" y="14396"/>
                    <a:pt x="231" y="14479"/>
                  </a:cubicBezTo>
                  <a:cubicBezTo>
                    <a:pt x="252" y="14689"/>
                    <a:pt x="336" y="14856"/>
                    <a:pt x="419" y="15044"/>
                  </a:cubicBezTo>
                  <a:cubicBezTo>
                    <a:pt x="440" y="14940"/>
                    <a:pt x="482" y="14814"/>
                    <a:pt x="503" y="14710"/>
                  </a:cubicBezTo>
                  <a:cubicBezTo>
                    <a:pt x="670" y="14061"/>
                    <a:pt x="942" y="13454"/>
                    <a:pt x="1298" y="12889"/>
                  </a:cubicBezTo>
                  <a:cubicBezTo>
                    <a:pt x="1361" y="12785"/>
                    <a:pt x="1444" y="12680"/>
                    <a:pt x="1528" y="12575"/>
                  </a:cubicBezTo>
                  <a:cubicBezTo>
                    <a:pt x="1444" y="11027"/>
                    <a:pt x="1570" y="9479"/>
                    <a:pt x="1947" y="7972"/>
                  </a:cubicBezTo>
                  <a:cubicBezTo>
                    <a:pt x="2972" y="4039"/>
                    <a:pt x="6152" y="984"/>
                    <a:pt x="9416" y="754"/>
                  </a:cubicBezTo>
                  <a:cubicBezTo>
                    <a:pt x="8349" y="398"/>
                    <a:pt x="7240" y="147"/>
                    <a:pt x="61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80"/>
            <p:cNvSpPr/>
            <p:nvPr/>
          </p:nvSpPr>
          <p:spPr>
            <a:xfrm>
              <a:off x="3765051" y="2463038"/>
              <a:ext cx="250799" cy="368707"/>
            </a:xfrm>
            <a:custGeom>
              <a:rect b="b" l="l" r="r" t="t"/>
              <a:pathLst>
                <a:path extrusionOk="0" h="14397" w="9793">
                  <a:moveTo>
                    <a:pt x="356" y="1"/>
                  </a:moveTo>
                  <a:cubicBezTo>
                    <a:pt x="335" y="43"/>
                    <a:pt x="335" y="84"/>
                    <a:pt x="335" y="147"/>
                  </a:cubicBezTo>
                  <a:cubicBezTo>
                    <a:pt x="210" y="1005"/>
                    <a:pt x="84" y="1863"/>
                    <a:pt x="0" y="2721"/>
                  </a:cubicBezTo>
                  <a:cubicBezTo>
                    <a:pt x="272" y="3181"/>
                    <a:pt x="565" y="3620"/>
                    <a:pt x="837" y="4081"/>
                  </a:cubicBezTo>
                  <a:cubicBezTo>
                    <a:pt x="3202" y="7659"/>
                    <a:pt x="6131" y="10881"/>
                    <a:pt x="9186" y="13978"/>
                  </a:cubicBezTo>
                  <a:cubicBezTo>
                    <a:pt x="9290" y="14103"/>
                    <a:pt x="9416" y="14208"/>
                    <a:pt x="9562" y="14292"/>
                  </a:cubicBezTo>
                  <a:cubicBezTo>
                    <a:pt x="9625" y="14333"/>
                    <a:pt x="9709" y="14375"/>
                    <a:pt x="9793" y="14396"/>
                  </a:cubicBezTo>
                  <a:cubicBezTo>
                    <a:pt x="9730" y="13643"/>
                    <a:pt x="9688" y="12869"/>
                    <a:pt x="9646" y="12115"/>
                  </a:cubicBezTo>
                  <a:cubicBezTo>
                    <a:pt x="7386" y="9814"/>
                    <a:pt x="5252" y="7345"/>
                    <a:pt x="3306" y="4750"/>
                  </a:cubicBezTo>
                  <a:cubicBezTo>
                    <a:pt x="2197" y="3244"/>
                    <a:pt x="1109" y="1696"/>
                    <a:pt x="3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80"/>
            <p:cNvSpPr/>
            <p:nvPr/>
          </p:nvSpPr>
          <p:spPr>
            <a:xfrm>
              <a:off x="4560780" y="4478929"/>
              <a:ext cx="218658" cy="255613"/>
            </a:xfrm>
            <a:custGeom>
              <a:rect b="b" l="l" r="r" t="t"/>
              <a:pathLst>
                <a:path extrusionOk="0" h="9981" w="8538">
                  <a:moveTo>
                    <a:pt x="1" y="0"/>
                  </a:moveTo>
                  <a:lnTo>
                    <a:pt x="1" y="0"/>
                  </a:lnTo>
                  <a:cubicBezTo>
                    <a:pt x="106" y="816"/>
                    <a:pt x="189" y="1632"/>
                    <a:pt x="273" y="2448"/>
                  </a:cubicBezTo>
                  <a:cubicBezTo>
                    <a:pt x="2407" y="4959"/>
                    <a:pt x="4541" y="7470"/>
                    <a:pt x="6676" y="9981"/>
                  </a:cubicBezTo>
                  <a:cubicBezTo>
                    <a:pt x="7303" y="9918"/>
                    <a:pt x="7910" y="9876"/>
                    <a:pt x="8538" y="9834"/>
                  </a:cubicBezTo>
                  <a:cubicBezTo>
                    <a:pt x="8454" y="9730"/>
                    <a:pt x="8370" y="9625"/>
                    <a:pt x="8287" y="9542"/>
                  </a:cubicBezTo>
                  <a:cubicBezTo>
                    <a:pt x="5567" y="6382"/>
                    <a:pt x="2826" y="3244"/>
                    <a:pt x="85" y="105"/>
                  </a:cubicBez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0"/>
            <p:cNvSpPr/>
            <p:nvPr/>
          </p:nvSpPr>
          <p:spPr>
            <a:xfrm>
              <a:off x="4143900" y="2250833"/>
              <a:ext cx="299560" cy="210617"/>
            </a:xfrm>
            <a:custGeom>
              <a:rect b="b" l="l" r="r" t="t"/>
              <a:pathLst>
                <a:path extrusionOk="0" h="8224" w="11697">
                  <a:moveTo>
                    <a:pt x="10567" y="1"/>
                  </a:moveTo>
                  <a:cubicBezTo>
                    <a:pt x="8663" y="147"/>
                    <a:pt x="6926" y="901"/>
                    <a:pt x="5252" y="1968"/>
                  </a:cubicBezTo>
                  <a:cubicBezTo>
                    <a:pt x="3306" y="3181"/>
                    <a:pt x="1716" y="4918"/>
                    <a:pt x="293" y="6948"/>
                  </a:cubicBezTo>
                  <a:cubicBezTo>
                    <a:pt x="189" y="7073"/>
                    <a:pt x="84" y="7241"/>
                    <a:pt x="0" y="7387"/>
                  </a:cubicBezTo>
                  <a:cubicBezTo>
                    <a:pt x="482" y="7596"/>
                    <a:pt x="942" y="7868"/>
                    <a:pt x="1339" y="8224"/>
                  </a:cubicBezTo>
                  <a:cubicBezTo>
                    <a:pt x="3746" y="4730"/>
                    <a:pt x="6675" y="2428"/>
                    <a:pt x="10337" y="1696"/>
                  </a:cubicBezTo>
                  <a:cubicBezTo>
                    <a:pt x="10567" y="1654"/>
                    <a:pt x="10797" y="1675"/>
                    <a:pt x="11027" y="1633"/>
                  </a:cubicBezTo>
                  <a:cubicBezTo>
                    <a:pt x="11299" y="1612"/>
                    <a:pt x="11550" y="1487"/>
                    <a:pt x="11697" y="1256"/>
                  </a:cubicBezTo>
                  <a:cubicBezTo>
                    <a:pt x="11550" y="1089"/>
                    <a:pt x="11404" y="901"/>
                    <a:pt x="11257" y="733"/>
                  </a:cubicBezTo>
                  <a:cubicBezTo>
                    <a:pt x="11048" y="482"/>
                    <a:pt x="10797" y="231"/>
                    <a:pt x="105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0"/>
            <p:cNvSpPr/>
            <p:nvPr/>
          </p:nvSpPr>
          <p:spPr>
            <a:xfrm>
              <a:off x="3765589" y="2790462"/>
              <a:ext cx="227750" cy="230439"/>
            </a:xfrm>
            <a:custGeom>
              <a:rect b="b" l="l" r="r" t="t"/>
              <a:pathLst>
                <a:path extrusionOk="0" h="8998" w="8893">
                  <a:moveTo>
                    <a:pt x="0" y="0"/>
                  </a:moveTo>
                  <a:lnTo>
                    <a:pt x="0" y="0"/>
                  </a:lnTo>
                  <a:cubicBezTo>
                    <a:pt x="42" y="816"/>
                    <a:pt x="63" y="1632"/>
                    <a:pt x="126" y="2448"/>
                  </a:cubicBezTo>
                  <a:cubicBezTo>
                    <a:pt x="2197" y="4750"/>
                    <a:pt x="4415" y="6926"/>
                    <a:pt x="6738" y="8997"/>
                  </a:cubicBezTo>
                  <a:cubicBezTo>
                    <a:pt x="7156" y="8955"/>
                    <a:pt x="7575" y="8913"/>
                    <a:pt x="7993" y="8872"/>
                  </a:cubicBezTo>
                  <a:cubicBezTo>
                    <a:pt x="8286" y="8830"/>
                    <a:pt x="8600" y="8767"/>
                    <a:pt x="8893" y="8704"/>
                  </a:cubicBezTo>
                  <a:cubicBezTo>
                    <a:pt x="8809" y="8600"/>
                    <a:pt x="8705" y="8516"/>
                    <a:pt x="8621" y="8432"/>
                  </a:cubicBezTo>
                  <a:cubicBezTo>
                    <a:pt x="5629" y="5775"/>
                    <a:pt x="2699" y="3076"/>
                    <a:pt x="105" y="84"/>
                  </a:cubicBezTo>
                  <a:cubicBezTo>
                    <a:pt x="63" y="63"/>
                    <a:pt x="42" y="21"/>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80"/>
            <p:cNvSpPr/>
            <p:nvPr/>
          </p:nvSpPr>
          <p:spPr>
            <a:xfrm>
              <a:off x="3204013" y="3073708"/>
              <a:ext cx="1882463" cy="2280007"/>
            </a:xfrm>
            <a:custGeom>
              <a:rect b="b" l="l" r="r" t="t"/>
              <a:pathLst>
                <a:path extrusionOk="0" h="89028" w="73505">
                  <a:moveTo>
                    <a:pt x="14800" y="1"/>
                  </a:moveTo>
                  <a:cubicBezTo>
                    <a:pt x="14484" y="1"/>
                    <a:pt x="14168" y="10"/>
                    <a:pt x="13852" y="30"/>
                  </a:cubicBezTo>
                  <a:lnTo>
                    <a:pt x="13831" y="50"/>
                  </a:lnTo>
                  <a:cubicBezTo>
                    <a:pt x="12701" y="92"/>
                    <a:pt x="11571" y="260"/>
                    <a:pt x="10483" y="553"/>
                  </a:cubicBezTo>
                  <a:cubicBezTo>
                    <a:pt x="8412" y="1034"/>
                    <a:pt x="6445" y="1934"/>
                    <a:pt x="4708" y="3189"/>
                  </a:cubicBezTo>
                  <a:cubicBezTo>
                    <a:pt x="3181" y="4340"/>
                    <a:pt x="1967" y="5846"/>
                    <a:pt x="1214" y="7604"/>
                  </a:cubicBezTo>
                  <a:cubicBezTo>
                    <a:pt x="816" y="8587"/>
                    <a:pt x="503" y="9613"/>
                    <a:pt x="335" y="10659"/>
                  </a:cubicBezTo>
                  <a:cubicBezTo>
                    <a:pt x="293" y="10973"/>
                    <a:pt x="231" y="11307"/>
                    <a:pt x="210" y="11642"/>
                  </a:cubicBezTo>
                  <a:cubicBezTo>
                    <a:pt x="0" y="13797"/>
                    <a:pt x="168" y="15994"/>
                    <a:pt x="712" y="18087"/>
                  </a:cubicBezTo>
                  <a:cubicBezTo>
                    <a:pt x="733" y="18149"/>
                    <a:pt x="733" y="18191"/>
                    <a:pt x="754" y="18254"/>
                  </a:cubicBezTo>
                  <a:cubicBezTo>
                    <a:pt x="963" y="19091"/>
                    <a:pt x="1151" y="19928"/>
                    <a:pt x="1402" y="20765"/>
                  </a:cubicBezTo>
                  <a:cubicBezTo>
                    <a:pt x="1528" y="21204"/>
                    <a:pt x="1674" y="21644"/>
                    <a:pt x="1842" y="22083"/>
                  </a:cubicBezTo>
                  <a:cubicBezTo>
                    <a:pt x="2846" y="24782"/>
                    <a:pt x="3934" y="27460"/>
                    <a:pt x="5085" y="30118"/>
                  </a:cubicBezTo>
                  <a:cubicBezTo>
                    <a:pt x="5420" y="30871"/>
                    <a:pt x="5754" y="31624"/>
                    <a:pt x="6089" y="32357"/>
                  </a:cubicBezTo>
                  <a:cubicBezTo>
                    <a:pt x="6801" y="33905"/>
                    <a:pt x="7554" y="35453"/>
                    <a:pt x="8328" y="36981"/>
                  </a:cubicBezTo>
                  <a:cubicBezTo>
                    <a:pt x="8412" y="37169"/>
                    <a:pt x="8516" y="37336"/>
                    <a:pt x="8621" y="37525"/>
                  </a:cubicBezTo>
                  <a:cubicBezTo>
                    <a:pt x="8792" y="37849"/>
                    <a:pt x="9130" y="38034"/>
                    <a:pt x="9488" y="38034"/>
                  </a:cubicBezTo>
                  <a:cubicBezTo>
                    <a:pt x="9568" y="38034"/>
                    <a:pt x="9649" y="38025"/>
                    <a:pt x="9730" y="38006"/>
                  </a:cubicBezTo>
                  <a:cubicBezTo>
                    <a:pt x="10295" y="37901"/>
                    <a:pt x="10839" y="37734"/>
                    <a:pt x="11383" y="37504"/>
                  </a:cubicBezTo>
                  <a:cubicBezTo>
                    <a:pt x="12492" y="37064"/>
                    <a:pt x="13580" y="36562"/>
                    <a:pt x="14647" y="36018"/>
                  </a:cubicBezTo>
                  <a:cubicBezTo>
                    <a:pt x="15024" y="35830"/>
                    <a:pt x="15400" y="35642"/>
                    <a:pt x="15756" y="35453"/>
                  </a:cubicBezTo>
                  <a:cubicBezTo>
                    <a:pt x="16049" y="35307"/>
                    <a:pt x="16300" y="35139"/>
                    <a:pt x="16551" y="34951"/>
                  </a:cubicBezTo>
                  <a:cubicBezTo>
                    <a:pt x="16739" y="34805"/>
                    <a:pt x="16928" y="34679"/>
                    <a:pt x="17116" y="34533"/>
                  </a:cubicBezTo>
                  <a:cubicBezTo>
                    <a:pt x="17639" y="34177"/>
                    <a:pt x="17660" y="34093"/>
                    <a:pt x="17409" y="33528"/>
                  </a:cubicBezTo>
                  <a:cubicBezTo>
                    <a:pt x="17011" y="32629"/>
                    <a:pt x="16572" y="31750"/>
                    <a:pt x="16132" y="30871"/>
                  </a:cubicBezTo>
                  <a:cubicBezTo>
                    <a:pt x="15672" y="29929"/>
                    <a:pt x="15212" y="28988"/>
                    <a:pt x="14772" y="28046"/>
                  </a:cubicBezTo>
                  <a:lnTo>
                    <a:pt x="14752" y="28046"/>
                  </a:lnTo>
                  <a:cubicBezTo>
                    <a:pt x="14438" y="27356"/>
                    <a:pt x="14124" y="26665"/>
                    <a:pt x="13810" y="25975"/>
                  </a:cubicBezTo>
                  <a:cubicBezTo>
                    <a:pt x="13433" y="25180"/>
                    <a:pt x="13078" y="24385"/>
                    <a:pt x="12743" y="23569"/>
                  </a:cubicBezTo>
                  <a:cubicBezTo>
                    <a:pt x="12617" y="23297"/>
                    <a:pt x="12492" y="23025"/>
                    <a:pt x="12387" y="22753"/>
                  </a:cubicBezTo>
                  <a:cubicBezTo>
                    <a:pt x="12073" y="21978"/>
                    <a:pt x="11780" y="21204"/>
                    <a:pt x="11529" y="20430"/>
                  </a:cubicBezTo>
                  <a:cubicBezTo>
                    <a:pt x="11132" y="19196"/>
                    <a:pt x="10839" y="17919"/>
                    <a:pt x="10692" y="16622"/>
                  </a:cubicBezTo>
                  <a:cubicBezTo>
                    <a:pt x="10671" y="16517"/>
                    <a:pt x="10671" y="16392"/>
                    <a:pt x="10650" y="16287"/>
                  </a:cubicBezTo>
                  <a:cubicBezTo>
                    <a:pt x="10567" y="15639"/>
                    <a:pt x="10588" y="14969"/>
                    <a:pt x="10713" y="14299"/>
                  </a:cubicBezTo>
                  <a:cubicBezTo>
                    <a:pt x="10734" y="14174"/>
                    <a:pt x="10776" y="14048"/>
                    <a:pt x="10818" y="13923"/>
                  </a:cubicBezTo>
                  <a:cubicBezTo>
                    <a:pt x="11194" y="12793"/>
                    <a:pt x="12262" y="11998"/>
                    <a:pt x="13454" y="11977"/>
                  </a:cubicBezTo>
                  <a:lnTo>
                    <a:pt x="13831" y="11977"/>
                  </a:lnTo>
                  <a:cubicBezTo>
                    <a:pt x="14354" y="11998"/>
                    <a:pt x="14877" y="12082"/>
                    <a:pt x="15379" y="12270"/>
                  </a:cubicBezTo>
                  <a:cubicBezTo>
                    <a:pt x="15798" y="12416"/>
                    <a:pt x="16195" y="12605"/>
                    <a:pt x="16593" y="12835"/>
                  </a:cubicBezTo>
                  <a:cubicBezTo>
                    <a:pt x="16990" y="13065"/>
                    <a:pt x="17388" y="13337"/>
                    <a:pt x="17765" y="13609"/>
                  </a:cubicBezTo>
                  <a:cubicBezTo>
                    <a:pt x="18225" y="13944"/>
                    <a:pt x="18643" y="14299"/>
                    <a:pt x="19041" y="14655"/>
                  </a:cubicBezTo>
                  <a:cubicBezTo>
                    <a:pt x="19145" y="14739"/>
                    <a:pt x="19250" y="14823"/>
                    <a:pt x="19334" y="14906"/>
                  </a:cubicBezTo>
                  <a:cubicBezTo>
                    <a:pt x="20003" y="15513"/>
                    <a:pt x="20631" y="16141"/>
                    <a:pt x="21217" y="16789"/>
                  </a:cubicBezTo>
                  <a:lnTo>
                    <a:pt x="21217" y="16810"/>
                  </a:lnTo>
                  <a:cubicBezTo>
                    <a:pt x="21698" y="17312"/>
                    <a:pt x="22138" y="17815"/>
                    <a:pt x="22556" y="18359"/>
                  </a:cubicBezTo>
                  <a:cubicBezTo>
                    <a:pt x="23560" y="19614"/>
                    <a:pt x="24481" y="20911"/>
                    <a:pt x="25360" y="22250"/>
                  </a:cubicBezTo>
                  <a:cubicBezTo>
                    <a:pt x="27159" y="24971"/>
                    <a:pt x="28917" y="27711"/>
                    <a:pt x="30612" y="30452"/>
                  </a:cubicBezTo>
                  <a:cubicBezTo>
                    <a:pt x="31051" y="31164"/>
                    <a:pt x="31490" y="31854"/>
                    <a:pt x="31930" y="32566"/>
                  </a:cubicBezTo>
                  <a:cubicBezTo>
                    <a:pt x="33227" y="34679"/>
                    <a:pt x="34524" y="36813"/>
                    <a:pt x="35801" y="38968"/>
                  </a:cubicBezTo>
                  <a:cubicBezTo>
                    <a:pt x="36198" y="39638"/>
                    <a:pt x="36596" y="40308"/>
                    <a:pt x="36993" y="40956"/>
                  </a:cubicBezTo>
                  <a:lnTo>
                    <a:pt x="36993" y="40977"/>
                  </a:lnTo>
                  <a:cubicBezTo>
                    <a:pt x="37014" y="40998"/>
                    <a:pt x="37035" y="41040"/>
                    <a:pt x="37035" y="41061"/>
                  </a:cubicBezTo>
                  <a:cubicBezTo>
                    <a:pt x="39211" y="44743"/>
                    <a:pt x="41324" y="48447"/>
                    <a:pt x="43375" y="52171"/>
                  </a:cubicBezTo>
                  <a:cubicBezTo>
                    <a:pt x="43752" y="52841"/>
                    <a:pt x="44128" y="53510"/>
                    <a:pt x="44484" y="54180"/>
                  </a:cubicBezTo>
                  <a:cubicBezTo>
                    <a:pt x="45488" y="55979"/>
                    <a:pt x="46451" y="57779"/>
                    <a:pt x="47434" y="59599"/>
                  </a:cubicBezTo>
                  <a:cubicBezTo>
                    <a:pt x="47769" y="60248"/>
                    <a:pt x="48125" y="60896"/>
                    <a:pt x="48480" y="61545"/>
                  </a:cubicBezTo>
                  <a:cubicBezTo>
                    <a:pt x="48501" y="61587"/>
                    <a:pt x="48522" y="61629"/>
                    <a:pt x="48543" y="61671"/>
                  </a:cubicBezTo>
                  <a:cubicBezTo>
                    <a:pt x="50698" y="65751"/>
                    <a:pt x="52812" y="69873"/>
                    <a:pt x="54925" y="73974"/>
                  </a:cubicBezTo>
                  <a:cubicBezTo>
                    <a:pt x="55280" y="74664"/>
                    <a:pt x="55657" y="75375"/>
                    <a:pt x="56013" y="76066"/>
                  </a:cubicBezTo>
                  <a:cubicBezTo>
                    <a:pt x="56222" y="76505"/>
                    <a:pt x="56473" y="76945"/>
                    <a:pt x="56682" y="77363"/>
                  </a:cubicBezTo>
                  <a:cubicBezTo>
                    <a:pt x="57164" y="78284"/>
                    <a:pt x="57645" y="79205"/>
                    <a:pt x="58126" y="80104"/>
                  </a:cubicBezTo>
                  <a:cubicBezTo>
                    <a:pt x="58503" y="80837"/>
                    <a:pt x="58900" y="81569"/>
                    <a:pt x="59277" y="82301"/>
                  </a:cubicBezTo>
                  <a:cubicBezTo>
                    <a:pt x="60093" y="83850"/>
                    <a:pt x="60909" y="85398"/>
                    <a:pt x="61725" y="86946"/>
                  </a:cubicBezTo>
                  <a:cubicBezTo>
                    <a:pt x="61934" y="87344"/>
                    <a:pt x="62143" y="87762"/>
                    <a:pt x="62353" y="88181"/>
                  </a:cubicBezTo>
                  <a:cubicBezTo>
                    <a:pt x="62670" y="88775"/>
                    <a:pt x="62870" y="89028"/>
                    <a:pt x="63227" y="89028"/>
                  </a:cubicBezTo>
                  <a:cubicBezTo>
                    <a:pt x="63436" y="89028"/>
                    <a:pt x="63698" y="88942"/>
                    <a:pt x="64068" y="88788"/>
                  </a:cubicBezTo>
                  <a:cubicBezTo>
                    <a:pt x="65135" y="88327"/>
                    <a:pt x="66182" y="87846"/>
                    <a:pt x="67207" y="87323"/>
                  </a:cubicBezTo>
                  <a:cubicBezTo>
                    <a:pt x="67479" y="87197"/>
                    <a:pt x="67730" y="87072"/>
                    <a:pt x="67981" y="86946"/>
                  </a:cubicBezTo>
                  <a:cubicBezTo>
                    <a:pt x="68546" y="86674"/>
                    <a:pt x="69090" y="86402"/>
                    <a:pt x="69655" y="86130"/>
                  </a:cubicBezTo>
                  <a:cubicBezTo>
                    <a:pt x="70576" y="85691"/>
                    <a:pt x="71475" y="85231"/>
                    <a:pt x="72396" y="84770"/>
                  </a:cubicBezTo>
                  <a:cubicBezTo>
                    <a:pt x="72459" y="84749"/>
                    <a:pt x="72501" y="84707"/>
                    <a:pt x="72563" y="84687"/>
                  </a:cubicBezTo>
                  <a:cubicBezTo>
                    <a:pt x="72689" y="84624"/>
                    <a:pt x="72814" y="84561"/>
                    <a:pt x="72940" y="84477"/>
                  </a:cubicBezTo>
                  <a:cubicBezTo>
                    <a:pt x="73484" y="84163"/>
                    <a:pt x="73505" y="84122"/>
                    <a:pt x="73296" y="83515"/>
                  </a:cubicBezTo>
                  <a:cubicBezTo>
                    <a:pt x="72898" y="82343"/>
                    <a:pt x="72417" y="81192"/>
                    <a:pt x="71894" y="80062"/>
                  </a:cubicBezTo>
                  <a:cubicBezTo>
                    <a:pt x="70345" y="76736"/>
                    <a:pt x="68734" y="73451"/>
                    <a:pt x="67081" y="70166"/>
                  </a:cubicBezTo>
                  <a:cubicBezTo>
                    <a:pt x="66726" y="69454"/>
                    <a:pt x="66370" y="68743"/>
                    <a:pt x="66014" y="68031"/>
                  </a:cubicBezTo>
                  <a:lnTo>
                    <a:pt x="66014" y="68010"/>
                  </a:lnTo>
                  <a:cubicBezTo>
                    <a:pt x="65010" y="66044"/>
                    <a:pt x="64006" y="64056"/>
                    <a:pt x="63022" y="62089"/>
                  </a:cubicBezTo>
                  <a:lnTo>
                    <a:pt x="63022" y="62068"/>
                  </a:lnTo>
                  <a:cubicBezTo>
                    <a:pt x="62813" y="61691"/>
                    <a:pt x="62625" y="61294"/>
                    <a:pt x="62436" y="60896"/>
                  </a:cubicBezTo>
                  <a:cubicBezTo>
                    <a:pt x="62290" y="60603"/>
                    <a:pt x="62122" y="60310"/>
                    <a:pt x="61976" y="60018"/>
                  </a:cubicBezTo>
                  <a:cubicBezTo>
                    <a:pt x="60218" y="56502"/>
                    <a:pt x="58482" y="52945"/>
                    <a:pt x="56661" y="49451"/>
                  </a:cubicBezTo>
                  <a:cubicBezTo>
                    <a:pt x="56285" y="48740"/>
                    <a:pt x="55908" y="48028"/>
                    <a:pt x="55532" y="47317"/>
                  </a:cubicBezTo>
                  <a:cubicBezTo>
                    <a:pt x="55511" y="47296"/>
                    <a:pt x="55490" y="47254"/>
                    <a:pt x="55490" y="47233"/>
                  </a:cubicBezTo>
                  <a:cubicBezTo>
                    <a:pt x="54234" y="44890"/>
                    <a:pt x="52979" y="42567"/>
                    <a:pt x="51703" y="40245"/>
                  </a:cubicBezTo>
                  <a:cubicBezTo>
                    <a:pt x="51326" y="39575"/>
                    <a:pt x="50949" y="38906"/>
                    <a:pt x="50573" y="38215"/>
                  </a:cubicBezTo>
                  <a:cubicBezTo>
                    <a:pt x="47999" y="33549"/>
                    <a:pt x="45321" y="28925"/>
                    <a:pt x="42433" y="24426"/>
                  </a:cubicBezTo>
                  <a:cubicBezTo>
                    <a:pt x="41952" y="23652"/>
                    <a:pt x="41450" y="22899"/>
                    <a:pt x="40948" y="22146"/>
                  </a:cubicBezTo>
                  <a:cubicBezTo>
                    <a:pt x="40529" y="21518"/>
                    <a:pt x="40132" y="20911"/>
                    <a:pt x="39713" y="20305"/>
                  </a:cubicBezTo>
                  <a:cubicBezTo>
                    <a:pt x="38688" y="18798"/>
                    <a:pt x="37642" y="17333"/>
                    <a:pt x="36575" y="15890"/>
                  </a:cubicBezTo>
                  <a:cubicBezTo>
                    <a:pt x="36073" y="15199"/>
                    <a:pt x="35570" y="14530"/>
                    <a:pt x="35047" y="13860"/>
                  </a:cubicBezTo>
                  <a:cubicBezTo>
                    <a:pt x="33499" y="11851"/>
                    <a:pt x="31867" y="9906"/>
                    <a:pt x="30130" y="8022"/>
                  </a:cubicBezTo>
                  <a:cubicBezTo>
                    <a:pt x="27912" y="5616"/>
                    <a:pt x="25318" y="3587"/>
                    <a:pt x="22472" y="1996"/>
                  </a:cubicBezTo>
                  <a:cubicBezTo>
                    <a:pt x="22263" y="1892"/>
                    <a:pt x="22075" y="1766"/>
                    <a:pt x="21866" y="1683"/>
                  </a:cubicBezTo>
                  <a:cubicBezTo>
                    <a:pt x="21573" y="1515"/>
                    <a:pt x="21259" y="1369"/>
                    <a:pt x="20945" y="1243"/>
                  </a:cubicBezTo>
                  <a:cubicBezTo>
                    <a:pt x="18998" y="424"/>
                    <a:pt x="16908" y="1"/>
                    <a:pt x="14800"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80"/>
            <p:cNvSpPr/>
            <p:nvPr/>
          </p:nvSpPr>
          <p:spPr>
            <a:xfrm>
              <a:off x="4120851" y="4071679"/>
              <a:ext cx="534276" cy="268495"/>
            </a:xfrm>
            <a:custGeom>
              <a:rect b="b" l="l" r="r" t="t"/>
              <a:pathLst>
                <a:path extrusionOk="0" h="10484" w="20862">
                  <a:moveTo>
                    <a:pt x="1" y="0"/>
                  </a:moveTo>
                  <a:cubicBezTo>
                    <a:pt x="398" y="670"/>
                    <a:pt x="796" y="1340"/>
                    <a:pt x="1193" y="1988"/>
                  </a:cubicBezTo>
                  <a:lnTo>
                    <a:pt x="1193" y="2009"/>
                  </a:lnTo>
                  <a:cubicBezTo>
                    <a:pt x="3599" y="2992"/>
                    <a:pt x="5985" y="4039"/>
                    <a:pt x="8370" y="5064"/>
                  </a:cubicBezTo>
                  <a:cubicBezTo>
                    <a:pt x="12450" y="6780"/>
                    <a:pt x="16467" y="8579"/>
                    <a:pt x="20527" y="10358"/>
                  </a:cubicBezTo>
                  <a:cubicBezTo>
                    <a:pt x="20631" y="10399"/>
                    <a:pt x="20736" y="10462"/>
                    <a:pt x="20861" y="10483"/>
                  </a:cubicBezTo>
                  <a:cubicBezTo>
                    <a:pt x="20485" y="9772"/>
                    <a:pt x="20108" y="9060"/>
                    <a:pt x="19732" y="8349"/>
                  </a:cubicBezTo>
                  <a:cubicBezTo>
                    <a:pt x="19711" y="8328"/>
                    <a:pt x="19690" y="8286"/>
                    <a:pt x="19690" y="8265"/>
                  </a:cubicBezTo>
                  <a:cubicBezTo>
                    <a:pt x="14543" y="5985"/>
                    <a:pt x="9395" y="3725"/>
                    <a:pt x="4185" y="1591"/>
                  </a:cubicBezTo>
                  <a:cubicBezTo>
                    <a:pt x="2804" y="1047"/>
                    <a:pt x="1403" y="523"/>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80"/>
            <p:cNvSpPr/>
            <p:nvPr/>
          </p:nvSpPr>
          <p:spPr>
            <a:xfrm>
              <a:off x="3987961" y="3853584"/>
              <a:ext cx="540166" cy="250799"/>
            </a:xfrm>
            <a:custGeom>
              <a:rect b="b" l="l" r="r" t="t"/>
              <a:pathLst>
                <a:path extrusionOk="0" h="9793" w="21092">
                  <a:moveTo>
                    <a:pt x="1" y="0"/>
                  </a:moveTo>
                  <a:cubicBezTo>
                    <a:pt x="440" y="712"/>
                    <a:pt x="879" y="1402"/>
                    <a:pt x="1319" y="2114"/>
                  </a:cubicBezTo>
                  <a:cubicBezTo>
                    <a:pt x="7638" y="4771"/>
                    <a:pt x="14019" y="7303"/>
                    <a:pt x="20527" y="9625"/>
                  </a:cubicBezTo>
                  <a:cubicBezTo>
                    <a:pt x="20715" y="9688"/>
                    <a:pt x="20882" y="9751"/>
                    <a:pt x="21092" y="9793"/>
                  </a:cubicBezTo>
                  <a:cubicBezTo>
                    <a:pt x="20715" y="9123"/>
                    <a:pt x="20338" y="8454"/>
                    <a:pt x="19962" y="7763"/>
                  </a:cubicBezTo>
                  <a:cubicBezTo>
                    <a:pt x="13308" y="5378"/>
                    <a:pt x="6843" y="2658"/>
                    <a:pt x="273" y="105"/>
                  </a:cubicBezTo>
                  <a:cubicBezTo>
                    <a:pt x="189" y="84"/>
                    <a:pt x="105" y="42"/>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80"/>
            <p:cNvSpPr/>
            <p:nvPr/>
          </p:nvSpPr>
          <p:spPr>
            <a:xfrm>
              <a:off x="4418798" y="4600039"/>
              <a:ext cx="503185" cy="270621"/>
            </a:xfrm>
            <a:custGeom>
              <a:rect b="b" l="l" r="r" t="t"/>
              <a:pathLst>
                <a:path extrusionOk="0" h="10567" w="19648">
                  <a:moveTo>
                    <a:pt x="0" y="0"/>
                  </a:moveTo>
                  <a:lnTo>
                    <a:pt x="0" y="0"/>
                  </a:lnTo>
                  <a:cubicBezTo>
                    <a:pt x="335" y="628"/>
                    <a:pt x="691" y="1297"/>
                    <a:pt x="1046" y="1946"/>
                  </a:cubicBezTo>
                  <a:cubicBezTo>
                    <a:pt x="1067" y="1988"/>
                    <a:pt x="1088" y="2030"/>
                    <a:pt x="1109" y="2072"/>
                  </a:cubicBezTo>
                  <a:cubicBezTo>
                    <a:pt x="4373" y="3641"/>
                    <a:pt x="7616" y="5273"/>
                    <a:pt x="10964" y="6717"/>
                  </a:cubicBezTo>
                  <a:cubicBezTo>
                    <a:pt x="13747" y="7930"/>
                    <a:pt x="16488" y="9165"/>
                    <a:pt x="19250" y="10378"/>
                  </a:cubicBezTo>
                  <a:cubicBezTo>
                    <a:pt x="19396" y="10462"/>
                    <a:pt x="19522" y="10504"/>
                    <a:pt x="19647" y="10567"/>
                  </a:cubicBezTo>
                  <a:cubicBezTo>
                    <a:pt x="19292" y="9855"/>
                    <a:pt x="18936" y="9144"/>
                    <a:pt x="18580" y="8432"/>
                  </a:cubicBezTo>
                  <a:lnTo>
                    <a:pt x="18580" y="8411"/>
                  </a:lnTo>
                  <a:cubicBezTo>
                    <a:pt x="12345" y="5712"/>
                    <a:pt x="6194" y="2783"/>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80"/>
            <p:cNvSpPr/>
            <p:nvPr/>
          </p:nvSpPr>
          <p:spPr>
            <a:xfrm>
              <a:off x="3747355" y="3504212"/>
              <a:ext cx="543393" cy="195071"/>
            </a:xfrm>
            <a:custGeom>
              <a:rect b="b" l="l" r="r" t="t"/>
              <a:pathLst>
                <a:path extrusionOk="0" h="7617" w="21218">
                  <a:moveTo>
                    <a:pt x="1" y="0"/>
                  </a:moveTo>
                  <a:lnTo>
                    <a:pt x="1" y="0"/>
                  </a:lnTo>
                  <a:cubicBezTo>
                    <a:pt x="482" y="502"/>
                    <a:pt x="922" y="1005"/>
                    <a:pt x="1340" y="1549"/>
                  </a:cubicBezTo>
                  <a:cubicBezTo>
                    <a:pt x="4792" y="2114"/>
                    <a:pt x="8056" y="3076"/>
                    <a:pt x="11341" y="4039"/>
                  </a:cubicBezTo>
                  <a:cubicBezTo>
                    <a:pt x="14710" y="5043"/>
                    <a:pt x="17995" y="6236"/>
                    <a:pt x="21217" y="7616"/>
                  </a:cubicBezTo>
                  <a:cubicBezTo>
                    <a:pt x="20736" y="6842"/>
                    <a:pt x="20234" y="6089"/>
                    <a:pt x="19732" y="5336"/>
                  </a:cubicBezTo>
                  <a:cubicBezTo>
                    <a:pt x="14041" y="3076"/>
                    <a:pt x="8161" y="1256"/>
                    <a:pt x="1926" y="210"/>
                  </a:cubicBezTo>
                  <a:cubicBezTo>
                    <a:pt x="1277" y="105"/>
                    <a:pt x="650" y="42"/>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80"/>
            <p:cNvSpPr/>
            <p:nvPr/>
          </p:nvSpPr>
          <p:spPr>
            <a:xfrm>
              <a:off x="4314821" y="4409808"/>
              <a:ext cx="503211" cy="253488"/>
            </a:xfrm>
            <a:custGeom>
              <a:rect b="b" l="l" r="r" t="t"/>
              <a:pathLst>
                <a:path extrusionOk="0" h="9898" w="19649">
                  <a:moveTo>
                    <a:pt x="1" y="0"/>
                  </a:moveTo>
                  <a:cubicBezTo>
                    <a:pt x="378" y="670"/>
                    <a:pt x="754" y="1339"/>
                    <a:pt x="1110" y="2009"/>
                  </a:cubicBezTo>
                  <a:cubicBezTo>
                    <a:pt x="7094" y="4708"/>
                    <a:pt x="13141" y="7303"/>
                    <a:pt x="19251" y="9751"/>
                  </a:cubicBezTo>
                  <a:cubicBezTo>
                    <a:pt x="19397" y="9813"/>
                    <a:pt x="19544" y="9876"/>
                    <a:pt x="19648" y="9897"/>
                  </a:cubicBezTo>
                  <a:cubicBezTo>
                    <a:pt x="19439" y="9520"/>
                    <a:pt x="19251" y="9123"/>
                    <a:pt x="19062" y="8725"/>
                  </a:cubicBezTo>
                  <a:cubicBezTo>
                    <a:pt x="18916" y="8432"/>
                    <a:pt x="18748" y="8139"/>
                    <a:pt x="18602" y="7847"/>
                  </a:cubicBezTo>
                  <a:cubicBezTo>
                    <a:pt x="12367" y="5315"/>
                    <a:pt x="6236" y="2574"/>
                    <a:pt x="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80"/>
            <p:cNvSpPr/>
            <p:nvPr/>
          </p:nvSpPr>
          <p:spPr>
            <a:xfrm>
              <a:off x="4610617" y="4968157"/>
              <a:ext cx="475859" cy="276537"/>
            </a:xfrm>
            <a:custGeom>
              <a:rect b="b" l="l" r="r" t="t"/>
              <a:pathLst>
                <a:path extrusionOk="0" h="10798" w="18581">
                  <a:moveTo>
                    <a:pt x="1" y="1"/>
                  </a:moveTo>
                  <a:cubicBezTo>
                    <a:pt x="356" y="691"/>
                    <a:pt x="733" y="1402"/>
                    <a:pt x="1089" y="2093"/>
                  </a:cubicBezTo>
                  <a:cubicBezTo>
                    <a:pt x="6654" y="4792"/>
                    <a:pt x="12032" y="7889"/>
                    <a:pt x="17472" y="10797"/>
                  </a:cubicBezTo>
                  <a:cubicBezTo>
                    <a:pt x="17535" y="10776"/>
                    <a:pt x="17577" y="10734"/>
                    <a:pt x="17639" y="10714"/>
                  </a:cubicBezTo>
                  <a:cubicBezTo>
                    <a:pt x="17765" y="10651"/>
                    <a:pt x="17890" y="10588"/>
                    <a:pt x="18016" y="10504"/>
                  </a:cubicBezTo>
                  <a:cubicBezTo>
                    <a:pt x="18560" y="10190"/>
                    <a:pt x="18581" y="10149"/>
                    <a:pt x="18372" y="9542"/>
                  </a:cubicBezTo>
                  <a:cubicBezTo>
                    <a:pt x="14626" y="7512"/>
                    <a:pt x="10881" y="5441"/>
                    <a:pt x="7094" y="3453"/>
                  </a:cubicBezTo>
                  <a:cubicBezTo>
                    <a:pt x="4750" y="2239"/>
                    <a:pt x="2365" y="1130"/>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80"/>
            <p:cNvSpPr/>
            <p:nvPr/>
          </p:nvSpPr>
          <p:spPr>
            <a:xfrm>
              <a:off x="3658949" y="3396164"/>
              <a:ext cx="481750" cy="84487"/>
            </a:xfrm>
            <a:custGeom>
              <a:rect b="b" l="l" r="r" t="t"/>
              <a:pathLst>
                <a:path extrusionOk="0" h="3299" w="18811">
                  <a:moveTo>
                    <a:pt x="7757" y="1"/>
                  </a:moveTo>
                  <a:cubicBezTo>
                    <a:pt x="6049" y="1"/>
                    <a:pt x="4316" y="131"/>
                    <a:pt x="2553" y="411"/>
                  </a:cubicBezTo>
                  <a:cubicBezTo>
                    <a:pt x="2281" y="453"/>
                    <a:pt x="2030" y="516"/>
                    <a:pt x="1779" y="579"/>
                  </a:cubicBezTo>
                  <a:cubicBezTo>
                    <a:pt x="1277" y="683"/>
                    <a:pt x="796" y="788"/>
                    <a:pt x="273" y="913"/>
                  </a:cubicBezTo>
                  <a:cubicBezTo>
                    <a:pt x="189" y="955"/>
                    <a:pt x="105" y="997"/>
                    <a:pt x="1" y="1018"/>
                  </a:cubicBezTo>
                  <a:cubicBezTo>
                    <a:pt x="461" y="1353"/>
                    <a:pt x="879" y="1708"/>
                    <a:pt x="1277" y="2064"/>
                  </a:cubicBezTo>
                  <a:cubicBezTo>
                    <a:pt x="1842" y="1939"/>
                    <a:pt x="2386" y="1834"/>
                    <a:pt x="2951" y="1771"/>
                  </a:cubicBezTo>
                  <a:cubicBezTo>
                    <a:pt x="4452" y="1574"/>
                    <a:pt x="5933" y="1481"/>
                    <a:pt x="7396" y="1481"/>
                  </a:cubicBezTo>
                  <a:cubicBezTo>
                    <a:pt x="11048" y="1481"/>
                    <a:pt x="14585" y="2061"/>
                    <a:pt x="18037" y="3048"/>
                  </a:cubicBezTo>
                  <a:cubicBezTo>
                    <a:pt x="18288" y="3131"/>
                    <a:pt x="18539" y="3215"/>
                    <a:pt x="18811" y="3299"/>
                  </a:cubicBezTo>
                  <a:cubicBezTo>
                    <a:pt x="18309" y="2608"/>
                    <a:pt x="17806" y="1939"/>
                    <a:pt x="17283" y="1269"/>
                  </a:cubicBezTo>
                  <a:cubicBezTo>
                    <a:pt x="14181" y="473"/>
                    <a:pt x="11015" y="1"/>
                    <a:pt x="77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80"/>
            <p:cNvSpPr/>
            <p:nvPr/>
          </p:nvSpPr>
          <p:spPr>
            <a:xfrm>
              <a:off x="3212592" y="3268421"/>
              <a:ext cx="308677" cy="387991"/>
            </a:xfrm>
            <a:custGeom>
              <a:rect b="b" l="l" r="r" t="t"/>
              <a:pathLst>
                <a:path extrusionOk="0" h="15150" w="12053">
                  <a:moveTo>
                    <a:pt x="879" y="1"/>
                  </a:moveTo>
                  <a:cubicBezTo>
                    <a:pt x="481" y="984"/>
                    <a:pt x="168" y="2010"/>
                    <a:pt x="0" y="3056"/>
                  </a:cubicBezTo>
                  <a:lnTo>
                    <a:pt x="168" y="3537"/>
                  </a:lnTo>
                  <a:cubicBezTo>
                    <a:pt x="1569" y="7199"/>
                    <a:pt x="4185" y="10065"/>
                    <a:pt x="7386" y="12409"/>
                  </a:cubicBezTo>
                  <a:cubicBezTo>
                    <a:pt x="8683" y="13308"/>
                    <a:pt x="10002" y="14124"/>
                    <a:pt x="11383" y="14857"/>
                  </a:cubicBezTo>
                  <a:cubicBezTo>
                    <a:pt x="11550" y="14961"/>
                    <a:pt x="11717" y="15045"/>
                    <a:pt x="11906" y="15108"/>
                  </a:cubicBezTo>
                  <a:cubicBezTo>
                    <a:pt x="11948" y="15129"/>
                    <a:pt x="11989" y="15129"/>
                    <a:pt x="12052" y="15150"/>
                  </a:cubicBezTo>
                  <a:cubicBezTo>
                    <a:pt x="11738" y="14375"/>
                    <a:pt x="11445" y="13601"/>
                    <a:pt x="11194" y="12827"/>
                  </a:cubicBezTo>
                  <a:cubicBezTo>
                    <a:pt x="10378" y="12346"/>
                    <a:pt x="9541" y="11865"/>
                    <a:pt x="8746" y="11342"/>
                  </a:cubicBezTo>
                  <a:cubicBezTo>
                    <a:pt x="6089" y="9563"/>
                    <a:pt x="3871" y="7178"/>
                    <a:pt x="2302" y="4395"/>
                  </a:cubicBezTo>
                  <a:cubicBezTo>
                    <a:pt x="1653" y="3265"/>
                    <a:pt x="1235" y="2010"/>
                    <a:pt x="1025" y="733"/>
                  </a:cubicBezTo>
                  <a:cubicBezTo>
                    <a:pt x="1004" y="482"/>
                    <a:pt x="942" y="252"/>
                    <a:pt x="8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80"/>
            <p:cNvSpPr/>
            <p:nvPr/>
          </p:nvSpPr>
          <p:spPr>
            <a:xfrm>
              <a:off x="3382976" y="3074989"/>
              <a:ext cx="175249" cy="424409"/>
            </a:xfrm>
            <a:custGeom>
              <a:rect b="b" l="l" r="r" t="t"/>
              <a:pathLst>
                <a:path extrusionOk="0" h="16572" w="6843">
                  <a:moveTo>
                    <a:pt x="6843" y="0"/>
                  </a:moveTo>
                  <a:cubicBezTo>
                    <a:pt x="5713" y="42"/>
                    <a:pt x="4583" y="210"/>
                    <a:pt x="3495" y="503"/>
                  </a:cubicBezTo>
                  <a:cubicBezTo>
                    <a:pt x="1235" y="3139"/>
                    <a:pt x="1" y="7617"/>
                    <a:pt x="1779" y="12680"/>
                  </a:cubicBezTo>
                  <a:cubicBezTo>
                    <a:pt x="2135" y="13789"/>
                    <a:pt x="2616" y="14835"/>
                    <a:pt x="3160" y="15861"/>
                  </a:cubicBezTo>
                  <a:cubicBezTo>
                    <a:pt x="3202" y="15944"/>
                    <a:pt x="3265" y="16049"/>
                    <a:pt x="3307" y="16133"/>
                  </a:cubicBezTo>
                  <a:cubicBezTo>
                    <a:pt x="3411" y="16300"/>
                    <a:pt x="3537" y="16446"/>
                    <a:pt x="3704" y="16572"/>
                  </a:cubicBezTo>
                  <a:cubicBezTo>
                    <a:pt x="3683" y="16467"/>
                    <a:pt x="3662" y="16342"/>
                    <a:pt x="3662" y="16237"/>
                  </a:cubicBezTo>
                  <a:cubicBezTo>
                    <a:pt x="3579" y="15589"/>
                    <a:pt x="3600" y="14919"/>
                    <a:pt x="3725" y="14249"/>
                  </a:cubicBezTo>
                  <a:cubicBezTo>
                    <a:pt x="3746" y="14124"/>
                    <a:pt x="3788" y="13998"/>
                    <a:pt x="3830" y="13873"/>
                  </a:cubicBezTo>
                  <a:cubicBezTo>
                    <a:pt x="3181" y="12471"/>
                    <a:pt x="2721" y="10985"/>
                    <a:pt x="2512" y="9437"/>
                  </a:cubicBezTo>
                  <a:cubicBezTo>
                    <a:pt x="2051" y="5399"/>
                    <a:pt x="3893" y="1402"/>
                    <a:pt x="68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80"/>
            <p:cNvSpPr/>
            <p:nvPr/>
          </p:nvSpPr>
          <p:spPr>
            <a:xfrm>
              <a:off x="3222222" y="3536891"/>
              <a:ext cx="359590" cy="255101"/>
            </a:xfrm>
            <a:custGeom>
              <a:rect b="b" l="l" r="r" t="t"/>
              <a:pathLst>
                <a:path extrusionOk="0" h="9961" w="14041">
                  <a:moveTo>
                    <a:pt x="1" y="1"/>
                  </a:moveTo>
                  <a:lnTo>
                    <a:pt x="1" y="1"/>
                  </a:lnTo>
                  <a:cubicBezTo>
                    <a:pt x="22" y="63"/>
                    <a:pt x="22" y="105"/>
                    <a:pt x="43" y="168"/>
                  </a:cubicBezTo>
                  <a:cubicBezTo>
                    <a:pt x="252" y="1005"/>
                    <a:pt x="440" y="1842"/>
                    <a:pt x="691" y="2679"/>
                  </a:cubicBezTo>
                  <a:cubicBezTo>
                    <a:pt x="1110" y="3014"/>
                    <a:pt x="1528" y="3327"/>
                    <a:pt x="1947" y="3620"/>
                  </a:cubicBezTo>
                  <a:cubicBezTo>
                    <a:pt x="5462" y="6110"/>
                    <a:pt x="9354" y="8035"/>
                    <a:pt x="13350" y="9793"/>
                  </a:cubicBezTo>
                  <a:cubicBezTo>
                    <a:pt x="13476" y="9877"/>
                    <a:pt x="13643" y="9918"/>
                    <a:pt x="13789" y="9960"/>
                  </a:cubicBezTo>
                  <a:lnTo>
                    <a:pt x="14041" y="9960"/>
                  </a:lnTo>
                  <a:cubicBezTo>
                    <a:pt x="13727" y="9270"/>
                    <a:pt x="13413" y="8579"/>
                    <a:pt x="13099" y="7889"/>
                  </a:cubicBezTo>
                  <a:cubicBezTo>
                    <a:pt x="10128" y="6571"/>
                    <a:pt x="7261" y="5064"/>
                    <a:pt x="4499" y="3369"/>
                  </a:cubicBezTo>
                  <a:cubicBezTo>
                    <a:pt x="2909" y="2365"/>
                    <a:pt x="1340" y="1319"/>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80"/>
            <p:cNvSpPr/>
            <p:nvPr/>
          </p:nvSpPr>
          <p:spPr>
            <a:xfrm>
              <a:off x="4692620" y="5125172"/>
              <a:ext cx="295258" cy="175249"/>
            </a:xfrm>
            <a:custGeom>
              <a:rect b="b" l="l" r="r" t="t"/>
              <a:pathLst>
                <a:path extrusionOk="0" h="6843" w="11529">
                  <a:moveTo>
                    <a:pt x="0" y="0"/>
                  </a:moveTo>
                  <a:cubicBezTo>
                    <a:pt x="377" y="733"/>
                    <a:pt x="774" y="1465"/>
                    <a:pt x="1151" y="2197"/>
                  </a:cubicBezTo>
                  <a:cubicBezTo>
                    <a:pt x="4059" y="3746"/>
                    <a:pt x="6968" y="5294"/>
                    <a:pt x="9855" y="6842"/>
                  </a:cubicBezTo>
                  <a:cubicBezTo>
                    <a:pt x="10420" y="6570"/>
                    <a:pt x="10985" y="6298"/>
                    <a:pt x="11529" y="6026"/>
                  </a:cubicBezTo>
                  <a:cubicBezTo>
                    <a:pt x="11424" y="5963"/>
                    <a:pt x="11299" y="5901"/>
                    <a:pt x="11194" y="5838"/>
                  </a:cubicBezTo>
                  <a:cubicBezTo>
                    <a:pt x="7512" y="3913"/>
                    <a:pt x="3808" y="1988"/>
                    <a:pt x="126" y="63"/>
                  </a:cubicBez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80"/>
            <p:cNvSpPr/>
            <p:nvPr/>
          </p:nvSpPr>
          <p:spPr>
            <a:xfrm>
              <a:off x="3558199" y="3105542"/>
              <a:ext cx="221347" cy="282401"/>
            </a:xfrm>
            <a:custGeom>
              <a:rect b="b" l="l" r="r" t="t"/>
              <a:pathLst>
                <a:path extrusionOk="0" h="11027" w="8643">
                  <a:moveTo>
                    <a:pt x="7115" y="0"/>
                  </a:moveTo>
                  <a:cubicBezTo>
                    <a:pt x="5420" y="816"/>
                    <a:pt x="4060" y="2176"/>
                    <a:pt x="2888" y="3766"/>
                  </a:cubicBezTo>
                  <a:cubicBezTo>
                    <a:pt x="1528" y="5608"/>
                    <a:pt x="670" y="7805"/>
                    <a:pt x="105" y="10211"/>
                  </a:cubicBezTo>
                  <a:cubicBezTo>
                    <a:pt x="64" y="10378"/>
                    <a:pt x="22" y="10567"/>
                    <a:pt x="1" y="10734"/>
                  </a:cubicBezTo>
                  <a:cubicBezTo>
                    <a:pt x="524" y="10755"/>
                    <a:pt x="1047" y="10839"/>
                    <a:pt x="1549" y="11027"/>
                  </a:cubicBezTo>
                  <a:cubicBezTo>
                    <a:pt x="2512" y="6905"/>
                    <a:pt x="4395" y="3683"/>
                    <a:pt x="7533" y="1674"/>
                  </a:cubicBezTo>
                  <a:cubicBezTo>
                    <a:pt x="7722" y="1548"/>
                    <a:pt x="7952" y="1465"/>
                    <a:pt x="8161" y="1339"/>
                  </a:cubicBezTo>
                  <a:cubicBezTo>
                    <a:pt x="8391" y="1235"/>
                    <a:pt x="8580" y="1025"/>
                    <a:pt x="8642" y="753"/>
                  </a:cubicBezTo>
                  <a:cubicBezTo>
                    <a:pt x="8433" y="649"/>
                    <a:pt x="8245" y="523"/>
                    <a:pt x="8036" y="440"/>
                  </a:cubicBezTo>
                  <a:cubicBezTo>
                    <a:pt x="7743" y="272"/>
                    <a:pt x="7429" y="126"/>
                    <a:pt x="711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80"/>
            <p:cNvSpPr/>
            <p:nvPr/>
          </p:nvSpPr>
          <p:spPr>
            <a:xfrm>
              <a:off x="3334214" y="3845005"/>
              <a:ext cx="293670" cy="151150"/>
            </a:xfrm>
            <a:custGeom>
              <a:rect b="b" l="l" r="r" t="t"/>
              <a:pathLst>
                <a:path extrusionOk="0" h="5902" w="11467">
                  <a:moveTo>
                    <a:pt x="1" y="1"/>
                  </a:moveTo>
                  <a:lnTo>
                    <a:pt x="1" y="1"/>
                  </a:lnTo>
                  <a:cubicBezTo>
                    <a:pt x="336" y="754"/>
                    <a:pt x="670" y="1486"/>
                    <a:pt x="1005" y="2240"/>
                  </a:cubicBezTo>
                  <a:cubicBezTo>
                    <a:pt x="3788" y="3620"/>
                    <a:pt x="6634" y="4855"/>
                    <a:pt x="9563" y="5901"/>
                  </a:cubicBezTo>
                  <a:cubicBezTo>
                    <a:pt x="9940" y="5713"/>
                    <a:pt x="10316" y="5525"/>
                    <a:pt x="10672" y="5336"/>
                  </a:cubicBezTo>
                  <a:cubicBezTo>
                    <a:pt x="10965" y="5190"/>
                    <a:pt x="11216" y="5022"/>
                    <a:pt x="11467" y="4834"/>
                  </a:cubicBezTo>
                  <a:cubicBezTo>
                    <a:pt x="11362" y="4792"/>
                    <a:pt x="11237" y="4750"/>
                    <a:pt x="11111" y="4709"/>
                  </a:cubicBezTo>
                  <a:cubicBezTo>
                    <a:pt x="7366" y="3328"/>
                    <a:pt x="3642" y="1884"/>
                    <a:pt x="126" y="63"/>
                  </a:cubicBezTo>
                  <a:cubicBezTo>
                    <a:pt x="85" y="43"/>
                    <a:pt x="43" y="22"/>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80"/>
            <p:cNvSpPr/>
            <p:nvPr/>
          </p:nvSpPr>
          <p:spPr>
            <a:xfrm>
              <a:off x="3715752" y="4135422"/>
              <a:ext cx="2118254" cy="1196141"/>
            </a:xfrm>
            <a:custGeom>
              <a:rect b="b" l="l" r="r" t="t"/>
              <a:pathLst>
                <a:path extrusionOk="0" h="46706" w="82712">
                  <a:moveTo>
                    <a:pt x="72254" y="3784"/>
                  </a:moveTo>
                  <a:cubicBezTo>
                    <a:pt x="72992" y="3784"/>
                    <a:pt x="73736" y="3861"/>
                    <a:pt x="74488" y="4040"/>
                  </a:cubicBezTo>
                  <a:cubicBezTo>
                    <a:pt x="75367" y="4249"/>
                    <a:pt x="76204" y="4646"/>
                    <a:pt x="76915" y="5232"/>
                  </a:cubicBezTo>
                  <a:cubicBezTo>
                    <a:pt x="78171" y="6257"/>
                    <a:pt x="78317" y="7701"/>
                    <a:pt x="77313" y="8978"/>
                  </a:cubicBezTo>
                  <a:cubicBezTo>
                    <a:pt x="76664" y="9752"/>
                    <a:pt x="75869" y="10379"/>
                    <a:pt x="74991" y="10840"/>
                  </a:cubicBezTo>
                  <a:cubicBezTo>
                    <a:pt x="72898" y="12032"/>
                    <a:pt x="70597" y="12660"/>
                    <a:pt x="68274" y="13141"/>
                  </a:cubicBezTo>
                  <a:cubicBezTo>
                    <a:pt x="62814" y="14319"/>
                    <a:pt x="57292" y="14538"/>
                    <a:pt x="51619" y="14538"/>
                  </a:cubicBezTo>
                  <a:cubicBezTo>
                    <a:pt x="50640" y="14538"/>
                    <a:pt x="49657" y="14532"/>
                    <a:pt x="48669" y="14522"/>
                  </a:cubicBezTo>
                  <a:cubicBezTo>
                    <a:pt x="48773" y="14355"/>
                    <a:pt x="48878" y="14208"/>
                    <a:pt x="49003" y="14062"/>
                  </a:cubicBezTo>
                  <a:cubicBezTo>
                    <a:pt x="54778" y="9731"/>
                    <a:pt x="61014" y="6278"/>
                    <a:pt x="68065" y="4437"/>
                  </a:cubicBezTo>
                  <a:cubicBezTo>
                    <a:pt x="69441" y="4066"/>
                    <a:pt x="70835" y="3784"/>
                    <a:pt x="72254" y="3784"/>
                  </a:cubicBezTo>
                  <a:close/>
                  <a:moveTo>
                    <a:pt x="13714" y="10481"/>
                  </a:moveTo>
                  <a:cubicBezTo>
                    <a:pt x="16510" y="10481"/>
                    <a:pt x="19292" y="10803"/>
                    <a:pt x="22012" y="11447"/>
                  </a:cubicBezTo>
                  <a:cubicBezTo>
                    <a:pt x="27138" y="12576"/>
                    <a:pt x="32181" y="14125"/>
                    <a:pt x="37056" y="16071"/>
                  </a:cubicBezTo>
                  <a:cubicBezTo>
                    <a:pt x="37600" y="16238"/>
                    <a:pt x="38102" y="16489"/>
                    <a:pt x="38563" y="16824"/>
                  </a:cubicBezTo>
                  <a:cubicBezTo>
                    <a:pt x="36868" y="17410"/>
                    <a:pt x="35110" y="17807"/>
                    <a:pt x="33311" y="18037"/>
                  </a:cubicBezTo>
                  <a:cubicBezTo>
                    <a:pt x="28885" y="18698"/>
                    <a:pt x="24413" y="19028"/>
                    <a:pt x="19931" y="19028"/>
                  </a:cubicBezTo>
                  <a:cubicBezTo>
                    <a:pt x="17738" y="19028"/>
                    <a:pt x="15543" y="18949"/>
                    <a:pt x="13350" y="18791"/>
                  </a:cubicBezTo>
                  <a:cubicBezTo>
                    <a:pt x="11111" y="18665"/>
                    <a:pt x="8893" y="18163"/>
                    <a:pt x="6801" y="17326"/>
                  </a:cubicBezTo>
                  <a:cubicBezTo>
                    <a:pt x="6089" y="17075"/>
                    <a:pt x="5441" y="16657"/>
                    <a:pt x="4897" y="16133"/>
                  </a:cubicBezTo>
                  <a:cubicBezTo>
                    <a:pt x="4373" y="15631"/>
                    <a:pt x="4206" y="14857"/>
                    <a:pt x="4520" y="14188"/>
                  </a:cubicBezTo>
                  <a:cubicBezTo>
                    <a:pt x="4876" y="13330"/>
                    <a:pt x="5482" y="12597"/>
                    <a:pt x="6257" y="12095"/>
                  </a:cubicBezTo>
                  <a:cubicBezTo>
                    <a:pt x="7742" y="11049"/>
                    <a:pt x="9437" y="10714"/>
                    <a:pt x="11195" y="10568"/>
                  </a:cubicBezTo>
                  <a:cubicBezTo>
                    <a:pt x="12035" y="10510"/>
                    <a:pt x="12875" y="10481"/>
                    <a:pt x="13714" y="10481"/>
                  </a:cubicBezTo>
                  <a:close/>
                  <a:moveTo>
                    <a:pt x="72445" y="1"/>
                  </a:moveTo>
                  <a:cubicBezTo>
                    <a:pt x="71718" y="1"/>
                    <a:pt x="70983" y="54"/>
                    <a:pt x="70241" y="148"/>
                  </a:cubicBezTo>
                  <a:cubicBezTo>
                    <a:pt x="68337" y="399"/>
                    <a:pt x="66454" y="838"/>
                    <a:pt x="64633" y="1466"/>
                  </a:cubicBezTo>
                  <a:cubicBezTo>
                    <a:pt x="56766" y="4040"/>
                    <a:pt x="49547" y="8308"/>
                    <a:pt x="43480" y="13957"/>
                  </a:cubicBezTo>
                  <a:cubicBezTo>
                    <a:pt x="43016" y="14398"/>
                    <a:pt x="42803" y="14588"/>
                    <a:pt x="42545" y="14588"/>
                  </a:cubicBezTo>
                  <a:cubicBezTo>
                    <a:pt x="42337" y="14588"/>
                    <a:pt x="42100" y="14465"/>
                    <a:pt x="41680" y="14250"/>
                  </a:cubicBezTo>
                  <a:cubicBezTo>
                    <a:pt x="33227" y="10045"/>
                    <a:pt x="24335" y="7387"/>
                    <a:pt x="14877" y="6697"/>
                  </a:cubicBezTo>
                  <a:cubicBezTo>
                    <a:pt x="14276" y="6645"/>
                    <a:pt x="13671" y="6618"/>
                    <a:pt x="13067" y="6618"/>
                  </a:cubicBezTo>
                  <a:cubicBezTo>
                    <a:pt x="11253" y="6618"/>
                    <a:pt x="9437" y="6854"/>
                    <a:pt x="7679" y="7325"/>
                  </a:cubicBezTo>
                  <a:cubicBezTo>
                    <a:pt x="4855" y="8120"/>
                    <a:pt x="2490" y="9605"/>
                    <a:pt x="1172" y="12367"/>
                  </a:cubicBezTo>
                  <a:cubicBezTo>
                    <a:pt x="0" y="14815"/>
                    <a:pt x="503" y="17263"/>
                    <a:pt x="2490" y="19084"/>
                  </a:cubicBezTo>
                  <a:cubicBezTo>
                    <a:pt x="3055" y="19586"/>
                    <a:pt x="3683" y="20025"/>
                    <a:pt x="4353" y="20360"/>
                  </a:cubicBezTo>
                  <a:cubicBezTo>
                    <a:pt x="5399" y="20883"/>
                    <a:pt x="6487" y="21302"/>
                    <a:pt x="7617" y="21615"/>
                  </a:cubicBezTo>
                  <a:cubicBezTo>
                    <a:pt x="10211" y="22348"/>
                    <a:pt x="12847" y="22620"/>
                    <a:pt x="15526" y="22724"/>
                  </a:cubicBezTo>
                  <a:cubicBezTo>
                    <a:pt x="17053" y="22784"/>
                    <a:pt x="18579" y="22817"/>
                    <a:pt x="20101" y="22817"/>
                  </a:cubicBezTo>
                  <a:cubicBezTo>
                    <a:pt x="24961" y="22817"/>
                    <a:pt x="29797" y="22486"/>
                    <a:pt x="34608" y="21657"/>
                  </a:cubicBezTo>
                  <a:cubicBezTo>
                    <a:pt x="35968" y="21427"/>
                    <a:pt x="37286" y="21134"/>
                    <a:pt x="38876" y="20820"/>
                  </a:cubicBezTo>
                  <a:lnTo>
                    <a:pt x="38876" y="20820"/>
                  </a:lnTo>
                  <a:cubicBezTo>
                    <a:pt x="37412" y="23624"/>
                    <a:pt x="36073" y="26219"/>
                    <a:pt x="34713" y="28792"/>
                  </a:cubicBezTo>
                  <a:cubicBezTo>
                    <a:pt x="33269" y="31429"/>
                    <a:pt x="31595" y="33939"/>
                    <a:pt x="29691" y="36283"/>
                  </a:cubicBezTo>
                  <a:cubicBezTo>
                    <a:pt x="28561" y="37768"/>
                    <a:pt x="27243" y="39128"/>
                    <a:pt x="25799" y="40321"/>
                  </a:cubicBezTo>
                  <a:cubicBezTo>
                    <a:pt x="24355" y="41535"/>
                    <a:pt x="22619" y="42372"/>
                    <a:pt x="20778" y="42769"/>
                  </a:cubicBezTo>
                  <a:cubicBezTo>
                    <a:pt x="20257" y="42868"/>
                    <a:pt x="19768" y="42920"/>
                    <a:pt x="19309" y="42920"/>
                  </a:cubicBezTo>
                  <a:cubicBezTo>
                    <a:pt x="17240" y="42920"/>
                    <a:pt x="15789" y="41852"/>
                    <a:pt x="14898" y="39128"/>
                  </a:cubicBezTo>
                  <a:cubicBezTo>
                    <a:pt x="14396" y="37643"/>
                    <a:pt x="15275" y="35718"/>
                    <a:pt x="16656" y="34923"/>
                  </a:cubicBezTo>
                  <a:cubicBezTo>
                    <a:pt x="16982" y="34732"/>
                    <a:pt x="17281" y="34636"/>
                    <a:pt x="17572" y="34636"/>
                  </a:cubicBezTo>
                  <a:cubicBezTo>
                    <a:pt x="17951" y="34636"/>
                    <a:pt x="18315" y="34800"/>
                    <a:pt x="18706" y="35132"/>
                  </a:cubicBezTo>
                  <a:cubicBezTo>
                    <a:pt x="18894" y="35320"/>
                    <a:pt x="19083" y="35467"/>
                    <a:pt x="19271" y="35634"/>
                  </a:cubicBezTo>
                  <a:cubicBezTo>
                    <a:pt x="19589" y="35823"/>
                    <a:pt x="19945" y="35917"/>
                    <a:pt x="20298" y="35917"/>
                  </a:cubicBezTo>
                  <a:cubicBezTo>
                    <a:pt x="20688" y="35917"/>
                    <a:pt x="21076" y="35802"/>
                    <a:pt x="21405" y="35571"/>
                  </a:cubicBezTo>
                  <a:cubicBezTo>
                    <a:pt x="22054" y="35069"/>
                    <a:pt x="22305" y="34211"/>
                    <a:pt x="22012" y="33437"/>
                  </a:cubicBezTo>
                  <a:cubicBezTo>
                    <a:pt x="21866" y="33102"/>
                    <a:pt x="21677" y="32768"/>
                    <a:pt x="21426" y="32496"/>
                  </a:cubicBezTo>
                  <a:cubicBezTo>
                    <a:pt x="20500" y="31425"/>
                    <a:pt x="19093" y="30844"/>
                    <a:pt x="17629" y="30844"/>
                  </a:cubicBezTo>
                  <a:cubicBezTo>
                    <a:pt x="16976" y="30844"/>
                    <a:pt x="16311" y="30960"/>
                    <a:pt x="15672" y="31198"/>
                  </a:cubicBezTo>
                  <a:cubicBezTo>
                    <a:pt x="12973" y="32203"/>
                    <a:pt x="10818" y="35509"/>
                    <a:pt x="10964" y="38417"/>
                  </a:cubicBezTo>
                  <a:cubicBezTo>
                    <a:pt x="11191" y="43207"/>
                    <a:pt x="14970" y="46706"/>
                    <a:pt x="19559" y="46706"/>
                  </a:cubicBezTo>
                  <a:cubicBezTo>
                    <a:pt x="20061" y="46706"/>
                    <a:pt x="20573" y="46664"/>
                    <a:pt x="21091" y="46577"/>
                  </a:cubicBezTo>
                  <a:cubicBezTo>
                    <a:pt x="21573" y="46473"/>
                    <a:pt x="22075" y="46368"/>
                    <a:pt x="22556" y="46222"/>
                  </a:cubicBezTo>
                  <a:cubicBezTo>
                    <a:pt x="25883" y="45280"/>
                    <a:pt x="28498" y="43292"/>
                    <a:pt x="30800" y="40781"/>
                  </a:cubicBezTo>
                  <a:cubicBezTo>
                    <a:pt x="34420" y="36848"/>
                    <a:pt x="37244" y="32391"/>
                    <a:pt x="39630" y="27620"/>
                  </a:cubicBezTo>
                  <a:cubicBezTo>
                    <a:pt x="41157" y="24587"/>
                    <a:pt x="42705" y="21532"/>
                    <a:pt x="44526" y="18561"/>
                  </a:cubicBezTo>
                  <a:cubicBezTo>
                    <a:pt x="44923" y="18895"/>
                    <a:pt x="45258" y="19293"/>
                    <a:pt x="45509" y="19732"/>
                  </a:cubicBezTo>
                  <a:cubicBezTo>
                    <a:pt x="46388" y="21092"/>
                    <a:pt x="47267" y="22473"/>
                    <a:pt x="48104" y="23854"/>
                  </a:cubicBezTo>
                  <a:cubicBezTo>
                    <a:pt x="49861" y="26763"/>
                    <a:pt x="51870" y="29483"/>
                    <a:pt x="54109" y="32014"/>
                  </a:cubicBezTo>
                  <a:cubicBezTo>
                    <a:pt x="55825" y="33960"/>
                    <a:pt x="57729" y="35739"/>
                    <a:pt x="59800" y="37287"/>
                  </a:cubicBezTo>
                  <a:cubicBezTo>
                    <a:pt x="62014" y="38898"/>
                    <a:pt x="64421" y="39948"/>
                    <a:pt x="67145" y="39948"/>
                  </a:cubicBezTo>
                  <a:cubicBezTo>
                    <a:pt x="67536" y="39948"/>
                    <a:pt x="67933" y="39926"/>
                    <a:pt x="68337" y="39882"/>
                  </a:cubicBezTo>
                  <a:cubicBezTo>
                    <a:pt x="72396" y="39421"/>
                    <a:pt x="75430" y="35258"/>
                    <a:pt x="74488" y="31261"/>
                  </a:cubicBezTo>
                  <a:cubicBezTo>
                    <a:pt x="73819" y="28332"/>
                    <a:pt x="71852" y="26491"/>
                    <a:pt x="69090" y="25528"/>
                  </a:cubicBezTo>
                  <a:cubicBezTo>
                    <a:pt x="68729" y="25401"/>
                    <a:pt x="68353" y="25342"/>
                    <a:pt x="67976" y="25342"/>
                  </a:cubicBezTo>
                  <a:cubicBezTo>
                    <a:pt x="66738" y="25342"/>
                    <a:pt x="65492" y="25987"/>
                    <a:pt x="64738" y="27014"/>
                  </a:cubicBezTo>
                  <a:cubicBezTo>
                    <a:pt x="64110" y="27872"/>
                    <a:pt x="64110" y="28813"/>
                    <a:pt x="64738" y="29525"/>
                  </a:cubicBezTo>
                  <a:cubicBezTo>
                    <a:pt x="65101" y="29922"/>
                    <a:pt x="65556" y="30122"/>
                    <a:pt x="66047" y="30122"/>
                  </a:cubicBezTo>
                  <a:cubicBezTo>
                    <a:pt x="66462" y="30122"/>
                    <a:pt x="66902" y="29979"/>
                    <a:pt x="67332" y="29692"/>
                  </a:cubicBezTo>
                  <a:cubicBezTo>
                    <a:pt x="67740" y="29409"/>
                    <a:pt x="67981" y="29268"/>
                    <a:pt x="68217" y="29268"/>
                  </a:cubicBezTo>
                  <a:cubicBezTo>
                    <a:pt x="68452" y="29268"/>
                    <a:pt x="68682" y="29409"/>
                    <a:pt x="69069" y="29692"/>
                  </a:cubicBezTo>
                  <a:cubicBezTo>
                    <a:pt x="69404" y="29943"/>
                    <a:pt x="69718" y="30236"/>
                    <a:pt x="70011" y="30529"/>
                  </a:cubicBezTo>
                  <a:cubicBezTo>
                    <a:pt x="70952" y="31575"/>
                    <a:pt x="71057" y="32768"/>
                    <a:pt x="70534" y="34023"/>
                  </a:cubicBezTo>
                  <a:cubicBezTo>
                    <a:pt x="70053" y="35258"/>
                    <a:pt x="69153" y="35990"/>
                    <a:pt x="67814" y="36115"/>
                  </a:cubicBezTo>
                  <a:cubicBezTo>
                    <a:pt x="67602" y="36134"/>
                    <a:pt x="67391" y="36143"/>
                    <a:pt x="67180" y="36143"/>
                  </a:cubicBezTo>
                  <a:cubicBezTo>
                    <a:pt x="66431" y="36143"/>
                    <a:pt x="65687" y="36026"/>
                    <a:pt x="64968" y="35781"/>
                  </a:cubicBezTo>
                  <a:cubicBezTo>
                    <a:pt x="62939" y="35111"/>
                    <a:pt x="61348" y="33772"/>
                    <a:pt x="59800" y="32370"/>
                  </a:cubicBezTo>
                  <a:cubicBezTo>
                    <a:pt x="55490" y="28478"/>
                    <a:pt x="52351" y="23729"/>
                    <a:pt x="49443" y="18770"/>
                  </a:cubicBezTo>
                  <a:cubicBezTo>
                    <a:pt x="49380" y="18623"/>
                    <a:pt x="49359" y="18477"/>
                    <a:pt x="49338" y="18309"/>
                  </a:cubicBezTo>
                  <a:lnTo>
                    <a:pt x="50740" y="18309"/>
                  </a:lnTo>
                  <a:cubicBezTo>
                    <a:pt x="51328" y="18313"/>
                    <a:pt x="51916" y="18315"/>
                    <a:pt x="52504" y="18315"/>
                  </a:cubicBezTo>
                  <a:cubicBezTo>
                    <a:pt x="55970" y="18315"/>
                    <a:pt x="59423" y="18240"/>
                    <a:pt x="62876" y="17828"/>
                  </a:cubicBezTo>
                  <a:cubicBezTo>
                    <a:pt x="66307" y="17431"/>
                    <a:pt x="69739" y="16908"/>
                    <a:pt x="73024" y="15799"/>
                  </a:cubicBezTo>
                  <a:cubicBezTo>
                    <a:pt x="75618" y="14941"/>
                    <a:pt x="78066" y="13790"/>
                    <a:pt x="79949" y="11719"/>
                  </a:cubicBezTo>
                  <a:cubicBezTo>
                    <a:pt x="82711" y="8664"/>
                    <a:pt x="82314" y="4542"/>
                    <a:pt x="79050" y="2073"/>
                  </a:cubicBezTo>
                  <a:cubicBezTo>
                    <a:pt x="77036" y="555"/>
                    <a:pt x="74791" y="1"/>
                    <a:pt x="72445"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80"/>
            <p:cNvSpPr/>
            <p:nvPr/>
          </p:nvSpPr>
          <p:spPr>
            <a:xfrm>
              <a:off x="4405916" y="4670774"/>
              <a:ext cx="729859" cy="80390"/>
            </a:xfrm>
            <a:custGeom>
              <a:rect b="b" l="l" r="r" t="t"/>
              <a:pathLst>
                <a:path extrusionOk="0" h="3139" w="28499">
                  <a:moveTo>
                    <a:pt x="1" y="0"/>
                  </a:moveTo>
                  <a:lnTo>
                    <a:pt x="1821" y="3139"/>
                  </a:lnTo>
                  <a:lnTo>
                    <a:pt x="26679" y="3139"/>
                  </a:lnTo>
                  <a:lnTo>
                    <a:pt x="28499" y="0"/>
                  </a:ln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80"/>
            <p:cNvSpPr/>
            <p:nvPr/>
          </p:nvSpPr>
          <p:spPr>
            <a:xfrm>
              <a:off x="4506128" y="4791320"/>
              <a:ext cx="542855" cy="80415"/>
            </a:xfrm>
            <a:custGeom>
              <a:rect b="b" l="l" r="r" t="t"/>
              <a:pathLst>
                <a:path extrusionOk="0" h="3140" w="21197">
                  <a:moveTo>
                    <a:pt x="1" y="1"/>
                  </a:moveTo>
                  <a:lnTo>
                    <a:pt x="1319" y="3139"/>
                  </a:lnTo>
                  <a:lnTo>
                    <a:pt x="19878" y="3139"/>
                  </a:lnTo>
                  <a:lnTo>
                    <a:pt x="21196" y="1"/>
                  </a:ln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8" name="Google Shape;1078;p80"/>
          <p:cNvSpPr txBox="1"/>
          <p:nvPr>
            <p:ph type="title"/>
          </p:nvPr>
        </p:nvSpPr>
        <p:spPr>
          <a:xfrm>
            <a:off x="720000" y="582025"/>
            <a:ext cx="7704000" cy="32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FLOTH</a:t>
            </a:r>
            <a:endParaRPr sz="5600"/>
          </a:p>
        </p:txBody>
      </p:sp>
      <p:pic>
        <p:nvPicPr>
          <p:cNvPr id="1079" name="Google Shape;1079;p80"/>
          <p:cNvPicPr preferRelativeResize="0"/>
          <p:nvPr/>
        </p:nvPicPr>
        <p:blipFill>
          <a:blip r:embed="rId3">
            <a:alphaModFix/>
          </a:blip>
          <a:stretch>
            <a:fillRect/>
          </a:stretch>
        </p:blipFill>
        <p:spPr>
          <a:xfrm>
            <a:off x="1015625" y="3446751"/>
            <a:ext cx="1271552" cy="1271552"/>
          </a:xfrm>
          <a:prstGeom prst="rect">
            <a:avLst/>
          </a:prstGeom>
          <a:noFill/>
          <a:ln>
            <a:noFill/>
          </a:ln>
        </p:spPr>
      </p:pic>
      <p:pic>
        <p:nvPicPr>
          <p:cNvPr id="1080" name="Google Shape;1080;p80"/>
          <p:cNvPicPr preferRelativeResize="0"/>
          <p:nvPr/>
        </p:nvPicPr>
        <p:blipFill>
          <a:blip r:embed="rId4">
            <a:alphaModFix/>
          </a:blip>
          <a:stretch>
            <a:fillRect/>
          </a:stretch>
        </p:blipFill>
        <p:spPr>
          <a:xfrm>
            <a:off x="1251325" y="1740925"/>
            <a:ext cx="1626301" cy="1159451"/>
          </a:xfrm>
          <a:prstGeom prst="rect">
            <a:avLst/>
          </a:prstGeom>
          <a:noFill/>
          <a:ln>
            <a:noFill/>
          </a:ln>
        </p:spPr>
      </p:pic>
      <p:pic>
        <p:nvPicPr>
          <p:cNvPr id="1081" name="Google Shape;1081;p80"/>
          <p:cNvPicPr preferRelativeResize="0"/>
          <p:nvPr/>
        </p:nvPicPr>
        <p:blipFill>
          <a:blip r:embed="rId5">
            <a:alphaModFix/>
          </a:blip>
          <a:stretch>
            <a:fillRect/>
          </a:stretch>
        </p:blipFill>
        <p:spPr>
          <a:xfrm>
            <a:off x="6050582" y="1632538"/>
            <a:ext cx="1563094" cy="1042075"/>
          </a:xfrm>
          <a:prstGeom prst="rect">
            <a:avLst/>
          </a:prstGeom>
          <a:noFill/>
          <a:ln>
            <a:noFill/>
          </a:ln>
        </p:spPr>
      </p:pic>
      <p:pic>
        <p:nvPicPr>
          <p:cNvPr id="1082" name="Google Shape;1082;p80"/>
          <p:cNvPicPr preferRelativeResize="0"/>
          <p:nvPr/>
        </p:nvPicPr>
        <p:blipFill>
          <a:blip r:embed="rId6">
            <a:alphaModFix/>
          </a:blip>
          <a:stretch>
            <a:fillRect/>
          </a:stretch>
        </p:blipFill>
        <p:spPr>
          <a:xfrm>
            <a:off x="6962325" y="3011948"/>
            <a:ext cx="1461676" cy="14616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1000"/>
                                        <p:tgtEl>
                                          <p:spTgt spid="10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1000"/>
                                        <p:tgtEl>
                                          <p:spTgt spid="10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descr="Image result for great dane" id="1087" name="Google Shape;1087;p81"/>
          <p:cNvPicPr preferRelativeResize="0"/>
          <p:nvPr/>
        </p:nvPicPr>
        <p:blipFill rotWithShape="1">
          <a:blip r:embed="rId3">
            <a:alphaModFix/>
          </a:blip>
          <a:srcRect b="0" l="0" r="0" t="0"/>
          <a:stretch/>
        </p:blipFill>
        <p:spPr>
          <a:xfrm>
            <a:off x="5232525" y="1268119"/>
            <a:ext cx="3571875" cy="3100388"/>
          </a:xfrm>
          <a:prstGeom prst="rect">
            <a:avLst/>
          </a:prstGeom>
          <a:noFill/>
          <a:ln>
            <a:noFill/>
          </a:ln>
        </p:spPr>
      </p:pic>
      <p:sp>
        <p:nvSpPr>
          <p:cNvPr id="1088" name="Google Shape;1088;p81"/>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Corbel"/>
              <a:buNone/>
            </a:pPr>
            <a:r>
              <a:rPr lang="en"/>
              <a:t>Think About the “-NESS” of an object</a:t>
            </a:r>
            <a:endParaRPr/>
          </a:p>
        </p:txBody>
      </p:sp>
      <p:sp>
        <p:nvSpPr>
          <p:cNvPr id="1089" name="Google Shape;1089;p81"/>
          <p:cNvSpPr txBox="1"/>
          <p:nvPr>
            <p:ph idx="1" type="body"/>
          </p:nvPr>
        </p:nvSpPr>
        <p:spPr>
          <a:xfrm>
            <a:off x="628650" y="1369219"/>
            <a:ext cx="4989300" cy="3263400"/>
          </a:xfrm>
          <a:prstGeom prst="rect">
            <a:avLst/>
          </a:prstGeom>
          <a:noFill/>
          <a:ln>
            <a:noFill/>
          </a:ln>
        </p:spPr>
        <p:txBody>
          <a:bodyPr anchorCtr="0" anchor="t" bIns="34275" lIns="68575" spcFirstLastPara="1" rIns="68575" wrap="square" tIns="34275">
            <a:normAutofit/>
          </a:bodyPr>
          <a:lstStyle/>
          <a:p>
            <a:pPr indent="-146050" lvl="0" marL="177800" rtl="0" algn="l">
              <a:lnSpc>
                <a:spcPct val="90000"/>
              </a:lnSpc>
              <a:spcBef>
                <a:spcPts val="0"/>
              </a:spcBef>
              <a:spcAft>
                <a:spcPts val="0"/>
              </a:spcAft>
              <a:buSzPts val="1300"/>
              <a:buChar char="•"/>
            </a:pPr>
            <a:r>
              <a:rPr lang="en"/>
              <a:t>Think: What gives a dog it’s “dogness”?</a:t>
            </a:r>
            <a:endParaRPr/>
          </a:p>
          <a:p>
            <a:pPr indent="-139700" lvl="1" marL="342900" rtl="0" algn="l">
              <a:lnSpc>
                <a:spcPct val="90000"/>
              </a:lnSpc>
              <a:spcBef>
                <a:spcPts val="200"/>
              </a:spcBef>
              <a:spcAft>
                <a:spcPts val="0"/>
              </a:spcAft>
              <a:buSzPts val="1200"/>
              <a:buChar char="•"/>
            </a:pPr>
            <a:r>
              <a:rPr lang="en"/>
              <a:t>Four legs? What else has 4 legs?</a:t>
            </a:r>
            <a:endParaRPr/>
          </a:p>
          <a:p>
            <a:pPr indent="-139700" lvl="1" marL="342900" rtl="0" algn="l">
              <a:lnSpc>
                <a:spcPct val="90000"/>
              </a:lnSpc>
              <a:spcBef>
                <a:spcPts val="500"/>
              </a:spcBef>
              <a:spcAft>
                <a:spcPts val="0"/>
              </a:spcAft>
              <a:buSzPts val="1200"/>
              <a:buChar char="•"/>
            </a:pPr>
            <a:r>
              <a:rPr lang="en"/>
              <a:t>Fur? Tail? Paws? </a:t>
            </a:r>
            <a:endParaRPr/>
          </a:p>
          <a:p>
            <a:pPr indent="-139700" lvl="1" marL="342900" rtl="0" algn="l">
              <a:lnSpc>
                <a:spcPct val="90000"/>
              </a:lnSpc>
              <a:spcBef>
                <a:spcPts val="500"/>
              </a:spcBef>
              <a:spcAft>
                <a:spcPts val="0"/>
              </a:spcAft>
              <a:buSzPts val="1200"/>
              <a:buChar char="•"/>
            </a:pPr>
            <a:r>
              <a:rPr lang="en"/>
              <a:t>Or is it a combination of all of these elements that through our experience we come to learn means “dog”?</a:t>
            </a:r>
            <a:endParaRPr/>
          </a:p>
          <a:p>
            <a:pPr indent="-146050" lvl="0" marL="177800" rtl="0" algn="l">
              <a:lnSpc>
                <a:spcPct val="90000"/>
              </a:lnSpc>
              <a:spcBef>
                <a:spcPts val="1400"/>
              </a:spcBef>
              <a:spcAft>
                <a:spcPts val="0"/>
              </a:spcAft>
              <a:buSzPts val="1300"/>
              <a:buChar char="•"/>
            </a:pPr>
            <a:r>
              <a:rPr lang="en"/>
              <a:t>So, how do we teach “-ness”? Or, how do we as practitioners break down concepts to their essential elements for young children who are blind and visually impaired?</a:t>
            </a:r>
            <a:endParaRPr/>
          </a:p>
          <a:p>
            <a:pPr indent="-63500" lvl="0" marL="177800" rtl="0" algn="l">
              <a:lnSpc>
                <a:spcPct val="90000"/>
              </a:lnSpc>
              <a:spcBef>
                <a:spcPts val="1100"/>
              </a:spcBef>
              <a:spcAft>
                <a:spcPts val="0"/>
              </a:spcAft>
              <a:buSzPts val="1300"/>
              <a:buNone/>
            </a:pPr>
            <a:r>
              <a:t/>
            </a:r>
            <a:endParaRPr/>
          </a:p>
          <a:p>
            <a:pPr indent="-63500" lvl="1" marL="342900" rtl="0" algn="l">
              <a:lnSpc>
                <a:spcPct val="90000"/>
              </a:lnSpc>
              <a:spcBef>
                <a:spcPts val="200"/>
              </a:spcBef>
              <a:spcAft>
                <a:spcPts val="0"/>
              </a:spcAft>
              <a:buSzPts val="1200"/>
              <a:buNone/>
            </a:pPr>
            <a:r>
              <a:t/>
            </a:r>
            <a:endParaRPr/>
          </a:p>
        </p:txBody>
      </p:sp>
      <p:sp>
        <p:nvSpPr>
          <p:cNvPr id="1090" name="Google Shape;1090;p81"/>
          <p:cNvSpPr txBox="1"/>
          <p:nvPr/>
        </p:nvSpPr>
        <p:spPr>
          <a:xfrm>
            <a:off x="5345906" y="4513913"/>
            <a:ext cx="34290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Picture of a large, black and white  great Dane with a little beige Chihuahua standing under him.</a:t>
            </a:r>
            <a:endParaRPr sz="11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82"/>
          <p:cNvSpPr txBox="1"/>
          <p:nvPr>
            <p:ph type="title"/>
          </p:nvPr>
        </p:nvSpPr>
        <p:spPr>
          <a:xfrm>
            <a:off x="284825" y="862775"/>
            <a:ext cx="5042700" cy="3320700"/>
          </a:xfrm>
          <a:prstGeom prst="rect">
            <a:avLst/>
          </a:prstGeom>
        </p:spPr>
        <p:txBody>
          <a:bodyPr anchorCtr="0" anchor="t" bIns="91425" lIns="91425" spcFirstLastPara="1" rIns="91425" wrap="square" tIns="91425">
            <a:noAutofit/>
          </a:bodyPr>
          <a:lstStyle/>
          <a:p>
            <a:pPr indent="0" lvl="0" marL="0" rtl="0" algn="l">
              <a:lnSpc>
                <a:spcPct val="90000"/>
              </a:lnSpc>
              <a:spcBef>
                <a:spcPts val="1800"/>
              </a:spcBef>
              <a:spcAft>
                <a:spcPts val="0"/>
              </a:spcAft>
              <a:buClr>
                <a:schemeClr val="dk2"/>
              </a:buClr>
              <a:buSzPts val="1100"/>
              <a:buFont typeface="Arial"/>
              <a:buNone/>
            </a:pPr>
            <a:r>
              <a:rPr lang="en" sz="2700">
                <a:solidFill>
                  <a:schemeClr val="dk2"/>
                </a:solidFill>
                <a:latin typeface="Corbel"/>
                <a:ea typeface="Corbel"/>
                <a:cs typeface="Corbel"/>
                <a:sym typeface="Corbel"/>
              </a:rPr>
              <a:t>In order to develop understanding of various concepts, children with visual impairments must have </a:t>
            </a:r>
            <a:r>
              <a:rPr b="1" lang="en" sz="2700">
                <a:solidFill>
                  <a:schemeClr val="dk2"/>
                </a:solidFill>
                <a:latin typeface="Corbel"/>
                <a:ea typeface="Corbel"/>
                <a:cs typeface="Corbel"/>
                <a:sym typeface="Corbel"/>
              </a:rPr>
              <a:t>extensive and repeated experiences with real objects</a:t>
            </a:r>
            <a:r>
              <a:rPr lang="en" sz="2700">
                <a:solidFill>
                  <a:schemeClr val="dk2"/>
                </a:solidFill>
                <a:latin typeface="Corbel"/>
                <a:ea typeface="Corbel"/>
                <a:cs typeface="Corbel"/>
                <a:sym typeface="Corbel"/>
              </a:rPr>
              <a:t>” (TSBVI).</a:t>
            </a:r>
            <a:endParaRPr b="1" sz="2700">
              <a:solidFill>
                <a:schemeClr val="dk2"/>
              </a:solidFill>
              <a:latin typeface="Corbel"/>
              <a:ea typeface="Corbel"/>
              <a:cs typeface="Corbel"/>
              <a:sym typeface="Corbel"/>
            </a:endParaRPr>
          </a:p>
          <a:p>
            <a:pPr indent="0" lvl="0" marL="0" rtl="0" algn="l">
              <a:lnSpc>
                <a:spcPct val="90000"/>
              </a:lnSpc>
              <a:spcBef>
                <a:spcPts val="1400"/>
              </a:spcBef>
              <a:spcAft>
                <a:spcPts val="0"/>
              </a:spcAft>
              <a:buClr>
                <a:srgbClr val="000000"/>
              </a:buClr>
              <a:buSzPts val="960"/>
              <a:buFont typeface="Arial"/>
              <a:buNone/>
            </a:pPr>
            <a:r>
              <a:rPr lang="en" sz="1300" u="sng">
                <a:solidFill>
                  <a:srgbClr val="000000"/>
                </a:solidFill>
                <a:latin typeface="Corbel"/>
                <a:ea typeface="Corbel"/>
                <a:cs typeface="Corbel"/>
                <a:sym typeface="Corbel"/>
                <a:hlinkClick r:id="rId3">
                  <a:extLst>
                    <a:ext uri="{A12FA001-AC4F-418D-AE19-62706E023703}">
                      <ahyp:hlinkClr val="tx"/>
                    </a:ext>
                  </a:extLst>
                </a:hlinkClick>
              </a:rPr>
              <a:t>http://www.tsbvi.edu/preschool/1117-early-concept-development</a:t>
            </a:r>
            <a:endParaRPr sz="1500">
              <a:solidFill>
                <a:srgbClr val="000000"/>
              </a:solidFill>
              <a:latin typeface="Arial"/>
              <a:ea typeface="Arial"/>
              <a:cs typeface="Arial"/>
              <a:sym typeface="Arial"/>
            </a:endParaRPr>
          </a:p>
          <a:p>
            <a:pPr indent="-71120" lvl="0" marL="228600" rtl="0" algn="l">
              <a:lnSpc>
                <a:spcPct val="90000"/>
              </a:lnSpc>
              <a:spcBef>
                <a:spcPts val="1400"/>
              </a:spcBef>
              <a:spcAft>
                <a:spcPts val="0"/>
              </a:spcAft>
              <a:buClr>
                <a:schemeClr val="dk2"/>
              </a:buClr>
              <a:buSzPts val="1760"/>
              <a:buFont typeface="Arial"/>
              <a:buNone/>
            </a:pPr>
            <a:r>
              <a:t/>
            </a:r>
            <a:endParaRPr b="1" sz="2500">
              <a:solidFill>
                <a:schemeClr val="dk2"/>
              </a:solidFill>
              <a:latin typeface="Corbel"/>
              <a:ea typeface="Corbel"/>
              <a:cs typeface="Corbel"/>
              <a:sym typeface="Corbel"/>
            </a:endParaRPr>
          </a:p>
          <a:p>
            <a:pPr indent="0" lvl="0" marL="0" rtl="0" algn="l">
              <a:spcBef>
                <a:spcPts val="0"/>
              </a:spcBef>
              <a:spcAft>
                <a:spcPts val="0"/>
              </a:spcAft>
              <a:buNone/>
            </a:pPr>
            <a:r>
              <a:t/>
            </a:r>
            <a:endParaRPr/>
          </a:p>
        </p:txBody>
      </p:sp>
      <p:grpSp>
        <p:nvGrpSpPr>
          <p:cNvPr id="1096" name="Google Shape;1096;p82"/>
          <p:cNvGrpSpPr/>
          <p:nvPr/>
        </p:nvGrpSpPr>
        <p:grpSpPr>
          <a:xfrm>
            <a:off x="4550237" y="984704"/>
            <a:ext cx="3073256" cy="3890422"/>
            <a:chOff x="4550237" y="984704"/>
            <a:chExt cx="3073256" cy="3890422"/>
          </a:xfrm>
        </p:grpSpPr>
        <p:sp>
          <p:nvSpPr>
            <p:cNvPr id="1097" name="Google Shape;1097;p82"/>
            <p:cNvSpPr/>
            <p:nvPr/>
          </p:nvSpPr>
          <p:spPr>
            <a:xfrm>
              <a:off x="6104770" y="3979633"/>
              <a:ext cx="656122" cy="895493"/>
            </a:xfrm>
            <a:custGeom>
              <a:rect b="b" l="l" r="r" t="t"/>
              <a:pathLst>
                <a:path extrusionOk="0" h="32835" w="24058">
                  <a:moveTo>
                    <a:pt x="17297" y="1"/>
                  </a:moveTo>
                  <a:cubicBezTo>
                    <a:pt x="16962" y="1"/>
                    <a:pt x="16633" y="140"/>
                    <a:pt x="16393" y="393"/>
                  </a:cubicBezTo>
                  <a:cubicBezTo>
                    <a:pt x="16256" y="531"/>
                    <a:pt x="16118" y="688"/>
                    <a:pt x="15980" y="846"/>
                  </a:cubicBezTo>
                  <a:cubicBezTo>
                    <a:pt x="15014" y="1969"/>
                    <a:pt x="13773" y="2816"/>
                    <a:pt x="12394" y="3309"/>
                  </a:cubicBezTo>
                  <a:cubicBezTo>
                    <a:pt x="10699" y="3900"/>
                    <a:pt x="8946" y="4097"/>
                    <a:pt x="7192" y="4116"/>
                  </a:cubicBezTo>
                  <a:cubicBezTo>
                    <a:pt x="6838" y="4136"/>
                    <a:pt x="6483" y="4116"/>
                    <a:pt x="6128" y="4156"/>
                  </a:cubicBezTo>
                  <a:cubicBezTo>
                    <a:pt x="5577" y="4156"/>
                    <a:pt x="5104" y="4550"/>
                    <a:pt x="5005" y="5102"/>
                  </a:cubicBezTo>
                  <a:cubicBezTo>
                    <a:pt x="4887" y="5634"/>
                    <a:pt x="5163" y="6185"/>
                    <a:pt x="5655" y="6422"/>
                  </a:cubicBezTo>
                  <a:cubicBezTo>
                    <a:pt x="5931" y="6540"/>
                    <a:pt x="6187" y="6658"/>
                    <a:pt x="6463" y="6776"/>
                  </a:cubicBezTo>
                  <a:cubicBezTo>
                    <a:pt x="7232" y="7052"/>
                    <a:pt x="7941" y="7525"/>
                    <a:pt x="8493" y="8136"/>
                  </a:cubicBezTo>
                  <a:cubicBezTo>
                    <a:pt x="9970" y="9870"/>
                    <a:pt x="9872" y="11406"/>
                    <a:pt x="8118" y="12864"/>
                  </a:cubicBezTo>
                  <a:cubicBezTo>
                    <a:pt x="6877" y="13889"/>
                    <a:pt x="5419" y="14657"/>
                    <a:pt x="3882" y="15130"/>
                  </a:cubicBezTo>
                  <a:cubicBezTo>
                    <a:pt x="3114" y="15367"/>
                    <a:pt x="2345" y="15564"/>
                    <a:pt x="1597" y="15800"/>
                  </a:cubicBezTo>
                  <a:cubicBezTo>
                    <a:pt x="848" y="16017"/>
                    <a:pt x="198" y="16372"/>
                    <a:pt x="99" y="17219"/>
                  </a:cubicBezTo>
                  <a:cubicBezTo>
                    <a:pt x="1" y="18027"/>
                    <a:pt x="592" y="18440"/>
                    <a:pt x="1183" y="18775"/>
                  </a:cubicBezTo>
                  <a:cubicBezTo>
                    <a:pt x="1951" y="19228"/>
                    <a:pt x="2661" y="19741"/>
                    <a:pt x="3311" y="20332"/>
                  </a:cubicBezTo>
                  <a:cubicBezTo>
                    <a:pt x="4552" y="21415"/>
                    <a:pt x="5439" y="22676"/>
                    <a:pt x="5715" y="24331"/>
                  </a:cubicBezTo>
                  <a:cubicBezTo>
                    <a:pt x="5971" y="25790"/>
                    <a:pt x="5990" y="27267"/>
                    <a:pt x="5793" y="28725"/>
                  </a:cubicBezTo>
                  <a:cubicBezTo>
                    <a:pt x="5655" y="29632"/>
                    <a:pt x="5478" y="30518"/>
                    <a:pt x="5360" y="31424"/>
                  </a:cubicBezTo>
                  <a:cubicBezTo>
                    <a:pt x="5242" y="31996"/>
                    <a:pt x="5557" y="32567"/>
                    <a:pt x="6128" y="32764"/>
                  </a:cubicBezTo>
                  <a:cubicBezTo>
                    <a:pt x="6263" y="32811"/>
                    <a:pt x="6395" y="32834"/>
                    <a:pt x="6523" y="32834"/>
                  </a:cubicBezTo>
                  <a:cubicBezTo>
                    <a:pt x="6884" y="32834"/>
                    <a:pt x="7217" y="32649"/>
                    <a:pt x="7508" y="32272"/>
                  </a:cubicBezTo>
                  <a:cubicBezTo>
                    <a:pt x="7586" y="32193"/>
                    <a:pt x="7645" y="32094"/>
                    <a:pt x="7705" y="31996"/>
                  </a:cubicBezTo>
                  <a:cubicBezTo>
                    <a:pt x="9005" y="29947"/>
                    <a:pt x="10818" y="28489"/>
                    <a:pt x="12945" y="27405"/>
                  </a:cubicBezTo>
                  <a:cubicBezTo>
                    <a:pt x="14778" y="26459"/>
                    <a:pt x="16768" y="26085"/>
                    <a:pt x="18797" y="25908"/>
                  </a:cubicBezTo>
                  <a:cubicBezTo>
                    <a:pt x="19526" y="25829"/>
                    <a:pt x="20314" y="25790"/>
                    <a:pt x="20669" y="24982"/>
                  </a:cubicBezTo>
                  <a:cubicBezTo>
                    <a:pt x="21024" y="24134"/>
                    <a:pt x="20511" y="23543"/>
                    <a:pt x="19979" y="22952"/>
                  </a:cubicBezTo>
                  <a:cubicBezTo>
                    <a:pt x="19152" y="22046"/>
                    <a:pt x="18482" y="20982"/>
                    <a:pt x="18068" y="19820"/>
                  </a:cubicBezTo>
                  <a:cubicBezTo>
                    <a:pt x="17457" y="18125"/>
                    <a:pt x="17792" y="17022"/>
                    <a:pt x="19250" y="15958"/>
                  </a:cubicBezTo>
                  <a:cubicBezTo>
                    <a:pt x="20117" y="15308"/>
                    <a:pt x="21122" y="14894"/>
                    <a:pt x="22127" y="14460"/>
                  </a:cubicBezTo>
                  <a:cubicBezTo>
                    <a:pt x="22501" y="14322"/>
                    <a:pt x="22876" y="14145"/>
                    <a:pt x="23230" y="13948"/>
                  </a:cubicBezTo>
                  <a:cubicBezTo>
                    <a:pt x="23881" y="13554"/>
                    <a:pt x="24058" y="12687"/>
                    <a:pt x="23585" y="12116"/>
                  </a:cubicBezTo>
                  <a:cubicBezTo>
                    <a:pt x="23349" y="11801"/>
                    <a:pt x="23014" y="11584"/>
                    <a:pt x="22639" y="11505"/>
                  </a:cubicBezTo>
                  <a:cubicBezTo>
                    <a:pt x="20433" y="10934"/>
                    <a:pt x="19191" y="9436"/>
                    <a:pt x="18679" y="7328"/>
                  </a:cubicBezTo>
                  <a:cubicBezTo>
                    <a:pt x="18265" y="5653"/>
                    <a:pt x="18167" y="3939"/>
                    <a:pt x="18383" y="2245"/>
                  </a:cubicBezTo>
                  <a:cubicBezTo>
                    <a:pt x="18423" y="1949"/>
                    <a:pt x="18482" y="1654"/>
                    <a:pt x="18502" y="1516"/>
                  </a:cubicBezTo>
                  <a:cubicBezTo>
                    <a:pt x="18561" y="826"/>
                    <a:pt x="18364" y="393"/>
                    <a:pt x="17852" y="137"/>
                  </a:cubicBezTo>
                  <a:cubicBezTo>
                    <a:pt x="17675" y="45"/>
                    <a:pt x="17485" y="1"/>
                    <a:pt x="17297"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82"/>
            <p:cNvSpPr/>
            <p:nvPr/>
          </p:nvSpPr>
          <p:spPr>
            <a:xfrm>
              <a:off x="6234805" y="4081360"/>
              <a:ext cx="382633" cy="611368"/>
            </a:xfrm>
            <a:custGeom>
              <a:rect b="b" l="l" r="r" t="t"/>
              <a:pathLst>
                <a:path extrusionOk="0" h="22417" w="14030">
                  <a:moveTo>
                    <a:pt x="11016" y="0"/>
                  </a:moveTo>
                  <a:cubicBezTo>
                    <a:pt x="10792" y="0"/>
                    <a:pt x="10611" y="153"/>
                    <a:pt x="10483" y="367"/>
                  </a:cubicBezTo>
                  <a:cubicBezTo>
                    <a:pt x="10345" y="584"/>
                    <a:pt x="10246" y="781"/>
                    <a:pt x="10167" y="1017"/>
                  </a:cubicBezTo>
                  <a:cubicBezTo>
                    <a:pt x="9892" y="1864"/>
                    <a:pt x="9576" y="2731"/>
                    <a:pt x="9320" y="3598"/>
                  </a:cubicBezTo>
                  <a:cubicBezTo>
                    <a:pt x="9241" y="4051"/>
                    <a:pt x="8946" y="4406"/>
                    <a:pt x="8532" y="4544"/>
                  </a:cubicBezTo>
                  <a:cubicBezTo>
                    <a:pt x="7724" y="4839"/>
                    <a:pt x="6936" y="5174"/>
                    <a:pt x="6148" y="5489"/>
                  </a:cubicBezTo>
                  <a:cubicBezTo>
                    <a:pt x="5656" y="5706"/>
                    <a:pt x="5459" y="6002"/>
                    <a:pt x="5557" y="6337"/>
                  </a:cubicBezTo>
                  <a:cubicBezTo>
                    <a:pt x="5635" y="6634"/>
                    <a:pt x="5899" y="6806"/>
                    <a:pt x="6270" y="6806"/>
                  </a:cubicBezTo>
                  <a:cubicBezTo>
                    <a:pt x="6367" y="6806"/>
                    <a:pt x="6471" y="6795"/>
                    <a:pt x="6582" y="6770"/>
                  </a:cubicBezTo>
                  <a:cubicBezTo>
                    <a:pt x="6779" y="6711"/>
                    <a:pt x="6976" y="6652"/>
                    <a:pt x="7153" y="6573"/>
                  </a:cubicBezTo>
                  <a:cubicBezTo>
                    <a:pt x="7586" y="6396"/>
                    <a:pt x="8020" y="6238"/>
                    <a:pt x="8453" y="6140"/>
                  </a:cubicBezTo>
                  <a:cubicBezTo>
                    <a:pt x="8493" y="6278"/>
                    <a:pt x="8532" y="6337"/>
                    <a:pt x="8512" y="6376"/>
                  </a:cubicBezTo>
                  <a:cubicBezTo>
                    <a:pt x="8079" y="7972"/>
                    <a:pt x="7626" y="9548"/>
                    <a:pt x="7192" y="11144"/>
                  </a:cubicBezTo>
                  <a:cubicBezTo>
                    <a:pt x="7114" y="11459"/>
                    <a:pt x="6857" y="11696"/>
                    <a:pt x="6542" y="11755"/>
                  </a:cubicBezTo>
                  <a:cubicBezTo>
                    <a:pt x="5104" y="12169"/>
                    <a:pt x="3685" y="12681"/>
                    <a:pt x="2306" y="13213"/>
                  </a:cubicBezTo>
                  <a:cubicBezTo>
                    <a:pt x="1735" y="13449"/>
                    <a:pt x="1124" y="13607"/>
                    <a:pt x="553" y="13824"/>
                  </a:cubicBezTo>
                  <a:cubicBezTo>
                    <a:pt x="218" y="13903"/>
                    <a:pt x="1" y="14238"/>
                    <a:pt x="99" y="14572"/>
                  </a:cubicBezTo>
                  <a:cubicBezTo>
                    <a:pt x="178" y="14947"/>
                    <a:pt x="454" y="15085"/>
                    <a:pt x="809" y="15085"/>
                  </a:cubicBezTo>
                  <a:cubicBezTo>
                    <a:pt x="1104" y="15065"/>
                    <a:pt x="1400" y="15006"/>
                    <a:pt x="1676" y="14888"/>
                  </a:cubicBezTo>
                  <a:cubicBezTo>
                    <a:pt x="2917" y="14474"/>
                    <a:pt x="4158" y="14040"/>
                    <a:pt x="5419" y="13627"/>
                  </a:cubicBezTo>
                  <a:cubicBezTo>
                    <a:pt x="5687" y="13526"/>
                    <a:pt x="5955" y="13397"/>
                    <a:pt x="6235" y="13397"/>
                  </a:cubicBezTo>
                  <a:cubicBezTo>
                    <a:pt x="6285" y="13397"/>
                    <a:pt x="6334" y="13401"/>
                    <a:pt x="6385" y="13410"/>
                  </a:cubicBezTo>
                  <a:cubicBezTo>
                    <a:pt x="6444" y="13587"/>
                    <a:pt x="6424" y="13784"/>
                    <a:pt x="6345" y="13962"/>
                  </a:cubicBezTo>
                  <a:cubicBezTo>
                    <a:pt x="5675" y="16247"/>
                    <a:pt x="5005" y="18533"/>
                    <a:pt x="4237" y="20779"/>
                  </a:cubicBezTo>
                  <a:cubicBezTo>
                    <a:pt x="4138" y="21055"/>
                    <a:pt x="4060" y="21350"/>
                    <a:pt x="4020" y="21626"/>
                  </a:cubicBezTo>
                  <a:cubicBezTo>
                    <a:pt x="3961" y="21961"/>
                    <a:pt x="4158" y="22296"/>
                    <a:pt x="4493" y="22375"/>
                  </a:cubicBezTo>
                  <a:cubicBezTo>
                    <a:pt x="4574" y="22403"/>
                    <a:pt x="4656" y="22417"/>
                    <a:pt x="4737" y="22417"/>
                  </a:cubicBezTo>
                  <a:cubicBezTo>
                    <a:pt x="4988" y="22417"/>
                    <a:pt x="5221" y="22284"/>
                    <a:pt x="5340" y="22060"/>
                  </a:cubicBezTo>
                  <a:cubicBezTo>
                    <a:pt x="5439" y="21843"/>
                    <a:pt x="5537" y="21626"/>
                    <a:pt x="5596" y="21409"/>
                  </a:cubicBezTo>
                  <a:cubicBezTo>
                    <a:pt x="6247" y="19538"/>
                    <a:pt x="6818" y="17666"/>
                    <a:pt x="7370" y="15774"/>
                  </a:cubicBezTo>
                  <a:cubicBezTo>
                    <a:pt x="7468" y="15479"/>
                    <a:pt x="7488" y="15144"/>
                    <a:pt x="7705" y="14907"/>
                  </a:cubicBezTo>
                  <a:cubicBezTo>
                    <a:pt x="7961" y="15026"/>
                    <a:pt x="8000" y="15223"/>
                    <a:pt x="8059" y="15400"/>
                  </a:cubicBezTo>
                  <a:cubicBezTo>
                    <a:pt x="8591" y="16622"/>
                    <a:pt x="9104" y="17843"/>
                    <a:pt x="9636" y="19045"/>
                  </a:cubicBezTo>
                  <a:cubicBezTo>
                    <a:pt x="9734" y="19301"/>
                    <a:pt x="9852" y="19538"/>
                    <a:pt x="10010" y="19754"/>
                  </a:cubicBezTo>
                  <a:cubicBezTo>
                    <a:pt x="10130" y="19941"/>
                    <a:pt x="10339" y="20055"/>
                    <a:pt x="10554" y="20055"/>
                  </a:cubicBezTo>
                  <a:cubicBezTo>
                    <a:pt x="10657" y="20055"/>
                    <a:pt x="10761" y="20029"/>
                    <a:pt x="10857" y="19971"/>
                  </a:cubicBezTo>
                  <a:cubicBezTo>
                    <a:pt x="11172" y="19833"/>
                    <a:pt x="11330" y="19498"/>
                    <a:pt x="11251" y="19163"/>
                  </a:cubicBezTo>
                  <a:cubicBezTo>
                    <a:pt x="11192" y="18946"/>
                    <a:pt x="11113" y="18730"/>
                    <a:pt x="11015" y="18513"/>
                  </a:cubicBezTo>
                  <a:cubicBezTo>
                    <a:pt x="10246" y="16700"/>
                    <a:pt x="9458" y="14888"/>
                    <a:pt x="8690" y="13095"/>
                  </a:cubicBezTo>
                  <a:cubicBezTo>
                    <a:pt x="8552" y="12760"/>
                    <a:pt x="8355" y="12464"/>
                    <a:pt x="8473" y="12090"/>
                  </a:cubicBezTo>
                  <a:cubicBezTo>
                    <a:pt x="8985" y="10258"/>
                    <a:pt x="9498" y="8425"/>
                    <a:pt x="10010" y="6593"/>
                  </a:cubicBezTo>
                  <a:lnTo>
                    <a:pt x="10010" y="6573"/>
                  </a:lnTo>
                  <a:cubicBezTo>
                    <a:pt x="10069" y="6573"/>
                    <a:pt x="10128" y="6553"/>
                    <a:pt x="10207" y="6553"/>
                  </a:cubicBezTo>
                  <a:cubicBezTo>
                    <a:pt x="10443" y="6908"/>
                    <a:pt x="10680" y="7282"/>
                    <a:pt x="10936" y="7637"/>
                  </a:cubicBezTo>
                  <a:cubicBezTo>
                    <a:pt x="11428" y="8327"/>
                    <a:pt x="11901" y="9036"/>
                    <a:pt x="12433" y="9706"/>
                  </a:cubicBezTo>
                  <a:cubicBezTo>
                    <a:pt x="12683" y="10018"/>
                    <a:pt x="12964" y="10164"/>
                    <a:pt x="13227" y="10164"/>
                  </a:cubicBezTo>
                  <a:cubicBezTo>
                    <a:pt x="13379" y="10164"/>
                    <a:pt x="13525" y="10115"/>
                    <a:pt x="13655" y="10021"/>
                  </a:cubicBezTo>
                  <a:cubicBezTo>
                    <a:pt x="14029" y="9726"/>
                    <a:pt x="13990" y="9332"/>
                    <a:pt x="13596" y="8780"/>
                  </a:cubicBezTo>
                  <a:cubicBezTo>
                    <a:pt x="13024" y="7992"/>
                    <a:pt x="12453" y="7204"/>
                    <a:pt x="11901" y="6416"/>
                  </a:cubicBezTo>
                  <a:cubicBezTo>
                    <a:pt x="11448" y="5746"/>
                    <a:pt x="10759" y="5115"/>
                    <a:pt x="10680" y="4307"/>
                  </a:cubicBezTo>
                  <a:cubicBezTo>
                    <a:pt x="10601" y="3519"/>
                    <a:pt x="11034" y="2731"/>
                    <a:pt x="11291" y="1943"/>
                  </a:cubicBezTo>
                  <a:cubicBezTo>
                    <a:pt x="11389" y="1588"/>
                    <a:pt x="11566" y="1234"/>
                    <a:pt x="11665" y="859"/>
                  </a:cubicBezTo>
                  <a:cubicBezTo>
                    <a:pt x="11783" y="544"/>
                    <a:pt x="11606" y="189"/>
                    <a:pt x="11291" y="71"/>
                  </a:cubicBezTo>
                  <a:cubicBezTo>
                    <a:pt x="11193" y="22"/>
                    <a:pt x="11101" y="0"/>
                    <a:pt x="110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82"/>
            <p:cNvSpPr/>
            <p:nvPr/>
          </p:nvSpPr>
          <p:spPr>
            <a:xfrm>
              <a:off x="6907045" y="3856607"/>
              <a:ext cx="716449" cy="611913"/>
            </a:xfrm>
            <a:custGeom>
              <a:rect b="b" l="l" r="r" t="t"/>
              <a:pathLst>
                <a:path extrusionOk="0" h="22437" w="26270">
                  <a:moveTo>
                    <a:pt x="13508" y="1"/>
                  </a:moveTo>
                  <a:cubicBezTo>
                    <a:pt x="13373" y="1"/>
                    <a:pt x="13230" y="19"/>
                    <a:pt x="13083" y="57"/>
                  </a:cubicBezTo>
                  <a:cubicBezTo>
                    <a:pt x="12728" y="136"/>
                    <a:pt x="12433" y="352"/>
                    <a:pt x="12216" y="628"/>
                  </a:cubicBezTo>
                  <a:cubicBezTo>
                    <a:pt x="11802" y="1081"/>
                    <a:pt x="11329" y="1475"/>
                    <a:pt x="10797" y="1791"/>
                  </a:cubicBezTo>
                  <a:cubicBezTo>
                    <a:pt x="9598" y="2547"/>
                    <a:pt x="8260" y="2699"/>
                    <a:pt x="6913" y="2699"/>
                  </a:cubicBezTo>
                  <a:cubicBezTo>
                    <a:pt x="6822" y="2699"/>
                    <a:pt x="6731" y="2698"/>
                    <a:pt x="6640" y="2697"/>
                  </a:cubicBezTo>
                  <a:cubicBezTo>
                    <a:pt x="5005" y="2697"/>
                    <a:pt x="3409" y="2421"/>
                    <a:pt x="1872" y="1909"/>
                  </a:cubicBezTo>
                  <a:cubicBezTo>
                    <a:pt x="1693" y="1847"/>
                    <a:pt x="1515" y="1814"/>
                    <a:pt x="1345" y="1814"/>
                  </a:cubicBezTo>
                  <a:cubicBezTo>
                    <a:pt x="972" y="1814"/>
                    <a:pt x="631" y="1971"/>
                    <a:pt x="374" y="2323"/>
                  </a:cubicBezTo>
                  <a:cubicBezTo>
                    <a:pt x="20" y="2795"/>
                    <a:pt x="0" y="3426"/>
                    <a:pt x="335" y="3899"/>
                  </a:cubicBezTo>
                  <a:cubicBezTo>
                    <a:pt x="552" y="4273"/>
                    <a:pt x="828" y="4628"/>
                    <a:pt x="1084" y="4982"/>
                  </a:cubicBezTo>
                  <a:cubicBezTo>
                    <a:pt x="1478" y="5554"/>
                    <a:pt x="1911" y="6125"/>
                    <a:pt x="2305" y="6716"/>
                  </a:cubicBezTo>
                  <a:cubicBezTo>
                    <a:pt x="3645" y="8864"/>
                    <a:pt x="3921" y="11130"/>
                    <a:pt x="3034" y="13533"/>
                  </a:cubicBezTo>
                  <a:cubicBezTo>
                    <a:pt x="2877" y="13947"/>
                    <a:pt x="2739" y="14361"/>
                    <a:pt x="2640" y="14794"/>
                  </a:cubicBezTo>
                  <a:cubicBezTo>
                    <a:pt x="2419" y="15592"/>
                    <a:pt x="3061" y="16257"/>
                    <a:pt x="3771" y="16257"/>
                  </a:cubicBezTo>
                  <a:cubicBezTo>
                    <a:pt x="4007" y="16257"/>
                    <a:pt x="4251" y="16183"/>
                    <a:pt x="4473" y="16016"/>
                  </a:cubicBezTo>
                  <a:cubicBezTo>
                    <a:pt x="4748" y="15819"/>
                    <a:pt x="5005" y="15563"/>
                    <a:pt x="5261" y="15346"/>
                  </a:cubicBezTo>
                  <a:cubicBezTo>
                    <a:pt x="5950" y="14696"/>
                    <a:pt x="6798" y="14243"/>
                    <a:pt x="7724" y="14026"/>
                  </a:cubicBezTo>
                  <a:cubicBezTo>
                    <a:pt x="8004" y="13966"/>
                    <a:pt x="8266" y="13935"/>
                    <a:pt x="8510" y="13935"/>
                  </a:cubicBezTo>
                  <a:cubicBezTo>
                    <a:pt x="9625" y="13935"/>
                    <a:pt x="10374" y="14578"/>
                    <a:pt x="10778" y="16016"/>
                  </a:cubicBezTo>
                  <a:cubicBezTo>
                    <a:pt x="11034" y="16922"/>
                    <a:pt x="11112" y="17868"/>
                    <a:pt x="11014" y="18814"/>
                  </a:cubicBezTo>
                  <a:cubicBezTo>
                    <a:pt x="10955" y="19484"/>
                    <a:pt x="10856" y="20154"/>
                    <a:pt x="10778" y="20823"/>
                  </a:cubicBezTo>
                  <a:cubicBezTo>
                    <a:pt x="10699" y="21375"/>
                    <a:pt x="10837" y="21887"/>
                    <a:pt x="11309" y="22222"/>
                  </a:cubicBezTo>
                  <a:cubicBezTo>
                    <a:pt x="11532" y="22373"/>
                    <a:pt x="11758" y="22436"/>
                    <a:pt x="11986" y="22436"/>
                  </a:cubicBezTo>
                  <a:cubicBezTo>
                    <a:pt x="12264" y="22436"/>
                    <a:pt x="12545" y="22343"/>
                    <a:pt x="12827" y="22203"/>
                  </a:cubicBezTo>
                  <a:cubicBezTo>
                    <a:pt x="13043" y="22084"/>
                    <a:pt x="13280" y="21947"/>
                    <a:pt x="13496" y="21789"/>
                  </a:cubicBezTo>
                  <a:cubicBezTo>
                    <a:pt x="13969" y="21454"/>
                    <a:pt x="14462" y="21119"/>
                    <a:pt x="14955" y="20804"/>
                  </a:cubicBezTo>
                  <a:cubicBezTo>
                    <a:pt x="16401" y="19827"/>
                    <a:pt x="17905" y="19350"/>
                    <a:pt x="19456" y="19350"/>
                  </a:cubicBezTo>
                  <a:cubicBezTo>
                    <a:pt x="20502" y="19350"/>
                    <a:pt x="21571" y="19567"/>
                    <a:pt x="22658" y="19996"/>
                  </a:cubicBezTo>
                  <a:cubicBezTo>
                    <a:pt x="23052" y="20134"/>
                    <a:pt x="23427" y="20311"/>
                    <a:pt x="23801" y="20449"/>
                  </a:cubicBezTo>
                  <a:cubicBezTo>
                    <a:pt x="24018" y="20548"/>
                    <a:pt x="24254" y="20626"/>
                    <a:pt x="24471" y="20686"/>
                  </a:cubicBezTo>
                  <a:cubicBezTo>
                    <a:pt x="24582" y="20717"/>
                    <a:pt x="24692" y="20731"/>
                    <a:pt x="24799" y="20731"/>
                  </a:cubicBezTo>
                  <a:cubicBezTo>
                    <a:pt x="25635" y="20731"/>
                    <a:pt x="26270" y="19834"/>
                    <a:pt x="25850" y="19031"/>
                  </a:cubicBezTo>
                  <a:cubicBezTo>
                    <a:pt x="25732" y="18755"/>
                    <a:pt x="25555" y="18518"/>
                    <a:pt x="25377" y="18282"/>
                  </a:cubicBezTo>
                  <a:cubicBezTo>
                    <a:pt x="24097" y="16627"/>
                    <a:pt x="23368" y="14597"/>
                    <a:pt x="23309" y="12489"/>
                  </a:cubicBezTo>
                  <a:cubicBezTo>
                    <a:pt x="23269" y="11307"/>
                    <a:pt x="23525" y="10164"/>
                    <a:pt x="23722" y="9002"/>
                  </a:cubicBezTo>
                  <a:cubicBezTo>
                    <a:pt x="23921" y="7988"/>
                    <a:pt x="23339" y="7291"/>
                    <a:pt x="22388" y="7291"/>
                  </a:cubicBezTo>
                  <a:cubicBezTo>
                    <a:pt x="22303" y="7291"/>
                    <a:pt x="22216" y="7296"/>
                    <a:pt x="22126" y="7307"/>
                  </a:cubicBezTo>
                  <a:cubicBezTo>
                    <a:pt x="21673" y="7366"/>
                    <a:pt x="21259" y="7465"/>
                    <a:pt x="20826" y="7544"/>
                  </a:cubicBezTo>
                  <a:cubicBezTo>
                    <a:pt x="20550" y="7583"/>
                    <a:pt x="20294" y="7603"/>
                    <a:pt x="20038" y="7642"/>
                  </a:cubicBezTo>
                  <a:cubicBezTo>
                    <a:pt x="19758" y="7690"/>
                    <a:pt x="19478" y="7713"/>
                    <a:pt x="19200" y="7713"/>
                  </a:cubicBezTo>
                  <a:cubicBezTo>
                    <a:pt x="16700" y="7713"/>
                    <a:pt x="14413" y="5830"/>
                    <a:pt x="14679" y="2638"/>
                  </a:cubicBezTo>
                  <a:cubicBezTo>
                    <a:pt x="14698" y="2185"/>
                    <a:pt x="14738" y="1751"/>
                    <a:pt x="14738" y="1318"/>
                  </a:cubicBezTo>
                  <a:cubicBezTo>
                    <a:pt x="14738" y="506"/>
                    <a:pt x="14223" y="1"/>
                    <a:pt x="13508"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82"/>
            <p:cNvSpPr/>
            <p:nvPr/>
          </p:nvSpPr>
          <p:spPr>
            <a:xfrm>
              <a:off x="7056416" y="4000551"/>
              <a:ext cx="477323" cy="347397"/>
            </a:xfrm>
            <a:custGeom>
              <a:rect b="b" l="l" r="r" t="t"/>
              <a:pathLst>
                <a:path extrusionOk="0" h="12738" w="17502">
                  <a:moveTo>
                    <a:pt x="6706" y="0"/>
                  </a:moveTo>
                  <a:cubicBezTo>
                    <a:pt x="6515" y="0"/>
                    <a:pt x="6279" y="46"/>
                    <a:pt x="5990" y="138"/>
                  </a:cubicBezTo>
                  <a:cubicBezTo>
                    <a:pt x="5025" y="433"/>
                    <a:pt x="4079" y="749"/>
                    <a:pt x="3153" y="1103"/>
                  </a:cubicBezTo>
                  <a:cubicBezTo>
                    <a:pt x="2963" y="1170"/>
                    <a:pt x="2786" y="1211"/>
                    <a:pt x="2616" y="1211"/>
                  </a:cubicBezTo>
                  <a:cubicBezTo>
                    <a:pt x="2382" y="1211"/>
                    <a:pt x="2160" y="1132"/>
                    <a:pt x="1931" y="926"/>
                  </a:cubicBezTo>
                  <a:cubicBezTo>
                    <a:pt x="1636" y="690"/>
                    <a:pt x="1321" y="493"/>
                    <a:pt x="966" y="335"/>
                  </a:cubicBezTo>
                  <a:cubicBezTo>
                    <a:pt x="877" y="284"/>
                    <a:pt x="781" y="260"/>
                    <a:pt x="687" y="260"/>
                  </a:cubicBezTo>
                  <a:cubicBezTo>
                    <a:pt x="492" y="260"/>
                    <a:pt x="304" y="365"/>
                    <a:pt x="197" y="552"/>
                  </a:cubicBezTo>
                  <a:cubicBezTo>
                    <a:pt x="0" y="788"/>
                    <a:pt x="40" y="1143"/>
                    <a:pt x="276" y="1359"/>
                  </a:cubicBezTo>
                  <a:cubicBezTo>
                    <a:pt x="473" y="1537"/>
                    <a:pt x="670" y="1694"/>
                    <a:pt x="887" y="1832"/>
                  </a:cubicBezTo>
                  <a:cubicBezTo>
                    <a:pt x="1281" y="2069"/>
                    <a:pt x="1537" y="2443"/>
                    <a:pt x="1596" y="2896"/>
                  </a:cubicBezTo>
                  <a:cubicBezTo>
                    <a:pt x="1774" y="3921"/>
                    <a:pt x="2030" y="4965"/>
                    <a:pt x="2266" y="5990"/>
                  </a:cubicBezTo>
                  <a:cubicBezTo>
                    <a:pt x="2400" y="6576"/>
                    <a:pt x="2648" y="6863"/>
                    <a:pt x="2974" y="6863"/>
                  </a:cubicBezTo>
                  <a:cubicBezTo>
                    <a:pt x="3031" y="6863"/>
                    <a:pt x="3091" y="6855"/>
                    <a:pt x="3153" y="6837"/>
                  </a:cubicBezTo>
                  <a:cubicBezTo>
                    <a:pt x="3567" y="6738"/>
                    <a:pt x="3705" y="6364"/>
                    <a:pt x="3547" y="5655"/>
                  </a:cubicBezTo>
                  <a:cubicBezTo>
                    <a:pt x="3409" y="5044"/>
                    <a:pt x="3311" y="4413"/>
                    <a:pt x="3271" y="3783"/>
                  </a:cubicBezTo>
                  <a:lnTo>
                    <a:pt x="3271" y="3783"/>
                  </a:lnTo>
                  <a:cubicBezTo>
                    <a:pt x="3350" y="3793"/>
                    <a:pt x="3409" y="3793"/>
                    <a:pt x="3453" y="3793"/>
                  </a:cubicBezTo>
                  <a:cubicBezTo>
                    <a:pt x="3498" y="3793"/>
                    <a:pt x="3527" y="3793"/>
                    <a:pt x="3547" y="3803"/>
                  </a:cubicBezTo>
                  <a:cubicBezTo>
                    <a:pt x="5025" y="4867"/>
                    <a:pt x="6502" y="5931"/>
                    <a:pt x="8000" y="6975"/>
                  </a:cubicBezTo>
                  <a:cubicBezTo>
                    <a:pt x="8217" y="7132"/>
                    <a:pt x="8354" y="7369"/>
                    <a:pt x="8374" y="7625"/>
                  </a:cubicBezTo>
                  <a:cubicBezTo>
                    <a:pt x="8650" y="8925"/>
                    <a:pt x="9005" y="10206"/>
                    <a:pt x="9162" y="11526"/>
                  </a:cubicBezTo>
                  <a:cubicBezTo>
                    <a:pt x="9182" y="11763"/>
                    <a:pt x="9221" y="11979"/>
                    <a:pt x="9280" y="12216"/>
                  </a:cubicBezTo>
                  <a:cubicBezTo>
                    <a:pt x="9333" y="12516"/>
                    <a:pt x="9592" y="12737"/>
                    <a:pt x="9887" y="12737"/>
                  </a:cubicBezTo>
                  <a:cubicBezTo>
                    <a:pt x="9921" y="12737"/>
                    <a:pt x="9955" y="12734"/>
                    <a:pt x="9990" y="12728"/>
                  </a:cubicBezTo>
                  <a:cubicBezTo>
                    <a:pt x="10344" y="12689"/>
                    <a:pt x="10581" y="12393"/>
                    <a:pt x="10581" y="12058"/>
                  </a:cubicBezTo>
                  <a:cubicBezTo>
                    <a:pt x="10601" y="11881"/>
                    <a:pt x="10581" y="11703"/>
                    <a:pt x="10561" y="11526"/>
                  </a:cubicBezTo>
                  <a:cubicBezTo>
                    <a:pt x="10443" y="10837"/>
                    <a:pt x="10325" y="10147"/>
                    <a:pt x="10207" y="9438"/>
                  </a:cubicBezTo>
                  <a:cubicBezTo>
                    <a:pt x="10167" y="9181"/>
                    <a:pt x="10049" y="8906"/>
                    <a:pt x="10128" y="8610"/>
                  </a:cubicBezTo>
                  <a:lnTo>
                    <a:pt x="10128" y="8610"/>
                  </a:lnTo>
                  <a:cubicBezTo>
                    <a:pt x="10482" y="8728"/>
                    <a:pt x="10798" y="8925"/>
                    <a:pt x="11073" y="9181"/>
                  </a:cubicBezTo>
                  <a:cubicBezTo>
                    <a:pt x="12531" y="10186"/>
                    <a:pt x="13950" y="11211"/>
                    <a:pt x="15467" y="12117"/>
                  </a:cubicBezTo>
                  <a:cubicBezTo>
                    <a:pt x="15763" y="12334"/>
                    <a:pt x="16078" y="12472"/>
                    <a:pt x="16433" y="12570"/>
                  </a:cubicBezTo>
                  <a:cubicBezTo>
                    <a:pt x="16483" y="12581"/>
                    <a:pt x="16531" y="12586"/>
                    <a:pt x="16579" y="12586"/>
                  </a:cubicBezTo>
                  <a:cubicBezTo>
                    <a:pt x="17147" y="12586"/>
                    <a:pt x="17501" y="11863"/>
                    <a:pt x="17083" y="11408"/>
                  </a:cubicBezTo>
                  <a:cubicBezTo>
                    <a:pt x="16965" y="11270"/>
                    <a:pt x="16827" y="11171"/>
                    <a:pt x="16669" y="11093"/>
                  </a:cubicBezTo>
                  <a:cubicBezTo>
                    <a:pt x="14797" y="10029"/>
                    <a:pt x="13083" y="8728"/>
                    <a:pt x="11330" y="7507"/>
                  </a:cubicBezTo>
                  <a:cubicBezTo>
                    <a:pt x="11093" y="7349"/>
                    <a:pt x="10798" y="7251"/>
                    <a:pt x="10719" y="6916"/>
                  </a:cubicBezTo>
                  <a:cubicBezTo>
                    <a:pt x="11172" y="6640"/>
                    <a:pt x="11704" y="6561"/>
                    <a:pt x="12196" y="6364"/>
                  </a:cubicBezTo>
                  <a:cubicBezTo>
                    <a:pt x="12689" y="6167"/>
                    <a:pt x="13201" y="6009"/>
                    <a:pt x="13694" y="5832"/>
                  </a:cubicBezTo>
                  <a:cubicBezTo>
                    <a:pt x="14384" y="5556"/>
                    <a:pt x="14659" y="5221"/>
                    <a:pt x="14541" y="4788"/>
                  </a:cubicBezTo>
                  <a:cubicBezTo>
                    <a:pt x="14449" y="4473"/>
                    <a:pt x="14217" y="4306"/>
                    <a:pt x="13851" y="4306"/>
                  </a:cubicBezTo>
                  <a:cubicBezTo>
                    <a:pt x="13668" y="4306"/>
                    <a:pt x="13451" y="4348"/>
                    <a:pt x="13201" y="4433"/>
                  </a:cubicBezTo>
                  <a:cubicBezTo>
                    <a:pt x="11999" y="4847"/>
                    <a:pt x="10817" y="5241"/>
                    <a:pt x="9635" y="5674"/>
                  </a:cubicBezTo>
                  <a:cubicBezTo>
                    <a:pt x="9485" y="5742"/>
                    <a:pt x="9329" y="5775"/>
                    <a:pt x="9176" y="5775"/>
                  </a:cubicBezTo>
                  <a:cubicBezTo>
                    <a:pt x="8928" y="5775"/>
                    <a:pt x="8687" y="5688"/>
                    <a:pt x="8492" y="5517"/>
                  </a:cubicBezTo>
                  <a:cubicBezTo>
                    <a:pt x="7507" y="4788"/>
                    <a:pt x="6463" y="4098"/>
                    <a:pt x="5458" y="3389"/>
                  </a:cubicBezTo>
                  <a:cubicBezTo>
                    <a:pt x="5005" y="3074"/>
                    <a:pt x="4572" y="2758"/>
                    <a:pt x="4020" y="2364"/>
                  </a:cubicBezTo>
                  <a:cubicBezTo>
                    <a:pt x="4926" y="2049"/>
                    <a:pt x="5695" y="1793"/>
                    <a:pt x="6463" y="1537"/>
                  </a:cubicBezTo>
                  <a:cubicBezTo>
                    <a:pt x="7251" y="1261"/>
                    <a:pt x="7507" y="946"/>
                    <a:pt x="7350" y="453"/>
                  </a:cubicBezTo>
                  <a:cubicBezTo>
                    <a:pt x="7248" y="149"/>
                    <a:pt x="7049" y="0"/>
                    <a:pt x="67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82"/>
            <p:cNvSpPr/>
            <p:nvPr/>
          </p:nvSpPr>
          <p:spPr>
            <a:xfrm>
              <a:off x="6829127" y="3021087"/>
              <a:ext cx="622795" cy="755557"/>
            </a:xfrm>
            <a:custGeom>
              <a:rect b="b" l="l" r="r" t="t"/>
              <a:pathLst>
                <a:path extrusionOk="0" h="27704" w="22836">
                  <a:moveTo>
                    <a:pt x="18271" y="1"/>
                  </a:moveTo>
                  <a:cubicBezTo>
                    <a:pt x="18058" y="1"/>
                    <a:pt x="17838" y="60"/>
                    <a:pt x="17634" y="193"/>
                  </a:cubicBezTo>
                  <a:cubicBezTo>
                    <a:pt x="17378" y="370"/>
                    <a:pt x="17161" y="548"/>
                    <a:pt x="16964" y="764"/>
                  </a:cubicBezTo>
                  <a:cubicBezTo>
                    <a:pt x="15447" y="2242"/>
                    <a:pt x="13536" y="3207"/>
                    <a:pt x="11447" y="3503"/>
                  </a:cubicBezTo>
                  <a:cubicBezTo>
                    <a:pt x="10957" y="3585"/>
                    <a:pt x="10471" y="3612"/>
                    <a:pt x="9986" y="3612"/>
                  </a:cubicBezTo>
                  <a:cubicBezTo>
                    <a:pt x="9302" y="3612"/>
                    <a:pt x="8621" y="3557"/>
                    <a:pt x="7940" y="3523"/>
                  </a:cubicBezTo>
                  <a:cubicBezTo>
                    <a:pt x="7889" y="3519"/>
                    <a:pt x="7838" y="3517"/>
                    <a:pt x="7788" y="3517"/>
                  </a:cubicBezTo>
                  <a:cubicBezTo>
                    <a:pt x="6761" y="3517"/>
                    <a:pt x="6199" y="4282"/>
                    <a:pt x="6443" y="5316"/>
                  </a:cubicBezTo>
                  <a:cubicBezTo>
                    <a:pt x="6561" y="5749"/>
                    <a:pt x="6699" y="6163"/>
                    <a:pt x="6837" y="6577"/>
                  </a:cubicBezTo>
                  <a:cubicBezTo>
                    <a:pt x="6896" y="6852"/>
                    <a:pt x="6955" y="7109"/>
                    <a:pt x="7034" y="7365"/>
                  </a:cubicBezTo>
                  <a:cubicBezTo>
                    <a:pt x="7822" y="10064"/>
                    <a:pt x="6266" y="13138"/>
                    <a:pt x="2699" y="13276"/>
                  </a:cubicBezTo>
                  <a:cubicBezTo>
                    <a:pt x="2266" y="13295"/>
                    <a:pt x="1813" y="13315"/>
                    <a:pt x="1379" y="13374"/>
                  </a:cubicBezTo>
                  <a:cubicBezTo>
                    <a:pt x="434" y="13492"/>
                    <a:pt x="0" y="14280"/>
                    <a:pt x="335" y="15187"/>
                  </a:cubicBezTo>
                  <a:cubicBezTo>
                    <a:pt x="473" y="15502"/>
                    <a:pt x="709" y="15778"/>
                    <a:pt x="1025" y="15955"/>
                  </a:cubicBezTo>
                  <a:cubicBezTo>
                    <a:pt x="1517" y="16310"/>
                    <a:pt x="1970" y="16743"/>
                    <a:pt x="2345" y="17236"/>
                  </a:cubicBezTo>
                  <a:cubicBezTo>
                    <a:pt x="3310" y="18398"/>
                    <a:pt x="3566" y="19817"/>
                    <a:pt x="3744" y="21255"/>
                  </a:cubicBezTo>
                  <a:cubicBezTo>
                    <a:pt x="3941" y="22851"/>
                    <a:pt x="3862" y="24486"/>
                    <a:pt x="3527" y="26063"/>
                  </a:cubicBezTo>
                  <a:cubicBezTo>
                    <a:pt x="3409" y="26673"/>
                    <a:pt x="3566" y="27186"/>
                    <a:pt x="4138" y="27501"/>
                  </a:cubicBezTo>
                  <a:cubicBezTo>
                    <a:pt x="4350" y="27637"/>
                    <a:pt x="4588" y="27703"/>
                    <a:pt x="4824" y="27703"/>
                  </a:cubicBezTo>
                  <a:cubicBezTo>
                    <a:pt x="5137" y="27703"/>
                    <a:pt x="5448" y="27587"/>
                    <a:pt x="5694" y="27363"/>
                  </a:cubicBezTo>
                  <a:cubicBezTo>
                    <a:pt x="6029" y="27087"/>
                    <a:pt x="6364" y="26792"/>
                    <a:pt x="6679" y="26496"/>
                  </a:cubicBezTo>
                  <a:cubicBezTo>
                    <a:pt x="7211" y="26023"/>
                    <a:pt x="7704" y="25511"/>
                    <a:pt x="8256" y="25077"/>
                  </a:cubicBezTo>
                  <a:cubicBezTo>
                    <a:pt x="9702" y="23891"/>
                    <a:pt x="11287" y="23278"/>
                    <a:pt x="13010" y="23278"/>
                  </a:cubicBezTo>
                  <a:cubicBezTo>
                    <a:pt x="13634" y="23278"/>
                    <a:pt x="14275" y="23359"/>
                    <a:pt x="14935" y="23521"/>
                  </a:cubicBezTo>
                  <a:cubicBezTo>
                    <a:pt x="15368" y="23619"/>
                    <a:pt x="15782" y="23698"/>
                    <a:pt x="16235" y="23757"/>
                  </a:cubicBezTo>
                  <a:cubicBezTo>
                    <a:pt x="16296" y="23766"/>
                    <a:pt x="16356" y="23770"/>
                    <a:pt x="16414" y="23770"/>
                  </a:cubicBezTo>
                  <a:cubicBezTo>
                    <a:pt x="17408" y="23770"/>
                    <a:pt x="17966" y="22550"/>
                    <a:pt x="17240" y="21787"/>
                  </a:cubicBezTo>
                  <a:cubicBezTo>
                    <a:pt x="16984" y="21531"/>
                    <a:pt x="16708" y="21314"/>
                    <a:pt x="16452" y="21078"/>
                  </a:cubicBezTo>
                  <a:cubicBezTo>
                    <a:pt x="15723" y="20487"/>
                    <a:pt x="15171" y="19699"/>
                    <a:pt x="14856" y="18812"/>
                  </a:cubicBezTo>
                  <a:cubicBezTo>
                    <a:pt x="14344" y="17295"/>
                    <a:pt x="14777" y="16231"/>
                    <a:pt x="16452" y="15522"/>
                  </a:cubicBezTo>
                  <a:cubicBezTo>
                    <a:pt x="17319" y="15167"/>
                    <a:pt x="18265" y="14970"/>
                    <a:pt x="19210" y="14950"/>
                  </a:cubicBezTo>
                  <a:lnTo>
                    <a:pt x="21220" y="14950"/>
                  </a:lnTo>
                  <a:cubicBezTo>
                    <a:pt x="21246" y="14951"/>
                    <a:pt x="21271" y="14952"/>
                    <a:pt x="21296" y="14952"/>
                  </a:cubicBezTo>
                  <a:cubicBezTo>
                    <a:pt x="21834" y="14952"/>
                    <a:pt x="22277" y="14749"/>
                    <a:pt x="22540" y="14241"/>
                  </a:cubicBezTo>
                  <a:cubicBezTo>
                    <a:pt x="22836" y="13729"/>
                    <a:pt x="22658" y="13216"/>
                    <a:pt x="22363" y="12763"/>
                  </a:cubicBezTo>
                  <a:cubicBezTo>
                    <a:pt x="22205" y="12547"/>
                    <a:pt x="22048" y="12330"/>
                    <a:pt x="21851" y="12152"/>
                  </a:cubicBezTo>
                  <a:cubicBezTo>
                    <a:pt x="21476" y="11699"/>
                    <a:pt x="21082" y="11266"/>
                    <a:pt x="20708" y="10813"/>
                  </a:cubicBezTo>
                  <a:cubicBezTo>
                    <a:pt x="18797" y="8606"/>
                    <a:pt x="18265" y="6064"/>
                    <a:pt x="18974" y="3247"/>
                  </a:cubicBezTo>
                  <a:cubicBezTo>
                    <a:pt x="19072" y="2853"/>
                    <a:pt x="19191" y="2459"/>
                    <a:pt x="19289" y="2065"/>
                  </a:cubicBezTo>
                  <a:cubicBezTo>
                    <a:pt x="19368" y="1828"/>
                    <a:pt x="19407" y="1612"/>
                    <a:pt x="19447" y="1375"/>
                  </a:cubicBezTo>
                  <a:cubicBezTo>
                    <a:pt x="19567" y="597"/>
                    <a:pt x="18947" y="1"/>
                    <a:pt x="18271"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82"/>
            <p:cNvSpPr/>
            <p:nvPr/>
          </p:nvSpPr>
          <p:spPr>
            <a:xfrm>
              <a:off x="6979044" y="3116813"/>
              <a:ext cx="340170" cy="501759"/>
            </a:xfrm>
            <a:custGeom>
              <a:rect b="b" l="l" r="r" t="t"/>
              <a:pathLst>
                <a:path extrusionOk="0" h="18398" w="12473">
                  <a:moveTo>
                    <a:pt x="10731" y="1"/>
                  </a:moveTo>
                  <a:cubicBezTo>
                    <a:pt x="10543" y="1"/>
                    <a:pt x="10351" y="78"/>
                    <a:pt x="10206" y="249"/>
                  </a:cubicBezTo>
                  <a:cubicBezTo>
                    <a:pt x="10088" y="367"/>
                    <a:pt x="10009" y="525"/>
                    <a:pt x="9930" y="683"/>
                  </a:cubicBezTo>
                  <a:cubicBezTo>
                    <a:pt x="9123" y="2673"/>
                    <a:pt x="8039" y="4544"/>
                    <a:pt x="7034" y="6436"/>
                  </a:cubicBezTo>
                  <a:cubicBezTo>
                    <a:pt x="6896" y="6672"/>
                    <a:pt x="6837" y="6987"/>
                    <a:pt x="6502" y="7106"/>
                  </a:cubicBezTo>
                  <a:cubicBezTo>
                    <a:pt x="6187" y="6672"/>
                    <a:pt x="6029" y="6160"/>
                    <a:pt x="5793" y="5707"/>
                  </a:cubicBezTo>
                  <a:cubicBezTo>
                    <a:pt x="5537" y="5234"/>
                    <a:pt x="5320" y="4741"/>
                    <a:pt x="5084" y="4288"/>
                  </a:cubicBezTo>
                  <a:cubicBezTo>
                    <a:pt x="4805" y="3761"/>
                    <a:pt x="4513" y="3502"/>
                    <a:pt x="4200" y="3502"/>
                  </a:cubicBezTo>
                  <a:cubicBezTo>
                    <a:pt x="4115" y="3502"/>
                    <a:pt x="4029" y="3521"/>
                    <a:pt x="3941" y="3559"/>
                  </a:cubicBezTo>
                  <a:cubicBezTo>
                    <a:pt x="3488" y="3776"/>
                    <a:pt x="3409" y="4229"/>
                    <a:pt x="3744" y="4938"/>
                  </a:cubicBezTo>
                  <a:cubicBezTo>
                    <a:pt x="4295" y="6081"/>
                    <a:pt x="4827" y="7224"/>
                    <a:pt x="5419" y="8327"/>
                  </a:cubicBezTo>
                  <a:cubicBezTo>
                    <a:pt x="5635" y="8682"/>
                    <a:pt x="5616" y="9135"/>
                    <a:pt x="5399" y="9490"/>
                  </a:cubicBezTo>
                  <a:cubicBezTo>
                    <a:pt x="4788" y="10554"/>
                    <a:pt x="4236" y="11657"/>
                    <a:pt x="3645" y="12741"/>
                  </a:cubicBezTo>
                  <a:cubicBezTo>
                    <a:pt x="3389" y="13233"/>
                    <a:pt x="3113" y="13706"/>
                    <a:pt x="2798" y="14297"/>
                  </a:cubicBezTo>
                  <a:cubicBezTo>
                    <a:pt x="2384" y="13450"/>
                    <a:pt x="2030" y="12701"/>
                    <a:pt x="1675" y="11972"/>
                  </a:cubicBezTo>
                  <a:cubicBezTo>
                    <a:pt x="1409" y="11412"/>
                    <a:pt x="1155" y="11160"/>
                    <a:pt x="845" y="11160"/>
                  </a:cubicBezTo>
                  <a:cubicBezTo>
                    <a:pt x="742" y="11160"/>
                    <a:pt x="631" y="11189"/>
                    <a:pt x="513" y="11243"/>
                  </a:cubicBezTo>
                  <a:cubicBezTo>
                    <a:pt x="59" y="11440"/>
                    <a:pt x="0" y="11834"/>
                    <a:pt x="355" y="12622"/>
                  </a:cubicBezTo>
                  <a:cubicBezTo>
                    <a:pt x="769" y="13529"/>
                    <a:pt x="1202" y="14435"/>
                    <a:pt x="1655" y="15322"/>
                  </a:cubicBezTo>
                  <a:cubicBezTo>
                    <a:pt x="1872" y="15755"/>
                    <a:pt x="1931" y="16110"/>
                    <a:pt x="1636" y="16543"/>
                  </a:cubicBezTo>
                  <a:cubicBezTo>
                    <a:pt x="1439" y="16859"/>
                    <a:pt x="1261" y="17213"/>
                    <a:pt x="1143" y="17568"/>
                  </a:cubicBezTo>
                  <a:cubicBezTo>
                    <a:pt x="1025" y="17863"/>
                    <a:pt x="1163" y="18198"/>
                    <a:pt x="1458" y="18317"/>
                  </a:cubicBezTo>
                  <a:cubicBezTo>
                    <a:pt x="1554" y="18371"/>
                    <a:pt x="1658" y="18398"/>
                    <a:pt x="1759" y="18398"/>
                  </a:cubicBezTo>
                  <a:cubicBezTo>
                    <a:pt x="1948" y="18398"/>
                    <a:pt x="2131" y="18306"/>
                    <a:pt x="2246" y="18139"/>
                  </a:cubicBezTo>
                  <a:cubicBezTo>
                    <a:pt x="2404" y="17922"/>
                    <a:pt x="2542" y="17706"/>
                    <a:pt x="2660" y="17469"/>
                  </a:cubicBezTo>
                  <a:cubicBezTo>
                    <a:pt x="2837" y="17056"/>
                    <a:pt x="3192" y="16760"/>
                    <a:pt x="3626" y="16642"/>
                  </a:cubicBezTo>
                  <a:cubicBezTo>
                    <a:pt x="4630" y="16346"/>
                    <a:pt x="5616" y="15972"/>
                    <a:pt x="6620" y="15598"/>
                  </a:cubicBezTo>
                  <a:cubicBezTo>
                    <a:pt x="7271" y="15361"/>
                    <a:pt x="7507" y="15026"/>
                    <a:pt x="7349" y="14612"/>
                  </a:cubicBezTo>
                  <a:cubicBezTo>
                    <a:pt x="7251" y="14366"/>
                    <a:pt x="7068" y="14243"/>
                    <a:pt x="6776" y="14243"/>
                  </a:cubicBezTo>
                  <a:cubicBezTo>
                    <a:pt x="6601" y="14243"/>
                    <a:pt x="6386" y="14287"/>
                    <a:pt x="6128" y="14376"/>
                  </a:cubicBezTo>
                  <a:cubicBezTo>
                    <a:pt x="5537" y="14593"/>
                    <a:pt x="4926" y="14750"/>
                    <a:pt x="4295" y="14869"/>
                  </a:cubicBezTo>
                  <a:cubicBezTo>
                    <a:pt x="4295" y="14711"/>
                    <a:pt x="4276" y="14632"/>
                    <a:pt x="4295" y="14593"/>
                  </a:cubicBezTo>
                  <a:cubicBezTo>
                    <a:pt x="5162" y="12997"/>
                    <a:pt x="6029" y="11401"/>
                    <a:pt x="6896" y="9785"/>
                  </a:cubicBezTo>
                  <a:cubicBezTo>
                    <a:pt x="7034" y="9569"/>
                    <a:pt x="7251" y="9391"/>
                    <a:pt x="7507" y="9332"/>
                  </a:cubicBezTo>
                  <a:cubicBezTo>
                    <a:pt x="8768" y="8918"/>
                    <a:pt x="9990" y="8406"/>
                    <a:pt x="11270" y="8091"/>
                  </a:cubicBezTo>
                  <a:cubicBezTo>
                    <a:pt x="11507" y="8032"/>
                    <a:pt x="11723" y="7973"/>
                    <a:pt x="11940" y="7894"/>
                  </a:cubicBezTo>
                  <a:cubicBezTo>
                    <a:pt x="12275" y="7795"/>
                    <a:pt x="12472" y="7441"/>
                    <a:pt x="12374" y="7125"/>
                  </a:cubicBezTo>
                  <a:cubicBezTo>
                    <a:pt x="12301" y="6817"/>
                    <a:pt x="12028" y="6608"/>
                    <a:pt x="11723" y="6608"/>
                  </a:cubicBezTo>
                  <a:cubicBezTo>
                    <a:pt x="11697" y="6608"/>
                    <a:pt x="11671" y="6610"/>
                    <a:pt x="11645" y="6613"/>
                  </a:cubicBezTo>
                  <a:cubicBezTo>
                    <a:pt x="11467" y="6633"/>
                    <a:pt x="11290" y="6653"/>
                    <a:pt x="11113" y="6712"/>
                  </a:cubicBezTo>
                  <a:cubicBezTo>
                    <a:pt x="10443" y="6909"/>
                    <a:pt x="9773" y="7106"/>
                    <a:pt x="9083" y="7303"/>
                  </a:cubicBezTo>
                  <a:cubicBezTo>
                    <a:pt x="8858" y="7372"/>
                    <a:pt x="8633" y="7487"/>
                    <a:pt x="8368" y="7487"/>
                  </a:cubicBezTo>
                  <a:cubicBezTo>
                    <a:pt x="8331" y="7487"/>
                    <a:pt x="8294" y="7485"/>
                    <a:pt x="8256" y="7480"/>
                  </a:cubicBezTo>
                  <a:cubicBezTo>
                    <a:pt x="8354" y="7125"/>
                    <a:pt x="8492" y="6771"/>
                    <a:pt x="8709" y="6475"/>
                  </a:cubicBezTo>
                  <a:cubicBezTo>
                    <a:pt x="9536" y="4919"/>
                    <a:pt x="10403" y="3362"/>
                    <a:pt x="11113" y="1747"/>
                  </a:cubicBezTo>
                  <a:cubicBezTo>
                    <a:pt x="11270" y="1451"/>
                    <a:pt x="11388" y="1116"/>
                    <a:pt x="11428" y="761"/>
                  </a:cubicBezTo>
                  <a:cubicBezTo>
                    <a:pt x="11467" y="303"/>
                    <a:pt x="11106" y="1"/>
                    <a:pt x="1073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82"/>
            <p:cNvSpPr/>
            <p:nvPr/>
          </p:nvSpPr>
          <p:spPr>
            <a:xfrm>
              <a:off x="5740982" y="2062349"/>
              <a:ext cx="1138681" cy="1978102"/>
            </a:xfrm>
            <a:custGeom>
              <a:rect b="b" l="l" r="r" t="t"/>
              <a:pathLst>
                <a:path extrusionOk="0" h="72531" w="41752">
                  <a:moveTo>
                    <a:pt x="22344" y="0"/>
                  </a:moveTo>
                  <a:cubicBezTo>
                    <a:pt x="20433" y="40"/>
                    <a:pt x="18522" y="138"/>
                    <a:pt x="16610" y="158"/>
                  </a:cubicBezTo>
                  <a:cubicBezTo>
                    <a:pt x="12611" y="197"/>
                    <a:pt x="8631" y="394"/>
                    <a:pt x="4710" y="1281"/>
                  </a:cubicBezTo>
                  <a:cubicBezTo>
                    <a:pt x="4217" y="1379"/>
                    <a:pt x="3784" y="1675"/>
                    <a:pt x="3528" y="2089"/>
                  </a:cubicBezTo>
                  <a:cubicBezTo>
                    <a:pt x="3114" y="2778"/>
                    <a:pt x="2759" y="3488"/>
                    <a:pt x="2464" y="4217"/>
                  </a:cubicBezTo>
                  <a:cubicBezTo>
                    <a:pt x="888" y="8039"/>
                    <a:pt x="513" y="11940"/>
                    <a:pt x="1617" y="15940"/>
                  </a:cubicBezTo>
                  <a:cubicBezTo>
                    <a:pt x="2089" y="17516"/>
                    <a:pt x="2720" y="19013"/>
                    <a:pt x="3528" y="20432"/>
                  </a:cubicBezTo>
                  <a:cubicBezTo>
                    <a:pt x="3646" y="20688"/>
                    <a:pt x="3784" y="20924"/>
                    <a:pt x="3922" y="21181"/>
                  </a:cubicBezTo>
                  <a:cubicBezTo>
                    <a:pt x="4178" y="21634"/>
                    <a:pt x="4276" y="21791"/>
                    <a:pt x="4119" y="22028"/>
                  </a:cubicBezTo>
                  <a:cubicBezTo>
                    <a:pt x="4119" y="22028"/>
                    <a:pt x="4119" y="22028"/>
                    <a:pt x="4099" y="22048"/>
                  </a:cubicBezTo>
                  <a:cubicBezTo>
                    <a:pt x="4001" y="22166"/>
                    <a:pt x="3902" y="22284"/>
                    <a:pt x="3804" y="22402"/>
                  </a:cubicBezTo>
                  <a:cubicBezTo>
                    <a:pt x="2149" y="24195"/>
                    <a:pt x="1341" y="26402"/>
                    <a:pt x="809" y="28707"/>
                  </a:cubicBezTo>
                  <a:cubicBezTo>
                    <a:pt x="277" y="31071"/>
                    <a:pt x="395" y="33534"/>
                    <a:pt x="1163" y="35839"/>
                  </a:cubicBezTo>
                  <a:cubicBezTo>
                    <a:pt x="1439" y="36647"/>
                    <a:pt x="1814" y="37435"/>
                    <a:pt x="2267" y="38164"/>
                  </a:cubicBezTo>
                  <a:cubicBezTo>
                    <a:pt x="2405" y="38381"/>
                    <a:pt x="2523" y="38598"/>
                    <a:pt x="2661" y="38815"/>
                  </a:cubicBezTo>
                  <a:cubicBezTo>
                    <a:pt x="2878" y="39090"/>
                    <a:pt x="2937" y="39445"/>
                    <a:pt x="2779" y="39760"/>
                  </a:cubicBezTo>
                  <a:cubicBezTo>
                    <a:pt x="2740" y="39879"/>
                    <a:pt x="2681" y="39977"/>
                    <a:pt x="2621" y="40076"/>
                  </a:cubicBezTo>
                  <a:cubicBezTo>
                    <a:pt x="1380" y="41790"/>
                    <a:pt x="513" y="43661"/>
                    <a:pt x="257" y="45789"/>
                  </a:cubicBezTo>
                  <a:cubicBezTo>
                    <a:pt x="119" y="46775"/>
                    <a:pt x="40" y="47779"/>
                    <a:pt x="21" y="48764"/>
                  </a:cubicBezTo>
                  <a:cubicBezTo>
                    <a:pt x="1" y="51543"/>
                    <a:pt x="592" y="54084"/>
                    <a:pt x="2621" y="56114"/>
                  </a:cubicBezTo>
                  <a:cubicBezTo>
                    <a:pt x="2878" y="56330"/>
                    <a:pt x="2937" y="56705"/>
                    <a:pt x="2759" y="56981"/>
                  </a:cubicBezTo>
                  <a:cubicBezTo>
                    <a:pt x="2681" y="57158"/>
                    <a:pt x="2602" y="57355"/>
                    <a:pt x="2543" y="57552"/>
                  </a:cubicBezTo>
                  <a:cubicBezTo>
                    <a:pt x="2543" y="57572"/>
                    <a:pt x="2543" y="57591"/>
                    <a:pt x="2523" y="57591"/>
                  </a:cubicBezTo>
                  <a:cubicBezTo>
                    <a:pt x="2109" y="58833"/>
                    <a:pt x="1794" y="60113"/>
                    <a:pt x="1617" y="61394"/>
                  </a:cubicBezTo>
                  <a:cubicBezTo>
                    <a:pt x="1380" y="63088"/>
                    <a:pt x="1439" y="64803"/>
                    <a:pt x="1833" y="66477"/>
                  </a:cubicBezTo>
                  <a:cubicBezTo>
                    <a:pt x="2523" y="69590"/>
                    <a:pt x="4552" y="71580"/>
                    <a:pt x="7685" y="72171"/>
                  </a:cubicBezTo>
                  <a:cubicBezTo>
                    <a:pt x="8927" y="72407"/>
                    <a:pt x="10194" y="72530"/>
                    <a:pt x="11466" y="72530"/>
                  </a:cubicBezTo>
                  <a:cubicBezTo>
                    <a:pt x="11789" y="72530"/>
                    <a:pt x="12111" y="72522"/>
                    <a:pt x="12433" y="72506"/>
                  </a:cubicBezTo>
                  <a:cubicBezTo>
                    <a:pt x="16945" y="72388"/>
                    <a:pt x="21477" y="72191"/>
                    <a:pt x="25989" y="72033"/>
                  </a:cubicBezTo>
                  <a:cubicBezTo>
                    <a:pt x="28393" y="71935"/>
                    <a:pt x="30796" y="71718"/>
                    <a:pt x="33200" y="71462"/>
                  </a:cubicBezTo>
                  <a:cubicBezTo>
                    <a:pt x="36215" y="71127"/>
                    <a:pt x="38185" y="69551"/>
                    <a:pt x="39032" y="66635"/>
                  </a:cubicBezTo>
                  <a:cubicBezTo>
                    <a:pt x="39249" y="65906"/>
                    <a:pt x="39426" y="65157"/>
                    <a:pt x="39544" y="64408"/>
                  </a:cubicBezTo>
                  <a:cubicBezTo>
                    <a:pt x="40214" y="59995"/>
                    <a:pt x="40195" y="55562"/>
                    <a:pt x="40372" y="51129"/>
                  </a:cubicBezTo>
                  <a:cubicBezTo>
                    <a:pt x="40451" y="49218"/>
                    <a:pt x="40471" y="47326"/>
                    <a:pt x="40530" y="45415"/>
                  </a:cubicBezTo>
                  <a:cubicBezTo>
                    <a:pt x="40628" y="42617"/>
                    <a:pt x="40648" y="39859"/>
                    <a:pt x="39564" y="37258"/>
                  </a:cubicBezTo>
                  <a:lnTo>
                    <a:pt x="39564" y="37238"/>
                  </a:lnTo>
                  <a:cubicBezTo>
                    <a:pt x="39446" y="36943"/>
                    <a:pt x="39308" y="36647"/>
                    <a:pt x="39150" y="36371"/>
                  </a:cubicBezTo>
                  <a:cubicBezTo>
                    <a:pt x="39052" y="36194"/>
                    <a:pt x="38993" y="35997"/>
                    <a:pt x="38973" y="35800"/>
                  </a:cubicBezTo>
                  <a:cubicBezTo>
                    <a:pt x="38973" y="35465"/>
                    <a:pt x="39072" y="35110"/>
                    <a:pt x="39269" y="34815"/>
                  </a:cubicBezTo>
                  <a:cubicBezTo>
                    <a:pt x="41259" y="31544"/>
                    <a:pt x="41751" y="27958"/>
                    <a:pt x="41397" y="24215"/>
                  </a:cubicBezTo>
                  <a:cubicBezTo>
                    <a:pt x="41259" y="22639"/>
                    <a:pt x="40865" y="21082"/>
                    <a:pt x="40274" y="19604"/>
                  </a:cubicBezTo>
                  <a:cubicBezTo>
                    <a:pt x="40096" y="19171"/>
                    <a:pt x="39899" y="18737"/>
                    <a:pt x="39702" y="18324"/>
                  </a:cubicBezTo>
                  <a:cubicBezTo>
                    <a:pt x="39682" y="18304"/>
                    <a:pt x="39663" y="18284"/>
                    <a:pt x="39663" y="18265"/>
                  </a:cubicBezTo>
                  <a:cubicBezTo>
                    <a:pt x="39426" y="17811"/>
                    <a:pt x="39446" y="17279"/>
                    <a:pt x="39722" y="16846"/>
                  </a:cubicBezTo>
                  <a:cubicBezTo>
                    <a:pt x="40136" y="16097"/>
                    <a:pt x="40411" y="15290"/>
                    <a:pt x="40589" y="14462"/>
                  </a:cubicBezTo>
                  <a:cubicBezTo>
                    <a:pt x="41042" y="12551"/>
                    <a:pt x="41278" y="10581"/>
                    <a:pt x="41278" y="8610"/>
                  </a:cubicBezTo>
                  <a:cubicBezTo>
                    <a:pt x="41298" y="6344"/>
                    <a:pt x="40766" y="4098"/>
                    <a:pt x="39722" y="2089"/>
                  </a:cubicBezTo>
                  <a:cubicBezTo>
                    <a:pt x="39072" y="808"/>
                    <a:pt x="38146" y="276"/>
                    <a:pt x="36707" y="217"/>
                  </a:cubicBezTo>
                  <a:cubicBezTo>
                    <a:pt x="31920" y="79"/>
                    <a:pt x="27132" y="79"/>
                    <a:pt x="223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82"/>
            <p:cNvSpPr/>
            <p:nvPr/>
          </p:nvSpPr>
          <p:spPr>
            <a:xfrm>
              <a:off x="5785054" y="3038705"/>
              <a:ext cx="1034964" cy="698012"/>
            </a:xfrm>
            <a:custGeom>
              <a:rect b="b" l="l" r="r" t="t"/>
              <a:pathLst>
                <a:path extrusionOk="0" h="25594" w="37949">
                  <a:moveTo>
                    <a:pt x="37357" y="0"/>
                  </a:moveTo>
                  <a:cubicBezTo>
                    <a:pt x="34067" y="2758"/>
                    <a:pt x="30422" y="5064"/>
                    <a:pt x="26521" y="6857"/>
                  </a:cubicBezTo>
                  <a:cubicBezTo>
                    <a:pt x="24491" y="7802"/>
                    <a:pt x="22462" y="8748"/>
                    <a:pt x="20413" y="9694"/>
                  </a:cubicBezTo>
                  <a:cubicBezTo>
                    <a:pt x="16472" y="11526"/>
                    <a:pt x="12453" y="13280"/>
                    <a:pt x="8749" y="15447"/>
                  </a:cubicBezTo>
                  <a:cubicBezTo>
                    <a:pt x="5833" y="17141"/>
                    <a:pt x="3173" y="19289"/>
                    <a:pt x="907" y="21791"/>
                  </a:cubicBezTo>
                  <a:cubicBezTo>
                    <a:pt x="493" y="23033"/>
                    <a:pt x="178" y="24313"/>
                    <a:pt x="1" y="25594"/>
                  </a:cubicBezTo>
                  <a:cubicBezTo>
                    <a:pt x="79" y="25515"/>
                    <a:pt x="138" y="25417"/>
                    <a:pt x="198" y="25338"/>
                  </a:cubicBezTo>
                  <a:cubicBezTo>
                    <a:pt x="2168" y="22579"/>
                    <a:pt x="4572" y="20195"/>
                    <a:pt x="7330" y="18225"/>
                  </a:cubicBezTo>
                  <a:cubicBezTo>
                    <a:pt x="9478" y="16669"/>
                    <a:pt x="11862" y="15408"/>
                    <a:pt x="14325" y="14245"/>
                  </a:cubicBezTo>
                  <a:cubicBezTo>
                    <a:pt x="18442" y="12314"/>
                    <a:pt x="22560" y="10383"/>
                    <a:pt x="26718" y="8492"/>
                  </a:cubicBezTo>
                  <a:cubicBezTo>
                    <a:pt x="30520" y="6778"/>
                    <a:pt x="34106" y="4591"/>
                    <a:pt x="37357" y="1951"/>
                  </a:cubicBezTo>
                  <a:cubicBezTo>
                    <a:pt x="37554" y="1793"/>
                    <a:pt x="37751" y="1616"/>
                    <a:pt x="37948" y="1458"/>
                  </a:cubicBezTo>
                  <a:lnTo>
                    <a:pt x="37948" y="1438"/>
                  </a:lnTo>
                  <a:cubicBezTo>
                    <a:pt x="37810" y="1143"/>
                    <a:pt x="37672" y="847"/>
                    <a:pt x="37534" y="571"/>
                  </a:cubicBezTo>
                  <a:cubicBezTo>
                    <a:pt x="37436" y="394"/>
                    <a:pt x="37377" y="197"/>
                    <a:pt x="373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82"/>
            <p:cNvSpPr/>
            <p:nvPr/>
          </p:nvSpPr>
          <p:spPr>
            <a:xfrm>
              <a:off x="5802781" y="2560454"/>
              <a:ext cx="1036573" cy="586277"/>
            </a:xfrm>
            <a:custGeom>
              <a:rect b="b" l="l" r="r" t="t"/>
              <a:pathLst>
                <a:path extrusionOk="0" h="21497" w="38008">
                  <a:moveTo>
                    <a:pt x="37397" y="1"/>
                  </a:moveTo>
                  <a:cubicBezTo>
                    <a:pt x="36747" y="493"/>
                    <a:pt x="36077" y="946"/>
                    <a:pt x="35367" y="1360"/>
                  </a:cubicBezTo>
                  <a:cubicBezTo>
                    <a:pt x="31683" y="3626"/>
                    <a:pt x="27821" y="5636"/>
                    <a:pt x="23841" y="7350"/>
                  </a:cubicBezTo>
                  <a:cubicBezTo>
                    <a:pt x="19979" y="9005"/>
                    <a:pt x="16137" y="10680"/>
                    <a:pt x="12295" y="12354"/>
                  </a:cubicBezTo>
                  <a:cubicBezTo>
                    <a:pt x="7882" y="14305"/>
                    <a:pt x="3744" y="16846"/>
                    <a:pt x="1" y="19900"/>
                  </a:cubicBezTo>
                  <a:cubicBezTo>
                    <a:pt x="139" y="20117"/>
                    <a:pt x="257" y="20334"/>
                    <a:pt x="395" y="20551"/>
                  </a:cubicBezTo>
                  <a:cubicBezTo>
                    <a:pt x="612" y="20826"/>
                    <a:pt x="671" y="21181"/>
                    <a:pt x="513" y="21496"/>
                  </a:cubicBezTo>
                  <a:cubicBezTo>
                    <a:pt x="4710" y="18048"/>
                    <a:pt x="9360" y="15211"/>
                    <a:pt x="14364" y="13083"/>
                  </a:cubicBezTo>
                  <a:cubicBezTo>
                    <a:pt x="18975" y="11093"/>
                    <a:pt x="23644" y="9182"/>
                    <a:pt x="28176" y="7035"/>
                  </a:cubicBezTo>
                  <a:cubicBezTo>
                    <a:pt x="31387" y="5517"/>
                    <a:pt x="34481" y="3764"/>
                    <a:pt x="37416" y="1754"/>
                  </a:cubicBezTo>
                  <a:cubicBezTo>
                    <a:pt x="37613" y="1616"/>
                    <a:pt x="37810" y="1478"/>
                    <a:pt x="38008" y="1340"/>
                  </a:cubicBezTo>
                  <a:cubicBezTo>
                    <a:pt x="37830" y="907"/>
                    <a:pt x="37633" y="473"/>
                    <a:pt x="37436" y="60"/>
                  </a:cubicBezTo>
                  <a:cubicBezTo>
                    <a:pt x="37416" y="40"/>
                    <a:pt x="37397" y="20"/>
                    <a:pt x="373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82"/>
            <p:cNvSpPr/>
            <p:nvPr/>
          </p:nvSpPr>
          <p:spPr>
            <a:xfrm>
              <a:off x="5837172" y="2230457"/>
              <a:ext cx="742112" cy="432651"/>
            </a:xfrm>
            <a:custGeom>
              <a:rect b="b" l="l" r="r" t="t"/>
              <a:pathLst>
                <a:path extrusionOk="0" h="15864" w="27211">
                  <a:moveTo>
                    <a:pt x="26471" y="1"/>
                  </a:moveTo>
                  <a:cubicBezTo>
                    <a:pt x="26237" y="1"/>
                    <a:pt x="25945" y="179"/>
                    <a:pt x="25536" y="555"/>
                  </a:cubicBezTo>
                  <a:cubicBezTo>
                    <a:pt x="24314" y="1678"/>
                    <a:pt x="22955" y="2663"/>
                    <a:pt x="21497" y="3451"/>
                  </a:cubicBezTo>
                  <a:cubicBezTo>
                    <a:pt x="18797" y="4949"/>
                    <a:pt x="15999" y="6288"/>
                    <a:pt x="13162" y="7470"/>
                  </a:cubicBezTo>
                  <a:cubicBezTo>
                    <a:pt x="10029" y="8810"/>
                    <a:pt x="6838" y="10012"/>
                    <a:pt x="3843" y="11707"/>
                  </a:cubicBezTo>
                  <a:cubicBezTo>
                    <a:pt x="2483" y="12455"/>
                    <a:pt x="1203" y="13322"/>
                    <a:pt x="1" y="14268"/>
                  </a:cubicBezTo>
                  <a:cubicBezTo>
                    <a:pt x="119" y="14524"/>
                    <a:pt x="277" y="14760"/>
                    <a:pt x="395" y="15017"/>
                  </a:cubicBezTo>
                  <a:cubicBezTo>
                    <a:pt x="651" y="15470"/>
                    <a:pt x="749" y="15627"/>
                    <a:pt x="592" y="15864"/>
                  </a:cubicBezTo>
                  <a:cubicBezTo>
                    <a:pt x="1735" y="14938"/>
                    <a:pt x="2956" y="14110"/>
                    <a:pt x="4237" y="13381"/>
                  </a:cubicBezTo>
                  <a:cubicBezTo>
                    <a:pt x="6128" y="12317"/>
                    <a:pt x="8099" y="11372"/>
                    <a:pt x="10128" y="10544"/>
                  </a:cubicBezTo>
                  <a:cubicBezTo>
                    <a:pt x="13773" y="9027"/>
                    <a:pt x="17438" y="7569"/>
                    <a:pt x="20945" y="5638"/>
                  </a:cubicBezTo>
                  <a:cubicBezTo>
                    <a:pt x="22895" y="4574"/>
                    <a:pt x="24767" y="3392"/>
                    <a:pt x="26403" y="1737"/>
                  </a:cubicBezTo>
                  <a:cubicBezTo>
                    <a:pt x="27072" y="1067"/>
                    <a:pt x="27210" y="693"/>
                    <a:pt x="26915" y="279"/>
                  </a:cubicBezTo>
                  <a:cubicBezTo>
                    <a:pt x="26782" y="96"/>
                    <a:pt x="26642" y="1"/>
                    <a:pt x="264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82"/>
            <p:cNvSpPr/>
            <p:nvPr/>
          </p:nvSpPr>
          <p:spPr>
            <a:xfrm>
              <a:off x="5797409" y="1952169"/>
              <a:ext cx="1039246" cy="353206"/>
            </a:xfrm>
            <a:custGeom>
              <a:rect b="b" l="l" r="r" t="t"/>
              <a:pathLst>
                <a:path extrusionOk="0" h="12951" w="38106">
                  <a:moveTo>
                    <a:pt x="23562" y="0"/>
                  </a:moveTo>
                  <a:cubicBezTo>
                    <a:pt x="23478" y="0"/>
                    <a:pt x="23393" y="1"/>
                    <a:pt x="23309" y="1"/>
                  </a:cubicBezTo>
                  <a:cubicBezTo>
                    <a:pt x="19172" y="1"/>
                    <a:pt x="15034" y="415"/>
                    <a:pt x="10975" y="1262"/>
                  </a:cubicBezTo>
                  <a:cubicBezTo>
                    <a:pt x="8512" y="1794"/>
                    <a:pt x="6069" y="2425"/>
                    <a:pt x="3744" y="3429"/>
                  </a:cubicBezTo>
                  <a:cubicBezTo>
                    <a:pt x="2661" y="3922"/>
                    <a:pt x="1656" y="4513"/>
                    <a:pt x="1006" y="5577"/>
                  </a:cubicBezTo>
                  <a:cubicBezTo>
                    <a:pt x="1" y="7193"/>
                    <a:pt x="336" y="9123"/>
                    <a:pt x="1853" y="10286"/>
                  </a:cubicBezTo>
                  <a:cubicBezTo>
                    <a:pt x="2680" y="10897"/>
                    <a:pt x="3606" y="11370"/>
                    <a:pt x="4591" y="11685"/>
                  </a:cubicBezTo>
                  <a:cubicBezTo>
                    <a:pt x="6049" y="12118"/>
                    <a:pt x="7547" y="12414"/>
                    <a:pt x="9064" y="12591"/>
                  </a:cubicBezTo>
                  <a:cubicBezTo>
                    <a:pt x="11070" y="12854"/>
                    <a:pt x="13076" y="12950"/>
                    <a:pt x="15047" y="12950"/>
                  </a:cubicBezTo>
                  <a:cubicBezTo>
                    <a:pt x="16328" y="12950"/>
                    <a:pt x="17595" y="12909"/>
                    <a:pt x="18837" y="12847"/>
                  </a:cubicBezTo>
                  <a:cubicBezTo>
                    <a:pt x="21615" y="12788"/>
                    <a:pt x="24215" y="12512"/>
                    <a:pt x="26816" y="12217"/>
                  </a:cubicBezTo>
                  <a:cubicBezTo>
                    <a:pt x="28629" y="12059"/>
                    <a:pt x="30422" y="11724"/>
                    <a:pt x="32175" y="11232"/>
                  </a:cubicBezTo>
                  <a:cubicBezTo>
                    <a:pt x="33594" y="10818"/>
                    <a:pt x="34973" y="10345"/>
                    <a:pt x="36175" y="9439"/>
                  </a:cubicBezTo>
                  <a:cubicBezTo>
                    <a:pt x="37377" y="8532"/>
                    <a:pt x="38106" y="7350"/>
                    <a:pt x="37791" y="5794"/>
                  </a:cubicBezTo>
                  <a:cubicBezTo>
                    <a:pt x="37554" y="4454"/>
                    <a:pt x="36786" y="3252"/>
                    <a:pt x="35683" y="2444"/>
                  </a:cubicBezTo>
                  <a:cubicBezTo>
                    <a:pt x="34658" y="1755"/>
                    <a:pt x="33515" y="1262"/>
                    <a:pt x="32294" y="1006"/>
                  </a:cubicBezTo>
                  <a:cubicBezTo>
                    <a:pt x="29439" y="336"/>
                    <a:pt x="26511" y="0"/>
                    <a:pt x="235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82"/>
            <p:cNvSpPr/>
            <p:nvPr/>
          </p:nvSpPr>
          <p:spPr>
            <a:xfrm>
              <a:off x="6183233" y="1266511"/>
              <a:ext cx="263316" cy="745630"/>
            </a:xfrm>
            <a:custGeom>
              <a:rect b="b" l="l" r="r" t="t"/>
              <a:pathLst>
                <a:path extrusionOk="0" h="27340" w="9655">
                  <a:moveTo>
                    <a:pt x="4532" y="1"/>
                  </a:moveTo>
                  <a:cubicBezTo>
                    <a:pt x="3714" y="1"/>
                    <a:pt x="3405" y="603"/>
                    <a:pt x="3173" y="1262"/>
                  </a:cubicBezTo>
                  <a:cubicBezTo>
                    <a:pt x="2700" y="2642"/>
                    <a:pt x="2207" y="4021"/>
                    <a:pt x="1774" y="5420"/>
                  </a:cubicBezTo>
                  <a:cubicBezTo>
                    <a:pt x="59" y="10877"/>
                    <a:pt x="0" y="16355"/>
                    <a:pt x="1774" y="21793"/>
                  </a:cubicBezTo>
                  <a:cubicBezTo>
                    <a:pt x="2345" y="23487"/>
                    <a:pt x="3113" y="25122"/>
                    <a:pt x="4079" y="26640"/>
                  </a:cubicBezTo>
                  <a:cubicBezTo>
                    <a:pt x="4352" y="27107"/>
                    <a:pt x="4827" y="27339"/>
                    <a:pt x="5303" y="27339"/>
                  </a:cubicBezTo>
                  <a:cubicBezTo>
                    <a:pt x="5788" y="27339"/>
                    <a:pt x="6273" y="27098"/>
                    <a:pt x="6542" y="26620"/>
                  </a:cubicBezTo>
                  <a:cubicBezTo>
                    <a:pt x="6699" y="26324"/>
                    <a:pt x="6877" y="26048"/>
                    <a:pt x="7015" y="25773"/>
                  </a:cubicBezTo>
                  <a:cubicBezTo>
                    <a:pt x="8788" y="22108"/>
                    <a:pt x="9655" y="18069"/>
                    <a:pt x="9596" y="14010"/>
                  </a:cubicBezTo>
                  <a:cubicBezTo>
                    <a:pt x="9556" y="11882"/>
                    <a:pt x="9182" y="9794"/>
                    <a:pt x="8532" y="7784"/>
                  </a:cubicBezTo>
                  <a:cubicBezTo>
                    <a:pt x="7803" y="5577"/>
                    <a:pt x="6739" y="3489"/>
                    <a:pt x="6029" y="1282"/>
                  </a:cubicBezTo>
                  <a:cubicBezTo>
                    <a:pt x="5793" y="553"/>
                    <a:pt x="5399" y="21"/>
                    <a:pt x="4571" y="1"/>
                  </a:cubicBezTo>
                  <a:cubicBezTo>
                    <a:pt x="4558" y="1"/>
                    <a:pt x="4545" y="1"/>
                    <a:pt x="45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82"/>
            <p:cNvSpPr/>
            <p:nvPr/>
          </p:nvSpPr>
          <p:spPr>
            <a:xfrm>
              <a:off x="6271350" y="1434373"/>
              <a:ext cx="117708" cy="442114"/>
            </a:xfrm>
            <a:custGeom>
              <a:rect b="b" l="l" r="r" t="t"/>
              <a:pathLst>
                <a:path extrusionOk="0" h="16211" w="4316">
                  <a:moveTo>
                    <a:pt x="2004" y="1"/>
                  </a:moveTo>
                  <a:cubicBezTo>
                    <a:pt x="1769" y="1"/>
                    <a:pt x="1519" y="144"/>
                    <a:pt x="1281" y="427"/>
                  </a:cubicBezTo>
                  <a:cubicBezTo>
                    <a:pt x="1025" y="742"/>
                    <a:pt x="868" y="1136"/>
                    <a:pt x="789" y="1550"/>
                  </a:cubicBezTo>
                  <a:cubicBezTo>
                    <a:pt x="217" y="3974"/>
                    <a:pt x="1" y="6476"/>
                    <a:pt x="139" y="8978"/>
                  </a:cubicBezTo>
                  <a:cubicBezTo>
                    <a:pt x="276" y="10357"/>
                    <a:pt x="375" y="11677"/>
                    <a:pt x="611" y="12978"/>
                  </a:cubicBezTo>
                  <a:cubicBezTo>
                    <a:pt x="749" y="13825"/>
                    <a:pt x="927" y="14653"/>
                    <a:pt x="1163" y="15480"/>
                  </a:cubicBezTo>
                  <a:cubicBezTo>
                    <a:pt x="1281" y="15874"/>
                    <a:pt x="1478" y="16170"/>
                    <a:pt x="1931" y="16209"/>
                  </a:cubicBezTo>
                  <a:cubicBezTo>
                    <a:pt x="1948" y="16210"/>
                    <a:pt x="1964" y="16210"/>
                    <a:pt x="1981" y="16210"/>
                  </a:cubicBezTo>
                  <a:cubicBezTo>
                    <a:pt x="2355" y="16210"/>
                    <a:pt x="2687" y="15996"/>
                    <a:pt x="2838" y="15638"/>
                  </a:cubicBezTo>
                  <a:cubicBezTo>
                    <a:pt x="2976" y="15382"/>
                    <a:pt x="3094" y="15106"/>
                    <a:pt x="3192" y="14830"/>
                  </a:cubicBezTo>
                  <a:cubicBezTo>
                    <a:pt x="3390" y="14160"/>
                    <a:pt x="3547" y="13470"/>
                    <a:pt x="3665" y="12781"/>
                  </a:cubicBezTo>
                  <a:cubicBezTo>
                    <a:pt x="4316" y="9510"/>
                    <a:pt x="4256" y="6161"/>
                    <a:pt x="3488" y="2929"/>
                  </a:cubicBezTo>
                  <a:cubicBezTo>
                    <a:pt x="3311" y="2122"/>
                    <a:pt x="3055" y="1333"/>
                    <a:pt x="2720" y="585"/>
                  </a:cubicBezTo>
                  <a:cubicBezTo>
                    <a:pt x="2529" y="193"/>
                    <a:pt x="2276" y="1"/>
                    <a:pt x="200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82"/>
            <p:cNvSpPr/>
            <p:nvPr/>
          </p:nvSpPr>
          <p:spPr>
            <a:xfrm>
              <a:off x="6313268" y="984704"/>
              <a:ext cx="69872" cy="206753"/>
            </a:xfrm>
            <a:custGeom>
              <a:rect b="b" l="l" r="r" t="t"/>
              <a:pathLst>
                <a:path extrusionOk="0" h="7581" w="2562">
                  <a:moveTo>
                    <a:pt x="1416" y="0"/>
                  </a:moveTo>
                  <a:cubicBezTo>
                    <a:pt x="921" y="0"/>
                    <a:pt x="486" y="373"/>
                    <a:pt x="414" y="877"/>
                  </a:cubicBezTo>
                  <a:cubicBezTo>
                    <a:pt x="375" y="1074"/>
                    <a:pt x="355" y="1271"/>
                    <a:pt x="355" y="1488"/>
                  </a:cubicBezTo>
                  <a:cubicBezTo>
                    <a:pt x="257" y="2985"/>
                    <a:pt x="158" y="4463"/>
                    <a:pt x="60" y="5960"/>
                  </a:cubicBezTo>
                  <a:cubicBezTo>
                    <a:pt x="0" y="6906"/>
                    <a:pt x="414" y="7537"/>
                    <a:pt x="1143" y="7576"/>
                  </a:cubicBezTo>
                  <a:cubicBezTo>
                    <a:pt x="1178" y="7579"/>
                    <a:pt x="1212" y="7580"/>
                    <a:pt x="1245" y="7580"/>
                  </a:cubicBezTo>
                  <a:cubicBezTo>
                    <a:pt x="1918" y="7580"/>
                    <a:pt x="2367" y="7018"/>
                    <a:pt x="2404" y="6098"/>
                  </a:cubicBezTo>
                  <a:cubicBezTo>
                    <a:pt x="2444" y="5251"/>
                    <a:pt x="2463" y="4404"/>
                    <a:pt x="2483" y="3557"/>
                  </a:cubicBezTo>
                  <a:lnTo>
                    <a:pt x="2483" y="3537"/>
                  </a:lnTo>
                  <a:lnTo>
                    <a:pt x="2562" y="3537"/>
                  </a:lnTo>
                  <a:cubicBezTo>
                    <a:pt x="2542" y="2690"/>
                    <a:pt x="2542" y="1843"/>
                    <a:pt x="2483" y="995"/>
                  </a:cubicBezTo>
                  <a:cubicBezTo>
                    <a:pt x="2483" y="463"/>
                    <a:pt x="2089" y="30"/>
                    <a:pt x="1557" y="10"/>
                  </a:cubicBezTo>
                  <a:cubicBezTo>
                    <a:pt x="1510" y="3"/>
                    <a:pt x="1463" y="0"/>
                    <a:pt x="141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82"/>
            <p:cNvSpPr/>
            <p:nvPr/>
          </p:nvSpPr>
          <p:spPr>
            <a:xfrm>
              <a:off x="5966689" y="1293919"/>
              <a:ext cx="194917" cy="96108"/>
            </a:xfrm>
            <a:custGeom>
              <a:rect b="b" l="l" r="r" t="t"/>
              <a:pathLst>
                <a:path extrusionOk="0" h="3524" w="7147">
                  <a:moveTo>
                    <a:pt x="1212" y="0"/>
                  </a:moveTo>
                  <a:cubicBezTo>
                    <a:pt x="777" y="0"/>
                    <a:pt x="434" y="233"/>
                    <a:pt x="256" y="632"/>
                  </a:cubicBezTo>
                  <a:cubicBezTo>
                    <a:pt x="0" y="1164"/>
                    <a:pt x="276" y="1814"/>
                    <a:pt x="828" y="2011"/>
                  </a:cubicBezTo>
                  <a:cubicBezTo>
                    <a:pt x="2404" y="2740"/>
                    <a:pt x="4059" y="3252"/>
                    <a:pt x="5773" y="3508"/>
                  </a:cubicBezTo>
                  <a:cubicBezTo>
                    <a:pt x="5838" y="3519"/>
                    <a:pt x="5902" y="3524"/>
                    <a:pt x="5965" y="3524"/>
                  </a:cubicBezTo>
                  <a:cubicBezTo>
                    <a:pt x="6612" y="3524"/>
                    <a:pt x="7147" y="2990"/>
                    <a:pt x="7093" y="2326"/>
                  </a:cubicBezTo>
                  <a:cubicBezTo>
                    <a:pt x="7054" y="1715"/>
                    <a:pt x="6699" y="1361"/>
                    <a:pt x="5911" y="1203"/>
                  </a:cubicBezTo>
                  <a:cubicBezTo>
                    <a:pt x="4473" y="947"/>
                    <a:pt x="3054" y="573"/>
                    <a:pt x="1675" y="80"/>
                  </a:cubicBezTo>
                  <a:cubicBezTo>
                    <a:pt x="1512" y="26"/>
                    <a:pt x="1357" y="0"/>
                    <a:pt x="12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82"/>
            <p:cNvSpPr/>
            <p:nvPr/>
          </p:nvSpPr>
          <p:spPr>
            <a:xfrm>
              <a:off x="6508321" y="1557045"/>
              <a:ext cx="195080" cy="83508"/>
            </a:xfrm>
            <a:custGeom>
              <a:rect b="b" l="l" r="r" t="t"/>
              <a:pathLst>
                <a:path extrusionOk="0" h="3062" w="7153">
                  <a:moveTo>
                    <a:pt x="5853" y="0"/>
                  </a:moveTo>
                  <a:cubicBezTo>
                    <a:pt x="5676" y="0"/>
                    <a:pt x="5503" y="22"/>
                    <a:pt x="5340" y="67"/>
                  </a:cubicBezTo>
                  <a:cubicBezTo>
                    <a:pt x="3902" y="362"/>
                    <a:pt x="2483" y="737"/>
                    <a:pt x="1025" y="934"/>
                  </a:cubicBezTo>
                  <a:cubicBezTo>
                    <a:pt x="927" y="953"/>
                    <a:pt x="848" y="973"/>
                    <a:pt x="769" y="993"/>
                  </a:cubicBezTo>
                  <a:cubicBezTo>
                    <a:pt x="296" y="1150"/>
                    <a:pt x="1" y="1584"/>
                    <a:pt x="20" y="2076"/>
                  </a:cubicBezTo>
                  <a:cubicBezTo>
                    <a:pt x="60" y="2589"/>
                    <a:pt x="473" y="3002"/>
                    <a:pt x="1005" y="3042"/>
                  </a:cubicBezTo>
                  <a:cubicBezTo>
                    <a:pt x="1202" y="3042"/>
                    <a:pt x="1399" y="3042"/>
                    <a:pt x="1616" y="3022"/>
                  </a:cubicBezTo>
                  <a:cubicBezTo>
                    <a:pt x="1616" y="3042"/>
                    <a:pt x="1616" y="3062"/>
                    <a:pt x="1616" y="3062"/>
                  </a:cubicBezTo>
                  <a:cubicBezTo>
                    <a:pt x="3055" y="2825"/>
                    <a:pt x="4513" y="2569"/>
                    <a:pt x="5951" y="2313"/>
                  </a:cubicBezTo>
                  <a:cubicBezTo>
                    <a:pt x="6128" y="2273"/>
                    <a:pt x="6286" y="2214"/>
                    <a:pt x="6443" y="2135"/>
                  </a:cubicBezTo>
                  <a:cubicBezTo>
                    <a:pt x="6897" y="1899"/>
                    <a:pt x="7153" y="1367"/>
                    <a:pt x="7015" y="875"/>
                  </a:cubicBezTo>
                  <a:cubicBezTo>
                    <a:pt x="6916" y="402"/>
                    <a:pt x="6522" y="47"/>
                    <a:pt x="6030" y="8"/>
                  </a:cubicBezTo>
                  <a:cubicBezTo>
                    <a:pt x="5971" y="3"/>
                    <a:pt x="5911" y="0"/>
                    <a:pt x="585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82"/>
            <p:cNvSpPr/>
            <p:nvPr/>
          </p:nvSpPr>
          <p:spPr>
            <a:xfrm>
              <a:off x="6498121" y="1367337"/>
              <a:ext cx="188262" cy="119099"/>
            </a:xfrm>
            <a:custGeom>
              <a:rect b="b" l="l" r="r" t="t"/>
              <a:pathLst>
                <a:path extrusionOk="0" h="4367" w="6903">
                  <a:moveTo>
                    <a:pt x="5334" y="0"/>
                  </a:moveTo>
                  <a:cubicBezTo>
                    <a:pt x="5210" y="0"/>
                    <a:pt x="5080" y="21"/>
                    <a:pt x="4946" y="68"/>
                  </a:cubicBezTo>
                  <a:cubicBezTo>
                    <a:pt x="4768" y="127"/>
                    <a:pt x="4611" y="206"/>
                    <a:pt x="4473" y="284"/>
                  </a:cubicBezTo>
                  <a:cubicBezTo>
                    <a:pt x="3251" y="954"/>
                    <a:pt x="2049" y="1604"/>
                    <a:pt x="847" y="2274"/>
                  </a:cubicBezTo>
                  <a:cubicBezTo>
                    <a:pt x="690" y="2353"/>
                    <a:pt x="552" y="2452"/>
                    <a:pt x="414" y="2590"/>
                  </a:cubicBezTo>
                  <a:cubicBezTo>
                    <a:pt x="99" y="2865"/>
                    <a:pt x="0" y="3319"/>
                    <a:pt x="158" y="3713"/>
                  </a:cubicBezTo>
                  <a:cubicBezTo>
                    <a:pt x="323" y="4117"/>
                    <a:pt x="711" y="4367"/>
                    <a:pt x="1146" y="4367"/>
                  </a:cubicBezTo>
                  <a:cubicBezTo>
                    <a:pt x="1178" y="4367"/>
                    <a:pt x="1210" y="4365"/>
                    <a:pt x="1241" y="4363"/>
                  </a:cubicBezTo>
                  <a:cubicBezTo>
                    <a:pt x="1458" y="4343"/>
                    <a:pt x="1675" y="4284"/>
                    <a:pt x="1872" y="4166"/>
                  </a:cubicBezTo>
                  <a:cubicBezTo>
                    <a:pt x="3133" y="3535"/>
                    <a:pt x="4394" y="2905"/>
                    <a:pt x="5635" y="2274"/>
                  </a:cubicBezTo>
                  <a:cubicBezTo>
                    <a:pt x="5773" y="2215"/>
                    <a:pt x="5891" y="2117"/>
                    <a:pt x="6010" y="2038"/>
                  </a:cubicBezTo>
                  <a:cubicBezTo>
                    <a:pt x="6902" y="1338"/>
                    <a:pt x="6318" y="0"/>
                    <a:pt x="53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82"/>
            <p:cNvSpPr/>
            <p:nvPr/>
          </p:nvSpPr>
          <p:spPr>
            <a:xfrm>
              <a:off x="6426640" y="1161348"/>
              <a:ext cx="147271" cy="148281"/>
            </a:xfrm>
            <a:custGeom>
              <a:rect b="b" l="l" r="r" t="t"/>
              <a:pathLst>
                <a:path extrusionOk="0" h="5437" w="5400">
                  <a:moveTo>
                    <a:pt x="4240" y="0"/>
                  </a:moveTo>
                  <a:cubicBezTo>
                    <a:pt x="3970" y="0"/>
                    <a:pt x="3702" y="97"/>
                    <a:pt x="3508" y="291"/>
                  </a:cubicBezTo>
                  <a:cubicBezTo>
                    <a:pt x="2385" y="1335"/>
                    <a:pt x="1341" y="2458"/>
                    <a:pt x="395" y="3660"/>
                  </a:cubicBezTo>
                  <a:cubicBezTo>
                    <a:pt x="1" y="4114"/>
                    <a:pt x="60" y="4783"/>
                    <a:pt x="493" y="5177"/>
                  </a:cubicBezTo>
                  <a:cubicBezTo>
                    <a:pt x="699" y="5348"/>
                    <a:pt x="925" y="5436"/>
                    <a:pt x="1159" y="5436"/>
                  </a:cubicBezTo>
                  <a:cubicBezTo>
                    <a:pt x="1440" y="5436"/>
                    <a:pt x="1731" y="5308"/>
                    <a:pt x="2010" y="5040"/>
                  </a:cubicBezTo>
                  <a:cubicBezTo>
                    <a:pt x="3035" y="4035"/>
                    <a:pt x="4020" y="3010"/>
                    <a:pt x="5025" y="1966"/>
                  </a:cubicBezTo>
                  <a:cubicBezTo>
                    <a:pt x="5281" y="1710"/>
                    <a:pt x="5399" y="1375"/>
                    <a:pt x="5380" y="1020"/>
                  </a:cubicBezTo>
                  <a:lnTo>
                    <a:pt x="5380" y="1000"/>
                  </a:lnTo>
                  <a:cubicBezTo>
                    <a:pt x="5340" y="606"/>
                    <a:pt x="5104" y="271"/>
                    <a:pt x="4729" y="114"/>
                  </a:cubicBezTo>
                  <a:cubicBezTo>
                    <a:pt x="4578" y="38"/>
                    <a:pt x="4409" y="0"/>
                    <a:pt x="42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82"/>
            <p:cNvSpPr/>
            <p:nvPr/>
          </p:nvSpPr>
          <p:spPr>
            <a:xfrm>
              <a:off x="5940344" y="1754116"/>
              <a:ext cx="185426" cy="69681"/>
            </a:xfrm>
            <a:custGeom>
              <a:rect b="b" l="l" r="r" t="t"/>
              <a:pathLst>
                <a:path extrusionOk="0" h="2555" w="6799">
                  <a:moveTo>
                    <a:pt x="5186" y="1"/>
                  </a:moveTo>
                  <a:cubicBezTo>
                    <a:pt x="5126" y="1"/>
                    <a:pt x="5066" y="4"/>
                    <a:pt x="5005" y="12"/>
                  </a:cubicBezTo>
                  <a:cubicBezTo>
                    <a:pt x="3705" y="150"/>
                    <a:pt x="2424" y="288"/>
                    <a:pt x="1143" y="426"/>
                  </a:cubicBezTo>
                  <a:cubicBezTo>
                    <a:pt x="414" y="525"/>
                    <a:pt x="1" y="978"/>
                    <a:pt x="40" y="1569"/>
                  </a:cubicBezTo>
                  <a:cubicBezTo>
                    <a:pt x="99" y="2160"/>
                    <a:pt x="572" y="2554"/>
                    <a:pt x="1281" y="2554"/>
                  </a:cubicBezTo>
                  <a:cubicBezTo>
                    <a:pt x="1912" y="2554"/>
                    <a:pt x="2523" y="2534"/>
                    <a:pt x="3055" y="2515"/>
                  </a:cubicBezTo>
                  <a:lnTo>
                    <a:pt x="3074" y="2515"/>
                  </a:lnTo>
                  <a:cubicBezTo>
                    <a:pt x="3902" y="2416"/>
                    <a:pt x="4670" y="2377"/>
                    <a:pt x="5419" y="2259"/>
                  </a:cubicBezTo>
                  <a:cubicBezTo>
                    <a:pt x="6503" y="2121"/>
                    <a:pt x="6798" y="702"/>
                    <a:pt x="5852" y="170"/>
                  </a:cubicBezTo>
                  <a:cubicBezTo>
                    <a:pt x="5649" y="60"/>
                    <a:pt x="5420" y="1"/>
                    <a:pt x="518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82"/>
            <p:cNvSpPr/>
            <p:nvPr/>
          </p:nvSpPr>
          <p:spPr>
            <a:xfrm>
              <a:off x="6099397" y="1068240"/>
              <a:ext cx="133172" cy="152126"/>
            </a:xfrm>
            <a:custGeom>
              <a:rect b="b" l="l" r="r" t="t"/>
              <a:pathLst>
                <a:path extrusionOk="0" h="5578" w="4883">
                  <a:moveTo>
                    <a:pt x="1224" y="0"/>
                  </a:moveTo>
                  <a:cubicBezTo>
                    <a:pt x="1031" y="0"/>
                    <a:pt x="835" y="60"/>
                    <a:pt x="651" y="178"/>
                  </a:cubicBezTo>
                  <a:cubicBezTo>
                    <a:pt x="158" y="494"/>
                    <a:pt x="1" y="1065"/>
                    <a:pt x="336" y="1636"/>
                  </a:cubicBezTo>
                  <a:cubicBezTo>
                    <a:pt x="1045" y="2897"/>
                    <a:pt x="1892" y="4060"/>
                    <a:pt x="2858" y="5143"/>
                  </a:cubicBezTo>
                  <a:cubicBezTo>
                    <a:pt x="2976" y="5262"/>
                    <a:pt x="3114" y="5380"/>
                    <a:pt x="3271" y="5459"/>
                  </a:cubicBezTo>
                  <a:cubicBezTo>
                    <a:pt x="3433" y="5540"/>
                    <a:pt x="3600" y="5577"/>
                    <a:pt x="3763" y="5577"/>
                  </a:cubicBezTo>
                  <a:cubicBezTo>
                    <a:pt x="4353" y="5577"/>
                    <a:pt x="4883" y="5081"/>
                    <a:pt x="4867" y="4355"/>
                  </a:cubicBezTo>
                  <a:cubicBezTo>
                    <a:pt x="4867" y="4119"/>
                    <a:pt x="4769" y="3883"/>
                    <a:pt x="4611" y="3705"/>
                  </a:cubicBezTo>
                  <a:cubicBezTo>
                    <a:pt x="3725" y="2681"/>
                    <a:pt x="2897" y="1617"/>
                    <a:pt x="2109" y="513"/>
                  </a:cubicBezTo>
                  <a:cubicBezTo>
                    <a:pt x="1862" y="168"/>
                    <a:pt x="1546" y="0"/>
                    <a:pt x="12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82"/>
            <p:cNvSpPr/>
            <p:nvPr/>
          </p:nvSpPr>
          <p:spPr>
            <a:xfrm>
              <a:off x="5914026" y="1543599"/>
              <a:ext cx="158535" cy="69572"/>
            </a:xfrm>
            <a:custGeom>
              <a:rect b="b" l="l" r="r" t="t"/>
              <a:pathLst>
                <a:path extrusionOk="0" h="2551" w="5813">
                  <a:moveTo>
                    <a:pt x="1209" y="0"/>
                  </a:moveTo>
                  <a:cubicBezTo>
                    <a:pt x="1087" y="0"/>
                    <a:pt x="958" y="19"/>
                    <a:pt x="828" y="47"/>
                  </a:cubicBezTo>
                  <a:cubicBezTo>
                    <a:pt x="453" y="126"/>
                    <a:pt x="158" y="441"/>
                    <a:pt x="79" y="836"/>
                  </a:cubicBezTo>
                  <a:cubicBezTo>
                    <a:pt x="0" y="1210"/>
                    <a:pt x="138" y="1604"/>
                    <a:pt x="453" y="1840"/>
                  </a:cubicBezTo>
                  <a:cubicBezTo>
                    <a:pt x="670" y="2018"/>
                    <a:pt x="907" y="2116"/>
                    <a:pt x="1182" y="2156"/>
                  </a:cubicBezTo>
                  <a:cubicBezTo>
                    <a:pt x="2305" y="2372"/>
                    <a:pt x="3448" y="2510"/>
                    <a:pt x="4611" y="2550"/>
                  </a:cubicBezTo>
                  <a:lnTo>
                    <a:pt x="4591" y="2550"/>
                  </a:lnTo>
                  <a:cubicBezTo>
                    <a:pt x="4604" y="2550"/>
                    <a:pt x="4617" y="2550"/>
                    <a:pt x="4630" y="2550"/>
                  </a:cubicBezTo>
                  <a:cubicBezTo>
                    <a:pt x="5203" y="2550"/>
                    <a:pt x="5676" y="2123"/>
                    <a:pt x="5734" y="1565"/>
                  </a:cubicBezTo>
                  <a:cubicBezTo>
                    <a:pt x="5813" y="875"/>
                    <a:pt x="5379" y="382"/>
                    <a:pt x="4591" y="304"/>
                  </a:cubicBezTo>
                  <a:cubicBezTo>
                    <a:pt x="3507" y="205"/>
                    <a:pt x="2424" y="185"/>
                    <a:pt x="1340" y="8"/>
                  </a:cubicBezTo>
                  <a:cubicBezTo>
                    <a:pt x="1298" y="3"/>
                    <a:pt x="1254" y="0"/>
                    <a:pt x="12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82"/>
            <p:cNvSpPr/>
            <p:nvPr/>
          </p:nvSpPr>
          <p:spPr>
            <a:xfrm>
              <a:off x="6477148" y="1766170"/>
              <a:ext cx="139744" cy="67827"/>
            </a:xfrm>
            <a:custGeom>
              <a:rect b="b" l="l" r="r" t="t"/>
              <a:pathLst>
                <a:path extrusionOk="0" h="2487" w="5124">
                  <a:moveTo>
                    <a:pt x="1240" y="1"/>
                  </a:moveTo>
                  <a:cubicBezTo>
                    <a:pt x="624" y="1"/>
                    <a:pt x="193" y="347"/>
                    <a:pt x="99" y="871"/>
                  </a:cubicBezTo>
                  <a:cubicBezTo>
                    <a:pt x="1" y="1462"/>
                    <a:pt x="375" y="1935"/>
                    <a:pt x="1065" y="2112"/>
                  </a:cubicBezTo>
                  <a:cubicBezTo>
                    <a:pt x="2070" y="2309"/>
                    <a:pt x="3074" y="2447"/>
                    <a:pt x="4079" y="2487"/>
                  </a:cubicBezTo>
                  <a:cubicBezTo>
                    <a:pt x="4611" y="2447"/>
                    <a:pt x="5045" y="2014"/>
                    <a:pt x="5064" y="1462"/>
                  </a:cubicBezTo>
                  <a:cubicBezTo>
                    <a:pt x="5124" y="851"/>
                    <a:pt x="4670" y="299"/>
                    <a:pt x="4040" y="260"/>
                  </a:cubicBezTo>
                  <a:cubicBezTo>
                    <a:pt x="3153" y="142"/>
                    <a:pt x="2247" y="63"/>
                    <a:pt x="1341" y="4"/>
                  </a:cubicBezTo>
                  <a:cubicBezTo>
                    <a:pt x="1307" y="2"/>
                    <a:pt x="1273" y="1"/>
                    <a:pt x="12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82"/>
            <p:cNvSpPr/>
            <p:nvPr/>
          </p:nvSpPr>
          <p:spPr>
            <a:xfrm>
              <a:off x="4550237" y="3017678"/>
              <a:ext cx="1972265" cy="1850985"/>
            </a:xfrm>
            <a:custGeom>
              <a:rect b="b" l="l" r="r" t="t"/>
              <a:pathLst>
                <a:path extrusionOk="0" h="67870" w="72317">
                  <a:moveTo>
                    <a:pt x="16232" y="1"/>
                  </a:moveTo>
                  <a:cubicBezTo>
                    <a:pt x="16102" y="1"/>
                    <a:pt x="15970" y="20"/>
                    <a:pt x="15842" y="62"/>
                  </a:cubicBezTo>
                  <a:cubicBezTo>
                    <a:pt x="15290" y="239"/>
                    <a:pt x="14935" y="771"/>
                    <a:pt x="14935" y="1342"/>
                  </a:cubicBezTo>
                  <a:cubicBezTo>
                    <a:pt x="14955" y="1638"/>
                    <a:pt x="14994" y="1934"/>
                    <a:pt x="15113" y="2209"/>
                  </a:cubicBezTo>
                  <a:cubicBezTo>
                    <a:pt x="15605" y="3805"/>
                    <a:pt x="16117" y="5382"/>
                    <a:pt x="16787" y="6938"/>
                  </a:cubicBezTo>
                  <a:cubicBezTo>
                    <a:pt x="16906" y="7214"/>
                    <a:pt x="17083" y="7490"/>
                    <a:pt x="17043" y="7844"/>
                  </a:cubicBezTo>
                  <a:cubicBezTo>
                    <a:pt x="16728" y="7706"/>
                    <a:pt x="16452" y="7529"/>
                    <a:pt x="16216" y="7293"/>
                  </a:cubicBezTo>
                  <a:cubicBezTo>
                    <a:pt x="13792" y="5480"/>
                    <a:pt x="11527" y="3451"/>
                    <a:pt x="9202" y="1500"/>
                  </a:cubicBezTo>
                  <a:cubicBezTo>
                    <a:pt x="8965" y="1283"/>
                    <a:pt x="8709" y="1106"/>
                    <a:pt x="8433" y="948"/>
                  </a:cubicBezTo>
                  <a:cubicBezTo>
                    <a:pt x="8245" y="854"/>
                    <a:pt x="8043" y="808"/>
                    <a:pt x="7843" y="808"/>
                  </a:cubicBezTo>
                  <a:cubicBezTo>
                    <a:pt x="7458" y="808"/>
                    <a:pt x="7084" y="979"/>
                    <a:pt x="6837" y="1303"/>
                  </a:cubicBezTo>
                  <a:cubicBezTo>
                    <a:pt x="6463" y="1756"/>
                    <a:pt x="6443" y="2387"/>
                    <a:pt x="6798" y="2860"/>
                  </a:cubicBezTo>
                  <a:cubicBezTo>
                    <a:pt x="7015" y="3135"/>
                    <a:pt x="7271" y="3372"/>
                    <a:pt x="7547" y="3589"/>
                  </a:cubicBezTo>
                  <a:cubicBezTo>
                    <a:pt x="9320" y="5086"/>
                    <a:pt x="11113" y="6583"/>
                    <a:pt x="12886" y="8081"/>
                  </a:cubicBezTo>
                  <a:cubicBezTo>
                    <a:pt x="13004" y="8199"/>
                    <a:pt x="13182" y="8258"/>
                    <a:pt x="13221" y="8455"/>
                  </a:cubicBezTo>
                  <a:cubicBezTo>
                    <a:pt x="13176" y="8491"/>
                    <a:pt x="13128" y="8502"/>
                    <a:pt x="13077" y="8502"/>
                  </a:cubicBezTo>
                  <a:cubicBezTo>
                    <a:pt x="13015" y="8502"/>
                    <a:pt x="12951" y="8486"/>
                    <a:pt x="12886" y="8475"/>
                  </a:cubicBezTo>
                  <a:cubicBezTo>
                    <a:pt x="10876" y="8041"/>
                    <a:pt x="8867" y="7647"/>
                    <a:pt x="6857" y="7234"/>
                  </a:cubicBezTo>
                  <a:cubicBezTo>
                    <a:pt x="6167" y="7096"/>
                    <a:pt x="5478" y="6918"/>
                    <a:pt x="4769" y="6840"/>
                  </a:cubicBezTo>
                  <a:cubicBezTo>
                    <a:pt x="4707" y="6833"/>
                    <a:pt x="4646" y="6830"/>
                    <a:pt x="4587" y="6830"/>
                  </a:cubicBezTo>
                  <a:cubicBezTo>
                    <a:pt x="3894" y="6830"/>
                    <a:pt x="3400" y="7250"/>
                    <a:pt x="3291" y="7903"/>
                  </a:cubicBezTo>
                  <a:cubicBezTo>
                    <a:pt x="3153" y="8593"/>
                    <a:pt x="3547" y="9184"/>
                    <a:pt x="4296" y="9440"/>
                  </a:cubicBezTo>
                  <a:cubicBezTo>
                    <a:pt x="4512" y="9480"/>
                    <a:pt x="4709" y="9519"/>
                    <a:pt x="4906" y="9559"/>
                  </a:cubicBezTo>
                  <a:cubicBezTo>
                    <a:pt x="6207" y="9834"/>
                    <a:pt x="7488" y="10090"/>
                    <a:pt x="8788" y="10366"/>
                  </a:cubicBezTo>
                  <a:cubicBezTo>
                    <a:pt x="11408" y="10918"/>
                    <a:pt x="14049" y="11332"/>
                    <a:pt x="16708" y="11588"/>
                  </a:cubicBezTo>
                  <a:cubicBezTo>
                    <a:pt x="17772" y="11667"/>
                    <a:pt x="18344" y="12297"/>
                    <a:pt x="19033" y="12849"/>
                  </a:cubicBezTo>
                  <a:cubicBezTo>
                    <a:pt x="18265" y="13026"/>
                    <a:pt x="17457" y="13144"/>
                    <a:pt x="16669" y="13223"/>
                  </a:cubicBezTo>
                  <a:cubicBezTo>
                    <a:pt x="14423" y="13460"/>
                    <a:pt x="12197" y="13834"/>
                    <a:pt x="9970" y="14307"/>
                  </a:cubicBezTo>
                  <a:cubicBezTo>
                    <a:pt x="9753" y="14366"/>
                    <a:pt x="9517" y="14445"/>
                    <a:pt x="9320" y="14563"/>
                  </a:cubicBezTo>
                  <a:cubicBezTo>
                    <a:pt x="8847" y="14839"/>
                    <a:pt x="8611" y="15391"/>
                    <a:pt x="8729" y="15922"/>
                  </a:cubicBezTo>
                  <a:cubicBezTo>
                    <a:pt x="8847" y="16494"/>
                    <a:pt x="9320" y="16908"/>
                    <a:pt x="9891" y="16947"/>
                  </a:cubicBezTo>
                  <a:cubicBezTo>
                    <a:pt x="9944" y="16951"/>
                    <a:pt x="9996" y="16952"/>
                    <a:pt x="10048" y="16952"/>
                  </a:cubicBezTo>
                  <a:cubicBezTo>
                    <a:pt x="10292" y="16952"/>
                    <a:pt x="10535" y="16917"/>
                    <a:pt x="10778" y="16868"/>
                  </a:cubicBezTo>
                  <a:cubicBezTo>
                    <a:pt x="14403" y="16120"/>
                    <a:pt x="18068" y="15647"/>
                    <a:pt x="21733" y="15056"/>
                  </a:cubicBezTo>
                  <a:cubicBezTo>
                    <a:pt x="21840" y="15042"/>
                    <a:pt x="21983" y="15002"/>
                    <a:pt x="22101" y="15002"/>
                  </a:cubicBezTo>
                  <a:cubicBezTo>
                    <a:pt x="22157" y="15002"/>
                    <a:pt x="22207" y="15011"/>
                    <a:pt x="22245" y="15036"/>
                  </a:cubicBezTo>
                  <a:cubicBezTo>
                    <a:pt x="22915" y="15450"/>
                    <a:pt x="23664" y="15824"/>
                    <a:pt x="24176" y="16435"/>
                  </a:cubicBezTo>
                  <a:cubicBezTo>
                    <a:pt x="24077" y="16592"/>
                    <a:pt x="23900" y="16691"/>
                    <a:pt x="23723" y="16691"/>
                  </a:cubicBezTo>
                  <a:cubicBezTo>
                    <a:pt x="21693" y="16986"/>
                    <a:pt x="19664" y="17302"/>
                    <a:pt x="17635" y="17597"/>
                  </a:cubicBezTo>
                  <a:cubicBezTo>
                    <a:pt x="16965" y="17696"/>
                    <a:pt x="16275" y="17775"/>
                    <a:pt x="15625" y="17952"/>
                  </a:cubicBezTo>
                  <a:cubicBezTo>
                    <a:pt x="14955" y="18090"/>
                    <a:pt x="14521" y="18720"/>
                    <a:pt x="14620" y="19390"/>
                  </a:cubicBezTo>
                  <a:cubicBezTo>
                    <a:pt x="14732" y="20024"/>
                    <a:pt x="15266" y="20498"/>
                    <a:pt x="15890" y="20498"/>
                  </a:cubicBezTo>
                  <a:cubicBezTo>
                    <a:pt x="15926" y="20498"/>
                    <a:pt x="15963" y="20497"/>
                    <a:pt x="15999" y="20494"/>
                  </a:cubicBezTo>
                  <a:cubicBezTo>
                    <a:pt x="16275" y="20494"/>
                    <a:pt x="16531" y="20474"/>
                    <a:pt x="16787" y="20434"/>
                  </a:cubicBezTo>
                  <a:cubicBezTo>
                    <a:pt x="17950" y="20257"/>
                    <a:pt x="19132" y="20119"/>
                    <a:pt x="20275" y="19902"/>
                  </a:cubicBezTo>
                  <a:cubicBezTo>
                    <a:pt x="22422" y="19508"/>
                    <a:pt x="24550" y="19075"/>
                    <a:pt x="26678" y="18622"/>
                  </a:cubicBezTo>
                  <a:cubicBezTo>
                    <a:pt x="26828" y="18582"/>
                    <a:pt x="26980" y="18561"/>
                    <a:pt x="27132" y="18561"/>
                  </a:cubicBezTo>
                  <a:cubicBezTo>
                    <a:pt x="27502" y="18561"/>
                    <a:pt x="27868" y="18680"/>
                    <a:pt x="28176" y="18917"/>
                  </a:cubicBezTo>
                  <a:cubicBezTo>
                    <a:pt x="28707" y="19311"/>
                    <a:pt x="29318" y="19627"/>
                    <a:pt x="29870" y="20001"/>
                  </a:cubicBezTo>
                  <a:cubicBezTo>
                    <a:pt x="30264" y="20237"/>
                    <a:pt x="30697" y="20415"/>
                    <a:pt x="31092" y="20848"/>
                  </a:cubicBezTo>
                  <a:cubicBezTo>
                    <a:pt x="30422" y="20864"/>
                    <a:pt x="29830" y="20893"/>
                    <a:pt x="29242" y="20893"/>
                  </a:cubicBezTo>
                  <a:cubicBezTo>
                    <a:pt x="29103" y="20893"/>
                    <a:pt x="28965" y="20891"/>
                    <a:pt x="28826" y="20888"/>
                  </a:cubicBezTo>
                  <a:cubicBezTo>
                    <a:pt x="28340" y="20877"/>
                    <a:pt x="27853" y="20872"/>
                    <a:pt x="27365" y="20872"/>
                  </a:cubicBezTo>
                  <a:cubicBezTo>
                    <a:pt x="26033" y="20872"/>
                    <a:pt x="24695" y="20909"/>
                    <a:pt x="23368" y="20966"/>
                  </a:cubicBezTo>
                  <a:cubicBezTo>
                    <a:pt x="22501" y="21006"/>
                    <a:pt x="21930" y="21636"/>
                    <a:pt x="21969" y="22365"/>
                  </a:cubicBezTo>
                  <a:cubicBezTo>
                    <a:pt x="22028" y="23094"/>
                    <a:pt x="22600" y="23587"/>
                    <a:pt x="23427" y="23626"/>
                  </a:cubicBezTo>
                  <a:cubicBezTo>
                    <a:pt x="23526" y="23626"/>
                    <a:pt x="23604" y="23626"/>
                    <a:pt x="23703" y="23607"/>
                  </a:cubicBezTo>
                  <a:cubicBezTo>
                    <a:pt x="27309" y="23547"/>
                    <a:pt x="30934" y="23547"/>
                    <a:pt x="34520" y="23114"/>
                  </a:cubicBezTo>
                  <a:cubicBezTo>
                    <a:pt x="34611" y="23087"/>
                    <a:pt x="34707" y="23072"/>
                    <a:pt x="34803" y="23072"/>
                  </a:cubicBezTo>
                  <a:cubicBezTo>
                    <a:pt x="34914" y="23072"/>
                    <a:pt x="35025" y="23091"/>
                    <a:pt x="35131" y="23134"/>
                  </a:cubicBezTo>
                  <a:cubicBezTo>
                    <a:pt x="36096" y="23666"/>
                    <a:pt x="37042" y="24237"/>
                    <a:pt x="38165" y="24868"/>
                  </a:cubicBezTo>
                  <a:cubicBezTo>
                    <a:pt x="37712" y="24986"/>
                    <a:pt x="37436" y="25084"/>
                    <a:pt x="37180" y="25143"/>
                  </a:cubicBezTo>
                  <a:cubicBezTo>
                    <a:pt x="35012" y="25597"/>
                    <a:pt x="32884" y="26148"/>
                    <a:pt x="30796" y="26838"/>
                  </a:cubicBezTo>
                  <a:cubicBezTo>
                    <a:pt x="30439" y="26950"/>
                    <a:pt x="30092" y="27062"/>
                    <a:pt x="29759" y="27062"/>
                  </a:cubicBezTo>
                  <a:cubicBezTo>
                    <a:pt x="29449" y="27062"/>
                    <a:pt x="29150" y="26965"/>
                    <a:pt x="28865" y="26680"/>
                  </a:cubicBezTo>
                  <a:cubicBezTo>
                    <a:pt x="28747" y="26601"/>
                    <a:pt x="28648" y="26562"/>
                    <a:pt x="28530" y="26542"/>
                  </a:cubicBezTo>
                  <a:cubicBezTo>
                    <a:pt x="26954" y="25991"/>
                    <a:pt x="25378" y="25400"/>
                    <a:pt x="23801" y="24868"/>
                  </a:cubicBezTo>
                  <a:cubicBezTo>
                    <a:pt x="22186" y="24316"/>
                    <a:pt x="20570" y="23764"/>
                    <a:pt x="18955" y="23252"/>
                  </a:cubicBezTo>
                  <a:cubicBezTo>
                    <a:pt x="18754" y="23190"/>
                    <a:pt x="18565" y="23160"/>
                    <a:pt x="18390" y="23160"/>
                  </a:cubicBezTo>
                  <a:cubicBezTo>
                    <a:pt x="17844" y="23160"/>
                    <a:pt x="17439" y="23449"/>
                    <a:pt x="17260" y="23942"/>
                  </a:cubicBezTo>
                  <a:cubicBezTo>
                    <a:pt x="17043" y="24592"/>
                    <a:pt x="17378" y="25163"/>
                    <a:pt x="18166" y="25498"/>
                  </a:cubicBezTo>
                  <a:cubicBezTo>
                    <a:pt x="18285" y="25557"/>
                    <a:pt x="18383" y="25597"/>
                    <a:pt x="18501" y="25636"/>
                  </a:cubicBezTo>
                  <a:cubicBezTo>
                    <a:pt x="19762" y="26109"/>
                    <a:pt x="21023" y="26582"/>
                    <a:pt x="22284" y="27074"/>
                  </a:cubicBezTo>
                  <a:cubicBezTo>
                    <a:pt x="23407" y="27508"/>
                    <a:pt x="24530" y="27921"/>
                    <a:pt x="25654" y="28355"/>
                  </a:cubicBezTo>
                  <a:cubicBezTo>
                    <a:pt x="25516" y="28532"/>
                    <a:pt x="25319" y="28650"/>
                    <a:pt x="25102" y="28690"/>
                  </a:cubicBezTo>
                  <a:cubicBezTo>
                    <a:pt x="24058" y="29064"/>
                    <a:pt x="22994" y="29419"/>
                    <a:pt x="21969" y="29833"/>
                  </a:cubicBezTo>
                  <a:cubicBezTo>
                    <a:pt x="21823" y="29906"/>
                    <a:pt x="21665" y="29941"/>
                    <a:pt x="21508" y="29941"/>
                  </a:cubicBezTo>
                  <a:cubicBezTo>
                    <a:pt x="21242" y="29941"/>
                    <a:pt x="20978" y="29841"/>
                    <a:pt x="20767" y="29655"/>
                  </a:cubicBezTo>
                  <a:cubicBezTo>
                    <a:pt x="18304" y="27803"/>
                    <a:pt x="15822" y="25991"/>
                    <a:pt x="13339" y="24158"/>
                  </a:cubicBezTo>
                  <a:cubicBezTo>
                    <a:pt x="13221" y="24060"/>
                    <a:pt x="13103" y="23981"/>
                    <a:pt x="12965" y="23922"/>
                  </a:cubicBezTo>
                  <a:cubicBezTo>
                    <a:pt x="12777" y="23821"/>
                    <a:pt x="12587" y="23776"/>
                    <a:pt x="12405" y="23776"/>
                  </a:cubicBezTo>
                  <a:cubicBezTo>
                    <a:pt x="11560" y="23776"/>
                    <a:pt x="10900" y="24750"/>
                    <a:pt x="11468" y="25577"/>
                  </a:cubicBezTo>
                  <a:cubicBezTo>
                    <a:pt x="11645" y="25853"/>
                    <a:pt x="11862" y="26089"/>
                    <a:pt x="12118" y="26286"/>
                  </a:cubicBezTo>
                  <a:cubicBezTo>
                    <a:pt x="13123" y="27094"/>
                    <a:pt x="14147" y="27902"/>
                    <a:pt x="15152" y="28710"/>
                  </a:cubicBezTo>
                  <a:cubicBezTo>
                    <a:pt x="16157" y="29498"/>
                    <a:pt x="17181" y="30286"/>
                    <a:pt x="18265" y="31133"/>
                  </a:cubicBezTo>
                  <a:cubicBezTo>
                    <a:pt x="17757" y="31479"/>
                    <a:pt x="17297" y="31647"/>
                    <a:pt x="16832" y="31647"/>
                  </a:cubicBezTo>
                  <a:cubicBezTo>
                    <a:pt x="16449" y="31647"/>
                    <a:pt x="16063" y="31533"/>
                    <a:pt x="15645" y="31310"/>
                  </a:cubicBezTo>
                  <a:cubicBezTo>
                    <a:pt x="13655" y="30246"/>
                    <a:pt x="11586" y="29320"/>
                    <a:pt x="9537" y="28335"/>
                  </a:cubicBezTo>
                  <a:cubicBezTo>
                    <a:pt x="8492" y="27843"/>
                    <a:pt x="7428" y="27330"/>
                    <a:pt x="6345" y="26877"/>
                  </a:cubicBezTo>
                  <a:cubicBezTo>
                    <a:pt x="6139" y="26794"/>
                    <a:pt x="5941" y="26754"/>
                    <a:pt x="5757" y="26754"/>
                  </a:cubicBezTo>
                  <a:cubicBezTo>
                    <a:pt x="5288" y="26754"/>
                    <a:pt x="4907" y="27010"/>
                    <a:pt x="4709" y="27449"/>
                  </a:cubicBezTo>
                  <a:cubicBezTo>
                    <a:pt x="4434" y="28059"/>
                    <a:pt x="4690" y="28670"/>
                    <a:pt x="5399" y="29045"/>
                  </a:cubicBezTo>
                  <a:cubicBezTo>
                    <a:pt x="7803" y="30286"/>
                    <a:pt x="10207" y="31527"/>
                    <a:pt x="12591" y="32788"/>
                  </a:cubicBezTo>
                  <a:cubicBezTo>
                    <a:pt x="12866" y="32867"/>
                    <a:pt x="13123" y="33044"/>
                    <a:pt x="13320" y="33261"/>
                  </a:cubicBezTo>
                  <a:lnTo>
                    <a:pt x="11389" y="34128"/>
                  </a:lnTo>
                  <a:cubicBezTo>
                    <a:pt x="11344" y="34143"/>
                    <a:pt x="11298" y="34149"/>
                    <a:pt x="11254" y="34149"/>
                  </a:cubicBezTo>
                  <a:cubicBezTo>
                    <a:pt x="11183" y="34149"/>
                    <a:pt x="11115" y="34132"/>
                    <a:pt x="11054" y="34108"/>
                  </a:cubicBezTo>
                  <a:cubicBezTo>
                    <a:pt x="9300" y="33576"/>
                    <a:pt x="7507" y="33281"/>
                    <a:pt x="5734" y="32867"/>
                  </a:cubicBezTo>
                  <a:cubicBezTo>
                    <a:pt x="4394" y="32552"/>
                    <a:pt x="3035" y="32295"/>
                    <a:pt x="1675" y="32039"/>
                  </a:cubicBezTo>
                  <a:cubicBezTo>
                    <a:pt x="1568" y="32020"/>
                    <a:pt x="1463" y="32011"/>
                    <a:pt x="1363" y="32011"/>
                  </a:cubicBezTo>
                  <a:cubicBezTo>
                    <a:pt x="546" y="32011"/>
                    <a:pt x="0" y="32627"/>
                    <a:pt x="158" y="33399"/>
                  </a:cubicBezTo>
                  <a:cubicBezTo>
                    <a:pt x="257" y="33891"/>
                    <a:pt x="631" y="34246"/>
                    <a:pt x="1104" y="34345"/>
                  </a:cubicBezTo>
                  <a:cubicBezTo>
                    <a:pt x="1675" y="34502"/>
                    <a:pt x="2247" y="34620"/>
                    <a:pt x="2818" y="34758"/>
                  </a:cubicBezTo>
                  <a:cubicBezTo>
                    <a:pt x="4237" y="35093"/>
                    <a:pt x="5655" y="35448"/>
                    <a:pt x="7074" y="35921"/>
                  </a:cubicBezTo>
                  <a:cubicBezTo>
                    <a:pt x="6916" y="36118"/>
                    <a:pt x="6699" y="36256"/>
                    <a:pt x="6463" y="36315"/>
                  </a:cubicBezTo>
                  <a:cubicBezTo>
                    <a:pt x="4985" y="37004"/>
                    <a:pt x="3527" y="37674"/>
                    <a:pt x="2069" y="38364"/>
                  </a:cubicBezTo>
                  <a:cubicBezTo>
                    <a:pt x="1813" y="38462"/>
                    <a:pt x="1577" y="38581"/>
                    <a:pt x="1380" y="38738"/>
                  </a:cubicBezTo>
                  <a:cubicBezTo>
                    <a:pt x="867" y="39093"/>
                    <a:pt x="710" y="39763"/>
                    <a:pt x="966" y="40315"/>
                  </a:cubicBezTo>
                  <a:cubicBezTo>
                    <a:pt x="1176" y="40799"/>
                    <a:pt x="1652" y="41085"/>
                    <a:pt x="2164" y="41085"/>
                  </a:cubicBezTo>
                  <a:cubicBezTo>
                    <a:pt x="2276" y="41085"/>
                    <a:pt x="2390" y="41072"/>
                    <a:pt x="2503" y="41044"/>
                  </a:cubicBezTo>
                  <a:cubicBezTo>
                    <a:pt x="2759" y="40965"/>
                    <a:pt x="2995" y="40866"/>
                    <a:pt x="3232" y="40748"/>
                  </a:cubicBezTo>
                  <a:cubicBezTo>
                    <a:pt x="5104" y="39901"/>
                    <a:pt x="6975" y="39034"/>
                    <a:pt x="8827" y="38167"/>
                  </a:cubicBezTo>
                  <a:cubicBezTo>
                    <a:pt x="9097" y="38059"/>
                    <a:pt x="9333" y="37886"/>
                    <a:pt x="9701" y="37886"/>
                  </a:cubicBezTo>
                  <a:cubicBezTo>
                    <a:pt x="9737" y="37886"/>
                    <a:pt x="9774" y="37888"/>
                    <a:pt x="9812" y="37891"/>
                  </a:cubicBezTo>
                  <a:cubicBezTo>
                    <a:pt x="9596" y="38226"/>
                    <a:pt x="9399" y="38522"/>
                    <a:pt x="9221" y="38797"/>
                  </a:cubicBezTo>
                  <a:cubicBezTo>
                    <a:pt x="8256" y="40216"/>
                    <a:pt x="7389" y="41674"/>
                    <a:pt x="6542" y="43171"/>
                  </a:cubicBezTo>
                  <a:cubicBezTo>
                    <a:pt x="6424" y="43368"/>
                    <a:pt x="6325" y="43585"/>
                    <a:pt x="6246" y="43802"/>
                  </a:cubicBezTo>
                  <a:cubicBezTo>
                    <a:pt x="6010" y="44373"/>
                    <a:pt x="6227" y="45004"/>
                    <a:pt x="6719" y="45358"/>
                  </a:cubicBezTo>
                  <a:cubicBezTo>
                    <a:pt x="6939" y="45505"/>
                    <a:pt x="7192" y="45577"/>
                    <a:pt x="7444" y="45577"/>
                  </a:cubicBezTo>
                  <a:cubicBezTo>
                    <a:pt x="7803" y="45577"/>
                    <a:pt x="8159" y="45431"/>
                    <a:pt x="8414" y="45142"/>
                  </a:cubicBezTo>
                  <a:cubicBezTo>
                    <a:pt x="8611" y="44886"/>
                    <a:pt x="8788" y="44629"/>
                    <a:pt x="8946" y="44334"/>
                  </a:cubicBezTo>
                  <a:cubicBezTo>
                    <a:pt x="10463" y="41753"/>
                    <a:pt x="12000" y="39172"/>
                    <a:pt x="13576" y="36630"/>
                  </a:cubicBezTo>
                  <a:cubicBezTo>
                    <a:pt x="14364" y="35369"/>
                    <a:pt x="15684" y="35271"/>
                    <a:pt x="16925" y="34660"/>
                  </a:cubicBezTo>
                  <a:lnTo>
                    <a:pt x="16925" y="34660"/>
                  </a:lnTo>
                  <a:cubicBezTo>
                    <a:pt x="16807" y="34995"/>
                    <a:pt x="16630" y="35290"/>
                    <a:pt x="16393" y="35546"/>
                  </a:cubicBezTo>
                  <a:cubicBezTo>
                    <a:pt x="15231" y="37044"/>
                    <a:pt x="14167" y="38600"/>
                    <a:pt x="13162" y="40177"/>
                  </a:cubicBezTo>
                  <a:cubicBezTo>
                    <a:pt x="12965" y="40452"/>
                    <a:pt x="12807" y="40728"/>
                    <a:pt x="12689" y="41024"/>
                  </a:cubicBezTo>
                  <a:cubicBezTo>
                    <a:pt x="12433" y="41615"/>
                    <a:pt x="12669" y="42304"/>
                    <a:pt x="13221" y="42639"/>
                  </a:cubicBezTo>
                  <a:cubicBezTo>
                    <a:pt x="13427" y="42754"/>
                    <a:pt x="13653" y="42809"/>
                    <a:pt x="13876" y="42809"/>
                  </a:cubicBezTo>
                  <a:cubicBezTo>
                    <a:pt x="14232" y="42809"/>
                    <a:pt x="14583" y="42669"/>
                    <a:pt x="14837" y="42403"/>
                  </a:cubicBezTo>
                  <a:cubicBezTo>
                    <a:pt x="14994" y="42226"/>
                    <a:pt x="15132" y="42029"/>
                    <a:pt x="15250" y="41832"/>
                  </a:cubicBezTo>
                  <a:cubicBezTo>
                    <a:pt x="16965" y="39270"/>
                    <a:pt x="18639" y="36669"/>
                    <a:pt x="20531" y="34226"/>
                  </a:cubicBezTo>
                  <a:cubicBezTo>
                    <a:pt x="20728" y="34010"/>
                    <a:pt x="20866" y="33734"/>
                    <a:pt x="20905" y="33438"/>
                  </a:cubicBezTo>
                  <a:cubicBezTo>
                    <a:pt x="20945" y="33084"/>
                    <a:pt x="21181" y="32965"/>
                    <a:pt x="21477" y="32847"/>
                  </a:cubicBezTo>
                  <a:cubicBezTo>
                    <a:pt x="22462" y="32493"/>
                    <a:pt x="23447" y="32118"/>
                    <a:pt x="24452" y="31744"/>
                  </a:cubicBezTo>
                  <a:cubicBezTo>
                    <a:pt x="24508" y="31725"/>
                    <a:pt x="24570" y="31697"/>
                    <a:pt x="24633" y="31697"/>
                  </a:cubicBezTo>
                  <a:cubicBezTo>
                    <a:pt x="24702" y="31697"/>
                    <a:pt x="24774" y="31730"/>
                    <a:pt x="24846" y="31842"/>
                  </a:cubicBezTo>
                  <a:cubicBezTo>
                    <a:pt x="24728" y="32020"/>
                    <a:pt x="24629" y="32236"/>
                    <a:pt x="24491" y="32414"/>
                  </a:cubicBezTo>
                  <a:cubicBezTo>
                    <a:pt x="23407" y="34069"/>
                    <a:pt x="22481" y="35803"/>
                    <a:pt x="21536" y="37536"/>
                  </a:cubicBezTo>
                  <a:cubicBezTo>
                    <a:pt x="21398" y="37793"/>
                    <a:pt x="21260" y="38049"/>
                    <a:pt x="21181" y="38325"/>
                  </a:cubicBezTo>
                  <a:cubicBezTo>
                    <a:pt x="20964" y="38955"/>
                    <a:pt x="21260" y="39625"/>
                    <a:pt x="21851" y="39901"/>
                  </a:cubicBezTo>
                  <a:cubicBezTo>
                    <a:pt x="22028" y="39993"/>
                    <a:pt x="22221" y="40036"/>
                    <a:pt x="22413" y="40036"/>
                  </a:cubicBezTo>
                  <a:cubicBezTo>
                    <a:pt x="22797" y="40036"/>
                    <a:pt x="23178" y="39861"/>
                    <a:pt x="23427" y="39546"/>
                  </a:cubicBezTo>
                  <a:cubicBezTo>
                    <a:pt x="23604" y="39310"/>
                    <a:pt x="23762" y="39054"/>
                    <a:pt x="23900" y="38797"/>
                  </a:cubicBezTo>
                  <a:cubicBezTo>
                    <a:pt x="25220" y="36335"/>
                    <a:pt x="26461" y="33832"/>
                    <a:pt x="27998" y="31507"/>
                  </a:cubicBezTo>
                  <a:cubicBezTo>
                    <a:pt x="28195" y="30384"/>
                    <a:pt x="29082" y="30108"/>
                    <a:pt x="30008" y="29872"/>
                  </a:cubicBezTo>
                  <a:cubicBezTo>
                    <a:pt x="30678" y="29695"/>
                    <a:pt x="31348" y="29439"/>
                    <a:pt x="32018" y="29242"/>
                  </a:cubicBezTo>
                  <a:cubicBezTo>
                    <a:pt x="32214" y="29193"/>
                    <a:pt x="32410" y="29089"/>
                    <a:pt x="32617" y="29089"/>
                  </a:cubicBezTo>
                  <a:cubicBezTo>
                    <a:pt x="32660" y="29089"/>
                    <a:pt x="32703" y="29094"/>
                    <a:pt x="32747" y="29104"/>
                  </a:cubicBezTo>
                  <a:cubicBezTo>
                    <a:pt x="32687" y="29320"/>
                    <a:pt x="32589" y="29517"/>
                    <a:pt x="32412" y="29655"/>
                  </a:cubicBezTo>
                  <a:cubicBezTo>
                    <a:pt x="30993" y="31488"/>
                    <a:pt x="29574" y="33340"/>
                    <a:pt x="28156" y="35172"/>
                  </a:cubicBezTo>
                  <a:cubicBezTo>
                    <a:pt x="27959" y="35389"/>
                    <a:pt x="27801" y="35645"/>
                    <a:pt x="27663" y="35901"/>
                  </a:cubicBezTo>
                  <a:cubicBezTo>
                    <a:pt x="27328" y="36453"/>
                    <a:pt x="27466" y="37162"/>
                    <a:pt x="27978" y="37556"/>
                  </a:cubicBezTo>
                  <a:cubicBezTo>
                    <a:pt x="28219" y="37743"/>
                    <a:pt x="28508" y="37838"/>
                    <a:pt x="28796" y="37838"/>
                  </a:cubicBezTo>
                  <a:cubicBezTo>
                    <a:pt x="29145" y="37838"/>
                    <a:pt x="29493" y="37699"/>
                    <a:pt x="29752" y="37418"/>
                  </a:cubicBezTo>
                  <a:cubicBezTo>
                    <a:pt x="29949" y="37201"/>
                    <a:pt x="30126" y="36985"/>
                    <a:pt x="30303" y="36748"/>
                  </a:cubicBezTo>
                  <a:cubicBezTo>
                    <a:pt x="32451" y="34088"/>
                    <a:pt x="34264" y="31192"/>
                    <a:pt x="36510" y="28611"/>
                  </a:cubicBezTo>
                  <a:cubicBezTo>
                    <a:pt x="36608" y="28513"/>
                    <a:pt x="36687" y="28394"/>
                    <a:pt x="36746" y="28256"/>
                  </a:cubicBezTo>
                  <a:cubicBezTo>
                    <a:pt x="36825" y="27961"/>
                    <a:pt x="37081" y="27764"/>
                    <a:pt x="37377" y="27724"/>
                  </a:cubicBezTo>
                  <a:cubicBezTo>
                    <a:pt x="38677" y="27370"/>
                    <a:pt x="39978" y="27035"/>
                    <a:pt x="41298" y="26680"/>
                  </a:cubicBezTo>
                  <a:cubicBezTo>
                    <a:pt x="41336" y="26663"/>
                    <a:pt x="41375" y="26655"/>
                    <a:pt x="41414" y="26655"/>
                  </a:cubicBezTo>
                  <a:cubicBezTo>
                    <a:pt x="41554" y="26655"/>
                    <a:pt x="41685" y="26758"/>
                    <a:pt x="41731" y="26897"/>
                  </a:cubicBezTo>
                  <a:cubicBezTo>
                    <a:pt x="40332" y="28158"/>
                    <a:pt x="38933" y="29419"/>
                    <a:pt x="37554" y="30680"/>
                  </a:cubicBezTo>
                  <a:cubicBezTo>
                    <a:pt x="37121" y="31074"/>
                    <a:pt x="36667" y="31448"/>
                    <a:pt x="36254" y="31882"/>
                  </a:cubicBezTo>
                  <a:cubicBezTo>
                    <a:pt x="35702" y="32453"/>
                    <a:pt x="35682" y="33162"/>
                    <a:pt x="36155" y="33694"/>
                  </a:cubicBezTo>
                  <a:cubicBezTo>
                    <a:pt x="36408" y="34000"/>
                    <a:pt x="36741" y="34159"/>
                    <a:pt x="37095" y="34159"/>
                  </a:cubicBezTo>
                  <a:cubicBezTo>
                    <a:pt x="37402" y="34159"/>
                    <a:pt x="37725" y="34040"/>
                    <a:pt x="38027" y="33793"/>
                  </a:cubicBezTo>
                  <a:cubicBezTo>
                    <a:pt x="38539" y="33399"/>
                    <a:pt x="39012" y="32946"/>
                    <a:pt x="39465" y="32512"/>
                  </a:cubicBezTo>
                  <a:cubicBezTo>
                    <a:pt x="40884" y="31133"/>
                    <a:pt x="42302" y="29774"/>
                    <a:pt x="43701" y="28375"/>
                  </a:cubicBezTo>
                  <a:cubicBezTo>
                    <a:pt x="43862" y="28227"/>
                    <a:pt x="44005" y="28116"/>
                    <a:pt x="44185" y="28116"/>
                  </a:cubicBezTo>
                  <a:cubicBezTo>
                    <a:pt x="44270" y="28116"/>
                    <a:pt x="44363" y="28141"/>
                    <a:pt x="44470" y="28197"/>
                  </a:cubicBezTo>
                  <a:cubicBezTo>
                    <a:pt x="45356" y="28650"/>
                    <a:pt x="46243" y="29084"/>
                    <a:pt x="47130" y="29517"/>
                  </a:cubicBezTo>
                  <a:cubicBezTo>
                    <a:pt x="47031" y="29774"/>
                    <a:pt x="46814" y="29813"/>
                    <a:pt x="46637" y="29892"/>
                  </a:cubicBezTo>
                  <a:cubicBezTo>
                    <a:pt x="44214" y="30956"/>
                    <a:pt x="41908" y="32256"/>
                    <a:pt x="39721" y="33773"/>
                  </a:cubicBezTo>
                  <a:cubicBezTo>
                    <a:pt x="39485" y="33931"/>
                    <a:pt x="39249" y="34108"/>
                    <a:pt x="39032" y="34305"/>
                  </a:cubicBezTo>
                  <a:cubicBezTo>
                    <a:pt x="38193" y="35178"/>
                    <a:pt x="38900" y="36511"/>
                    <a:pt x="39940" y="36511"/>
                  </a:cubicBezTo>
                  <a:cubicBezTo>
                    <a:pt x="40097" y="36511"/>
                    <a:pt x="40262" y="36481"/>
                    <a:pt x="40431" y="36413"/>
                  </a:cubicBezTo>
                  <a:cubicBezTo>
                    <a:pt x="40766" y="36256"/>
                    <a:pt x="41061" y="36078"/>
                    <a:pt x="41357" y="35881"/>
                  </a:cubicBezTo>
                  <a:cubicBezTo>
                    <a:pt x="42933" y="34877"/>
                    <a:pt x="44509" y="33832"/>
                    <a:pt x="46144" y="32926"/>
                  </a:cubicBezTo>
                  <a:cubicBezTo>
                    <a:pt x="47346" y="32256"/>
                    <a:pt x="48666" y="31764"/>
                    <a:pt x="49809" y="30975"/>
                  </a:cubicBezTo>
                  <a:cubicBezTo>
                    <a:pt x="49871" y="30914"/>
                    <a:pt x="49963" y="30883"/>
                    <a:pt x="50053" y="30883"/>
                  </a:cubicBezTo>
                  <a:cubicBezTo>
                    <a:pt x="50106" y="30883"/>
                    <a:pt x="50159" y="30894"/>
                    <a:pt x="50203" y="30916"/>
                  </a:cubicBezTo>
                  <a:cubicBezTo>
                    <a:pt x="50696" y="31172"/>
                    <a:pt x="51248" y="31251"/>
                    <a:pt x="51661" y="31626"/>
                  </a:cubicBezTo>
                  <a:cubicBezTo>
                    <a:pt x="51563" y="31842"/>
                    <a:pt x="51405" y="31842"/>
                    <a:pt x="51267" y="31882"/>
                  </a:cubicBezTo>
                  <a:cubicBezTo>
                    <a:pt x="48844" y="32788"/>
                    <a:pt x="46479" y="33832"/>
                    <a:pt x="44095" y="34837"/>
                  </a:cubicBezTo>
                  <a:cubicBezTo>
                    <a:pt x="43879" y="34916"/>
                    <a:pt x="43662" y="35014"/>
                    <a:pt x="43465" y="35133"/>
                  </a:cubicBezTo>
                  <a:cubicBezTo>
                    <a:pt x="42972" y="35448"/>
                    <a:pt x="42756" y="36059"/>
                    <a:pt x="42992" y="36610"/>
                  </a:cubicBezTo>
                  <a:cubicBezTo>
                    <a:pt x="43177" y="37030"/>
                    <a:pt x="43604" y="37306"/>
                    <a:pt x="44055" y="37306"/>
                  </a:cubicBezTo>
                  <a:cubicBezTo>
                    <a:pt x="44134" y="37306"/>
                    <a:pt x="44213" y="37298"/>
                    <a:pt x="44292" y="37280"/>
                  </a:cubicBezTo>
                  <a:cubicBezTo>
                    <a:pt x="44627" y="37201"/>
                    <a:pt x="44962" y="37083"/>
                    <a:pt x="45297" y="36965"/>
                  </a:cubicBezTo>
                  <a:cubicBezTo>
                    <a:pt x="47011" y="36335"/>
                    <a:pt x="48706" y="35684"/>
                    <a:pt x="50420" y="35074"/>
                  </a:cubicBezTo>
                  <a:cubicBezTo>
                    <a:pt x="50569" y="35014"/>
                    <a:pt x="50717" y="34921"/>
                    <a:pt x="50908" y="34921"/>
                  </a:cubicBezTo>
                  <a:cubicBezTo>
                    <a:pt x="50970" y="34921"/>
                    <a:pt x="51037" y="34931"/>
                    <a:pt x="51110" y="34955"/>
                  </a:cubicBezTo>
                  <a:lnTo>
                    <a:pt x="47425" y="39073"/>
                  </a:lnTo>
                  <a:cubicBezTo>
                    <a:pt x="47287" y="39231"/>
                    <a:pt x="47110" y="39329"/>
                    <a:pt x="46893" y="39349"/>
                  </a:cubicBezTo>
                  <a:cubicBezTo>
                    <a:pt x="46440" y="39408"/>
                    <a:pt x="45967" y="39507"/>
                    <a:pt x="45514" y="39546"/>
                  </a:cubicBezTo>
                  <a:cubicBezTo>
                    <a:pt x="43020" y="39748"/>
                    <a:pt x="40544" y="39984"/>
                    <a:pt x="38053" y="39984"/>
                  </a:cubicBezTo>
                  <a:cubicBezTo>
                    <a:pt x="37867" y="39984"/>
                    <a:pt x="37681" y="39982"/>
                    <a:pt x="37495" y="39980"/>
                  </a:cubicBezTo>
                  <a:cubicBezTo>
                    <a:pt x="37432" y="39974"/>
                    <a:pt x="37368" y="39972"/>
                    <a:pt x="37305" y="39972"/>
                  </a:cubicBezTo>
                  <a:cubicBezTo>
                    <a:pt x="37132" y="39972"/>
                    <a:pt x="36959" y="39990"/>
                    <a:pt x="36786" y="40019"/>
                  </a:cubicBezTo>
                  <a:cubicBezTo>
                    <a:pt x="36254" y="40117"/>
                    <a:pt x="35840" y="40571"/>
                    <a:pt x="35840" y="41122"/>
                  </a:cubicBezTo>
                  <a:cubicBezTo>
                    <a:pt x="35801" y="41674"/>
                    <a:pt x="36175" y="42167"/>
                    <a:pt x="36707" y="42285"/>
                  </a:cubicBezTo>
                  <a:cubicBezTo>
                    <a:pt x="37081" y="42364"/>
                    <a:pt x="37475" y="42403"/>
                    <a:pt x="37850" y="42423"/>
                  </a:cubicBezTo>
                  <a:cubicBezTo>
                    <a:pt x="38746" y="42452"/>
                    <a:pt x="39643" y="42472"/>
                    <a:pt x="40539" y="42472"/>
                  </a:cubicBezTo>
                  <a:cubicBezTo>
                    <a:pt x="41436" y="42472"/>
                    <a:pt x="42332" y="42452"/>
                    <a:pt x="43228" y="42403"/>
                  </a:cubicBezTo>
                  <a:cubicBezTo>
                    <a:pt x="43354" y="42381"/>
                    <a:pt x="43482" y="42370"/>
                    <a:pt x="43612" y="42370"/>
                  </a:cubicBezTo>
                  <a:cubicBezTo>
                    <a:pt x="43827" y="42370"/>
                    <a:pt x="44044" y="42401"/>
                    <a:pt x="44253" y="42462"/>
                  </a:cubicBezTo>
                  <a:cubicBezTo>
                    <a:pt x="43663" y="43144"/>
                    <a:pt x="43246" y="43912"/>
                    <a:pt x="42292" y="43912"/>
                  </a:cubicBezTo>
                  <a:cubicBezTo>
                    <a:pt x="42226" y="43912"/>
                    <a:pt x="42157" y="43908"/>
                    <a:pt x="42086" y="43900"/>
                  </a:cubicBezTo>
                  <a:cubicBezTo>
                    <a:pt x="41987" y="43900"/>
                    <a:pt x="41908" y="43920"/>
                    <a:pt x="41810" y="43940"/>
                  </a:cubicBezTo>
                  <a:cubicBezTo>
                    <a:pt x="38598" y="44432"/>
                    <a:pt x="35387" y="44964"/>
                    <a:pt x="32116" y="45220"/>
                  </a:cubicBezTo>
                  <a:cubicBezTo>
                    <a:pt x="31860" y="45240"/>
                    <a:pt x="31604" y="45299"/>
                    <a:pt x="31348" y="45418"/>
                  </a:cubicBezTo>
                  <a:cubicBezTo>
                    <a:pt x="30895" y="45634"/>
                    <a:pt x="30619" y="46127"/>
                    <a:pt x="30717" y="46639"/>
                  </a:cubicBezTo>
                  <a:cubicBezTo>
                    <a:pt x="30776" y="47132"/>
                    <a:pt x="31151" y="47506"/>
                    <a:pt x="31643" y="47585"/>
                  </a:cubicBezTo>
                  <a:cubicBezTo>
                    <a:pt x="31840" y="47605"/>
                    <a:pt x="32037" y="47624"/>
                    <a:pt x="32254" y="47624"/>
                  </a:cubicBezTo>
                  <a:cubicBezTo>
                    <a:pt x="34579" y="47545"/>
                    <a:pt x="36884" y="47348"/>
                    <a:pt x="39189" y="47033"/>
                  </a:cubicBezTo>
                  <a:cubicBezTo>
                    <a:pt x="39358" y="46991"/>
                    <a:pt x="39527" y="46971"/>
                    <a:pt x="39699" y="46971"/>
                  </a:cubicBezTo>
                  <a:cubicBezTo>
                    <a:pt x="39848" y="46971"/>
                    <a:pt x="39999" y="46986"/>
                    <a:pt x="40155" y="47013"/>
                  </a:cubicBezTo>
                  <a:cubicBezTo>
                    <a:pt x="39071" y="48196"/>
                    <a:pt x="38086" y="49279"/>
                    <a:pt x="37121" y="50363"/>
                  </a:cubicBezTo>
                  <a:cubicBezTo>
                    <a:pt x="36983" y="50484"/>
                    <a:pt x="36800" y="50544"/>
                    <a:pt x="36624" y="50544"/>
                  </a:cubicBezTo>
                  <a:cubicBezTo>
                    <a:pt x="36599" y="50544"/>
                    <a:pt x="36574" y="50543"/>
                    <a:pt x="36549" y="50540"/>
                  </a:cubicBezTo>
                  <a:cubicBezTo>
                    <a:pt x="33682" y="50576"/>
                    <a:pt x="30848" y="51068"/>
                    <a:pt x="27988" y="51068"/>
                  </a:cubicBezTo>
                  <a:cubicBezTo>
                    <a:pt x="27702" y="51068"/>
                    <a:pt x="27417" y="51063"/>
                    <a:pt x="27131" y="51053"/>
                  </a:cubicBezTo>
                  <a:cubicBezTo>
                    <a:pt x="27052" y="51053"/>
                    <a:pt x="26954" y="51053"/>
                    <a:pt x="26875" y="51072"/>
                  </a:cubicBezTo>
                  <a:cubicBezTo>
                    <a:pt x="26323" y="51151"/>
                    <a:pt x="25910" y="51584"/>
                    <a:pt x="25851" y="52136"/>
                  </a:cubicBezTo>
                  <a:cubicBezTo>
                    <a:pt x="25811" y="52688"/>
                    <a:pt x="26146" y="53180"/>
                    <a:pt x="26678" y="53358"/>
                  </a:cubicBezTo>
                  <a:cubicBezTo>
                    <a:pt x="27013" y="53456"/>
                    <a:pt x="27348" y="53515"/>
                    <a:pt x="27703" y="53515"/>
                  </a:cubicBezTo>
                  <a:cubicBezTo>
                    <a:pt x="28079" y="53531"/>
                    <a:pt x="28455" y="53537"/>
                    <a:pt x="28831" y="53537"/>
                  </a:cubicBezTo>
                  <a:cubicBezTo>
                    <a:pt x="30400" y="53537"/>
                    <a:pt x="31961" y="53425"/>
                    <a:pt x="33535" y="53377"/>
                  </a:cubicBezTo>
                  <a:cubicBezTo>
                    <a:pt x="33633" y="53368"/>
                    <a:pt x="33746" y="53328"/>
                    <a:pt x="33857" y="53328"/>
                  </a:cubicBezTo>
                  <a:cubicBezTo>
                    <a:pt x="33968" y="53328"/>
                    <a:pt x="34077" y="53368"/>
                    <a:pt x="34165" y="53515"/>
                  </a:cubicBezTo>
                  <a:cubicBezTo>
                    <a:pt x="33594" y="54284"/>
                    <a:pt x="32806" y="54875"/>
                    <a:pt x="31899" y="55190"/>
                  </a:cubicBezTo>
                  <a:cubicBezTo>
                    <a:pt x="28806" y="56215"/>
                    <a:pt x="25732" y="57318"/>
                    <a:pt x="22698" y="58520"/>
                  </a:cubicBezTo>
                  <a:cubicBezTo>
                    <a:pt x="22462" y="58618"/>
                    <a:pt x="22225" y="58737"/>
                    <a:pt x="22009" y="58874"/>
                  </a:cubicBezTo>
                  <a:cubicBezTo>
                    <a:pt x="20953" y="59628"/>
                    <a:pt x="21538" y="61229"/>
                    <a:pt x="22746" y="61229"/>
                  </a:cubicBezTo>
                  <a:cubicBezTo>
                    <a:pt x="22801" y="61229"/>
                    <a:pt x="22857" y="61226"/>
                    <a:pt x="22915" y="61219"/>
                  </a:cubicBezTo>
                  <a:cubicBezTo>
                    <a:pt x="23151" y="61180"/>
                    <a:pt x="23388" y="61121"/>
                    <a:pt x="23585" y="61022"/>
                  </a:cubicBezTo>
                  <a:cubicBezTo>
                    <a:pt x="24728" y="60608"/>
                    <a:pt x="25851" y="60175"/>
                    <a:pt x="26974" y="59761"/>
                  </a:cubicBezTo>
                  <a:cubicBezTo>
                    <a:pt x="27900" y="59406"/>
                    <a:pt x="28845" y="59091"/>
                    <a:pt x="29771" y="58756"/>
                  </a:cubicBezTo>
                  <a:lnTo>
                    <a:pt x="29771" y="58756"/>
                  </a:lnTo>
                  <a:cubicBezTo>
                    <a:pt x="29791" y="58934"/>
                    <a:pt x="29712" y="59091"/>
                    <a:pt x="29594" y="59190"/>
                  </a:cubicBezTo>
                  <a:cubicBezTo>
                    <a:pt x="28392" y="60530"/>
                    <a:pt x="27190" y="61869"/>
                    <a:pt x="26008" y="63189"/>
                  </a:cubicBezTo>
                  <a:cubicBezTo>
                    <a:pt x="25811" y="63386"/>
                    <a:pt x="25634" y="63583"/>
                    <a:pt x="25476" y="63800"/>
                  </a:cubicBezTo>
                  <a:cubicBezTo>
                    <a:pt x="24739" y="64779"/>
                    <a:pt x="25577" y="65918"/>
                    <a:pt x="26532" y="65918"/>
                  </a:cubicBezTo>
                  <a:cubicBezTo>
                    <a:pt x="26827" y="65918"/>
                    <a:pt x="27133" y="65809"/>
                    <a:pt x="27407" y="65554"/>
                  </a:cubicBezTo>
                  <a:cubicBezTo>
                    <a:pt x="27663" y="65337"/>
                    <a:pt x="27880" y="65101"/>
                    <a:pt x="28097" y="64844"/>
                  </a:cubicBezTo>
                  <a:cubicBezTo>
                    <a:pt x="29200" y="63583"/>
                    <a:pt x="30284" y="62322"/>
                    <a:pt x="31387" y="61062"/>
                  </a:cubicBezTo>
                  <a:cubicBezTo>
                    <a:pt x="31545" y="60904"/>
                    <a:pt x="31624" y="60648"/>
                    <a:pt x="31899" y="60648"/>
                  </a:cubicBezTo>
                  <a:cubicBezTo>
                    <a:pt x="31978" y="60766"/>
                    <a:pt x="31919" y="60884"/>
                    <a:pt x="31899" y="60983"/>
                  </a:cubicBezTo>
                  <a:cubicBezTo>
                    <a:pt x="31545" y="62697"/>
                    <a:pt x="31210" y="64391"/>
                    <a:pt x="30855" y="66086"/>
                  </a:cubicBezTo>
                  <a:cubicBezTo>
                    <a:pt x="30678" y="66972"/>
                    <a:pt x="31032" y="67642"/>
                    <a:pt x="31761" y="67820"/>
                  </a:cubicBezTo>
                  <a:cubicBezTo>
                    <a:pt x="31892" y="67853"/>
                    <a:pt x="32018" y="67869"/>
                    <a:pt x="32139" y="67869"/>
                  </a:cubicBezTo>
                  <a:cubicBezTo>
                    <a:pt x="32733" y="67869"/>
                    <a:pt x="33204" y="67476"/>
                    <a:pt x="33416" y="66756"/>
                  </a:cubicBezTo>
                  <a:cubicBezTo>
                    <a:pt x="33554" y="66362"/>
                    <a:pt x="33613" y="65967"/>
                    <a:pt x="33712" y="65554"/>
                  </a:cubicBezTo>
                  <a:cubicBezTo>
                    <a:pt x="34244" y="63268"/>
                    <a:pt x="34441" y="60924"/>
                    <a:pt x="34934" y="58618"/>
                  </a:cubicBezTo>
                  <a:cubicBezTo>
                    <a:pt x="35072" y="57988"/>
                    <a:pt x="35249" y="57357"/>
                    <a:pt x="35170" y="56707"/>
                  </a:cubicBezTo>
                  <a:cubicBezTo>
                    <a:pt x="35150" y="56530"/>
                    <a:pt x="35190" y="56353"/>
                    <a:pt x="35328" y="56234"/>
                  </a:cubicBezTo>
                  <a:cubicBezTo>
                    <a:pt x="35702" y="55821"/>
                    <a:pt x="36076" y="55427"/>
                    <a:pt x="36510" y="54973"/>
                  </a:cubicBezTo>
                  <a:cubicBezTo>
                    <a:pt x="36667" y="55289"/>
                    <a:pt x="36766" y="55624"/>
                    <a:pt x="36805" y="55958"/>
                  </a:cubicBezTo>
                  <a:cubicBezTo>
                    <a:pt x="37101" y="57633"/>
                    <a:pt x="37377" y="59328"/>
                    <a:pt x="37790" y="60983"/>
                  </a:cubicBezTo>
                  <a:cubicBezTo>
                    <a:pt x="37830" y="61199"/>
                    <a:pt x="37909" y="61436"/>
                    <a:pt x="37988" y="61653"/>
                  </a:cubicBezTo>
                  <a:cubicBezTo>
                    <a:pt x="38230" y="62162"/>
                    <a:pt x="38691" y="62392"/>
                    <a:pt x="39150" y="62392"/>
                  </a:cubicBezTo>
                  <a:cubicBezTo>
                    <a:pt x="39812" y="62392"/>
                    <a:pt x="40470" y="61915"/>
                    <a:pt x="40470" y="61101"/>
                  </a:cubicBezTo>
                  <a:cubicBezTo>
                    <a:pt x="40470" y="60825"/>
                    <a:pt x="40431" y="60569"/>
                    <a:pt x="40352" y="60313"/>
                  </a:cubicBezTo>
                  <a:cubicBezTo>
                    <a:pt x="39800" y="57968"/>
                    <a:pt x="39268" y="55624"/>
                    <a:pt x="38697" y="53279"/>
                  </a:cubicBezTo>
                  <a:cubicBezTo>
                    <a:pt x="38579" y="52944"/>
                    <a:pt x="38657" y="52570"/>
                    <a:pt x="38914" y="52333"/>
                  </a:cubicBezTo>
                  <a:cubicBezTo>
                    <a:pt x="39386" y="51860"/>
                    <a:pt x="39840" y="51328"/>
                    <a:pt x="40293" y="50836"/>
                  </a:cubicBezTo>
                  <a:cubicBezTo>
                    <a:pt x="40687" y="50383"/>
                    <a:pt x="41101" y="49949"/>
                    <a:pt x="41514" y="49496"/>
                  </a:cubicBezTo>
                  <a:cubicBezTo>
                    <a:pt x="41633" y="49634"/>
                    <a:pt x="41692" y="49831"/>
                    <a:pt x="41652" y="50008"/>
                  </a:cubicBezTo>
                  <a:cubicBezTo>
                    <a:pt x="41593" y="51841"/>
                    <a:pt x="41652" y="53653"/>
                    <a:pt x="41731" y="55486"/>
                  </a:cubicBezTo>
                  <a:cubicBezTo>
                    <a:pt x="41770" y="56353"/>
                    <a:pt x="41849" y="57239"/>
                    <a:pt x="41967" y="58106"/>
                  </a:cubicBezTo>
                  <a:cubicBezTo>
                    <a:pt x="42045" y="58744"/>
                    <a:pt x="42577" y="59230"/>
                    <a:pt x="43211" y="59230"/>
                  </a:cubicBezTo>
                  <a:cubicBezTo>
                    <a:pt x="43223" y="59230"/>
                    <a:pt x="43236" y="59230"/>
                    <a:pt x="43248" y="59229"/>
                  </a:cubicBezTo>
                  <a:cubicBezTo>
                    <a:pt x="43918" y="59229"/>
                    <a:pt x="44489" y="58717"/>
                    <a:pt x="44549" y="58047"/>
                  </a:cubicBezTo>
                  <a:cubicBezTo>
                    <a:pt x="44588" y="57712"/>
                    <a:pt x="44568" y="57397"/>
                    <a:pt x="44529" y="57082"/>
                  </a:cubicBezTo>
                  <a:cubicBezTo>
                    <a:pt x="44292" y="54087"/>
                    <a:pt x="44233" y="51092"/>
                    <a:pt x="44194" y="48097"/>
                  </a:cubicBezTo>
                  <a:cubicBezTo>
                    <a:pt x="44174" y="47703"/>
                    <a:pt x="44253" y="47329"/>
                    <a:pt x="44253" y="46954"/>
                  </a:cubicBezTo>
                  <a:cubicBezTo>
                    <a:pt x="44273" y="46324"/>
                    <a:pt x="44627" y="45969"/>
                    <a:pt x="45100" y="45654"/>
                  </a:cubicBezTo>
                  <a:cubicBezTo>
                    <a:pt x="45238" y="45831"/>
                    <a:pt x="45337" y="46048"/>
                    <a:pt x="45356" y="46265"/>
                  </a:cubicBezTo>
                  <a:cubicBezTo>
                    <a:pt x="45750" y="47920"/>
                    <a:pt x="46144" y="49575"/>
                    <a:pt x="46539" y="51250"/>
                  </a:cubicBezTo>
                  <a:cubicBezTo>
                    <a:pt x="46598" y="51525"/>
                    <a:pt x="46696" y="51801"/>
                    <a:pt x="46834" y="52057"/>
                  </a:cubicBezTo>
                  <a:cubicBezTo>
                    <a:pt x="47074" y="52473"/>
                    <a:pt x="47508" y="52707"/>
                    <a:pt x="47968" y="52707"/>
                  </a:cubicBezTo>
                  <a:cubicBezTo>
                    <a:pt x="48076" y="52707"/>
                    <a:pt x="48184" y="52694"/>
                    <a:pt x="48292" y="52668"/>
                  </a:cubicBezTo>
                  <a:cubicBezTo>
                    <a:pt x="48844" y="52530"/>
                    <a:pt x="49238" y="52018"/>
                    <a:pt x="49238" y="51427"/>
                  </a:cubicBezTo>
                  <a:cubicBezTo>
                    <a:pt x="49238" y="51112"/>
                    <a:pt x="49179" y="50796"/>
                    <a:pt x="49100" y="50481"/>
                  </a:cubicBezTo>
                  <a:cubicBezTo>
                    <a:pt x="48627" y="48747"/>
                    <a:pt x="48134" y="47033"/>
                    <a:pt x="47662" y="45299"/>
                  </a:cubicBezTo>
                  <a:cubicBezTo>
                    <a:pt x="47484" y="44689"/>
                    <a:pt x="47090" y="44038"/>
                    <a:pt x="47169" y="43467"/>
                  </a:cubicBezTo>
                  <a:cubicBezTo>
                    <a:pt x="47268" y="42817"/>
                    <a:pt x="47997" y="42442"/>
                    <a:pt x="48430" y="41930"/>
                  </a:cubicBezTo>
                  <a:cubicBezTo>
                    <a:pt x="48785" y="41497"/>
                    <a:pt x="49179" y="41083"/>
                    <a:pt x="49553" y="40689"/>
                  </a:cubicBezTo>
                  <a:cubicBezTo>
                    <a:pt x="49711" y="40531"/>
                    <a:pt x="49829" y="40315"/>
                    <a:pt x="50065" y="40236"/>
                  </a:cubicBezTo>
                  <a:cubicBezTo>
                    <a:pt x="50243" y="40551"/>
                    <a:pt x="50164" y="40846"/>
                    <a:pt x="50144" y="41122"/>
                  </a:cubicBezTo>
                  <a:cubicBezTo>
                    <a:pt x="50046" y="43684"/>
                    <a:pt x="50105" y="46245"/>
                    <a:pt x="50203" y="48806"/>
                  </a:cubicBezTo>
                  <a:cubicBezTo>
                    <a:pt x="50184" y="49141"/>
                    <a:pt x="50223" y="49496"/>
                    <a:pt x="50341" y="49831"/>
                  </a:cubicBezTo>
                  <a:cubicBezTo>
                    <a:pt x="50546" y="50353"/>
                    <a:pt x="51034" y="50681"/>
                    <a:pt x="51570" y="50681"/>
                  </a:cubicBezTo>
                  <a:cubicBezTo>
                    <a:pt x="51601" y="50681"/>
                    <a:pt x="51631" y="50680"/>
                    <a:pt x="51661" y="50678"/>
                  </a:cubicBezTo>
                  <a:cubicBezTo>
                    <a:pt x="52272" y="50619"/>
                    <a:pt x="52765" y="50146"/>
                    <a:pt x="52843" y="49535"/>
                  </a:cubicBezTo>
                  <a:cubicBezTo>
                    <a:pt x="52883" y="49220"/>
                    <a:pt x="52883" y="48885"/>
                    <a:pt x="52843" y="48570"/>
                  </a:cubicBezTo>
                  <a:cubicBezTo>
                    <a:pt x="52745" y="45378"/>
                    <a:pt x="52765" y="42167"/>
                    <a:pt x="52706" y="38955"/>
                  </a:cubicBezTo>
                  <a:cubicBezTo>
                    <a:pt x="52666" y="37615"/>
                    <a:pt x="52922" y="36492"/>
                    <a:pt x="53947" y="35586"/>
                  </a:cubicBezTo>
                  <a:cubicBezTo>
                    <a:pt x="54301" y="35231"/>
                    <a:pt x="54617" y="34837"/>
                    <a:pt x="54912" y="34443"/>
                  </a:cubicBezTo>
                  <a:cubicBezTo>
                    <a:pt x="55030" y="34305"/>
                    <a:pt x="55109" y="34128"/>
                    <a:pt x="55346" y="34128"/>
                  </a:cubicBezTo>
                  <a:cubicBezTo>
                    <a:pt x="55346" y="34207"/>
                    <a:pt x="55365" y="34285"/>
                    <a:pt x="55365" y="34364"/>
                  </a:cubicBezTo>
                  <a:cubicBezTo>
                    <a:pt x="55109" y="36315"/>
                    <a:pt x="54833" y="38265"/>
                    <a:pt x="54597" y="40216"/>
                  </a:cubicBezTo>
                  <a:cubicBezTo>
                    <a:pt x="54518" y="40945"/>
                    <a:pt x="54361" y="41674"/>
                    <a:pt x="54400" y="42403"/>
                  </a:cubicBezTo>
                  <a:cubicBezTo>
                    <a:pt x="54389" y="43237"/>
                    <a:pt x="55036" y="43707"/>
                    <a:pt x="55688" y="43707"/>
                  </a:cubicBezTo>
                  <a:cubicBezTo>
                    <a:pt x="56191" y="43707"/>
                    <a:pt x="56696" y="43426"/>
                    <a:pt x="56902" y="42817"/>
                  </a:cubicBezTo>
                  <a:cubicBezTo>
                    <a:pt x="56981" y="42541"/>
                    <a:pt x="57040" y="42245"/>
                    <a:pt x="57080" y="41970"/>
                  </a:cubicBezTo>
                  <a:cubicBezTo>
                    <a:pt x="57395" y="39664"/>
                    <a:pt x="57533" y="37339"/>
                    <a:pt x="57749" y="35034"/>
                  </a:cubicBezTo>
                  <a:cubicBezTo>
                    <a:pt x="57749" y="34680"/>
                    <a:pt x="57809" y="34305"/>
                    <a:pt x="57966" y="33970"/>
                  </a:cubicBezTo>
                  <a:lnTo>
                    <a:pt x="63030" y="35665"/>
                  </a:lnTo>
                  <a:cubicBezTo>
                    <a:pt x="62675" y="35901"/>
                    <a:pt x="62439" y="36059"/>
                    <a:pt x="62183" y="36197"/>
                  </a:cubicBezTo>
                  <a:cubicBezTo>
                    <a:pt x="61099" y="36847"/>
                    <a:pt x="59996" y="37477"/>
                    <a:pt x="58932" y="38147"/>
                  </a:cubicBezTo>
                  <a:cubicBezTo>
                    <a:pt x="58360" y="38462"/>
                    <a:pt x="58163" y="39191"/>
                    <a:pt x="58478" y="39763"/>
                  </a:cubicBezTo>
                  <a:cubicBezTo>
                    <a:pt x="58695" y="40141"/>
                    <a:pt x="59078" y="40353"/>
                    <a:pt x="59476" y="40353"/>
                  </a:cubicBezTo>
                  <a:cubicBezTo>
                    <a:pt x="59657" y="40353"/>
                    <a:pt x="59842" y="40309"/>
                    <a:pt x="60015" y="40216"/>
                  </a:cubicBezTo>
                  <a:cubicBezTo>
                    <a:pt x="62064" y="39191"/>
                    <a:pt x="64074" y="38108"/>
                    <a:pt x="66103" y="37044"/>
                  </a:cubicBezTo>
                  <a:cubicBezTo>
                    <a:pt x="66438" y="36877"/>
                    <a:pt x="66704" y="36768"/>
                    <a:pt x="66998" y="36768"/>
                  </a:cubicBezTo>
                  <a:cubicBezTo>
                    <a:pt x="67120" y="36768"/>
                    <a:pt x="67246" y="36787"/>
                    <a:pt x="67384" y="36827"/>
                  </a:cubicBezTo>
                  <a:cubicBezTo>
                    <a:pt x="68369" y="37123"/>
                    <a:pt x="69374" y="37379"/>
                    <a:pt x="70379" y="37596"/>
                  </a:cubicBezTo>
                  <a:cubicBezTo>
                    <a:pt x="70474" y="37615"/>
                    <a:pt x="70565" y="37625"/>
                    <a:pt x="70652" y="37625"/>
                  </a:cubicBezTo>
                  <a:cubicBezTo>
                    <a:pt x="71870" y="37625"/>
                    <a:pt x="72316" y="35808"/>
                    <a:pt x="71029" y="35330"/>
                  </a:cubicBezTo>
                  <a:cubicBezTo>
                    <a:pt x="70832" y="35271"/>
                    <a:pt x="70635" y="35192"/>
                    <a:pt x="70438" y="35152"/>
                  </a:cubicBezTo>
                  <a:cubicBezTo>
                    <a:pt x="69630" y="34896"/>
                    <a:pt x="68803" y="34640"/>
                    <a:pt x="67995" y="34384"/>
                  </a:cubicBezTo>
                  <a:cubicBezTo>
                    <a:pt x="67739" y="34345"/>
                    <a:pt x="67522" y="34187"/>
                    <a:pt x="67404" y="33931"/>
                  </a:cubicBezTo>
                  <a:cubicBezTo>
                    <a:pt x="66438" y="31724"/>
                    <a:pt x="65059" y="29734"/>
                    <a:pt x="63838" y="27646"/>
                  </a:cubicBezTo>
                  <a:cubicBezTo>
                    <a:pt x="63384" y="26858"/>
                    <a:pt x="62892" y="26089"/>
                    <a:pt x="62399" y="25340"/>
                  </a:cubicBezTo>
                  <a:cubicBezTo>
                    <a:pt x="62108" y="24876"/>
                    <a:pt x="61727" y="24644"/>
                    <a:pt x="61328" y="24644"/>
                  </a:cubicBezTo>
                  <a:cubicBezTo>
                    <a:pt x="61135" y="24644"/>
                    <a:pt x="60938" y="24699"/>
                    <a:pt x="60744" y="24808"/>
                  </a:cubicBezTo>
                  <a:cubicBezTo>
                    <a:pt x="60173" y="25143"/>
                    <a:pt x="60015" y="25774"/>
                    <a:pt x="60331" y="26503"/>
                  </a:cubicBezTo>
                  <a:cubicBezTo>
                    <a:pt x="60409" y="26680"/>
                    <a:pt x="60528" y="26858"/>
                    <a:pt x="60626" y="27035"/>
                  </a:cubicBezTo>
                  <a:cubicBezTo>
                    <a:pt x="61611" y="28808"/>
                    <a:pt x="62596" y="30581"/>
                    <a:pt x="63581" y="32355"/>
                  </a:cubicBezTo>
                  <a:cubicBezTo>
                    <a:pt x="63700" y="32552"/>
                    <a:pt x="63877" y="32709"/>
                    <a:pt x="63779" y="33064"/>
                  </a:cubicBezTo>
                  <a:cubicBezTo>
                    <a:pt x="62951" y="32729"/>
                    <a:pt x="61887" y="32867"/>
                    <a:pt x="61729" y="31586"/>
                  </a:cubicBezTo>
                  <a:cubicBezTo>
                    <a:pt x="61710" y="31409"/>
                    <a:pt x="61532" y="31232"/>
                    <a:pt x="61414" y="31074"/>
                  </a:cubicBezTo>
                  <a:cubicBezTo>
                    <a:pt x="59818" y="28847"/>
                    <a:pt x="58341" y="26542"/>
                    <a:pt x="56883" y="24217"/>
                  </a:cubicBezTo>
                  <a:cubicBezTo>
                    <a:pt x="56705" y="23922"/>
                    <a:pt x="56508" y="23626"/>
                    <a:pt x="56272" y="23370"/>
                  </a:cubicBezTo>
                  <a:cubicBezTo>
                    <a:pt x="55975" y="23014"/>
                    <a:pt x="55607" y="22830"/>
                    <a:pt x="55249" y="22830"/>
                  </a:cubicBezTo>
                  <a:cubicBezTo>
                    <a:pt x="55013" y="22830"/>
                    <a:pt x="54781" y="22910"/>
                    <a:pt x="54577" y="23075"/>
                  </a:cubicBezTo>
                  <a:cubicBezTo>
                    <a:pt x="54065" y="23449"/>
                    <a:pt x="53967" y="24060"/>
                    <a:pt x="54361" y="24730"/>
                  </a:cubicBezTo>
                  <a:cubicBezTo>
                    <a:pt x="55484" y="26621"/>
                    <a:pt x="56607" y="28513"/>
                    <a:pt x="57710" y="30424"/>
                  </a:cubicBezTo>
                  <a:cubicBezTo>
                    <a:pt x="57828" y="30601"/>
                    <a:pt x="58045" y="30759"/>
                    <a:pt x="57966" y="31113"/>
                  </a:cubicBezTo>
                  <a:cubicBezTo>
                    <a:pt x="57178" y="30818"/>
                    <a:pt x="56429" y="30522"/>
                    <a:pt x="55661" y="30266"/>
                  </a:cubicBezTo>
                  <a:cubicBezTo>
                    <a:pt x="54991" y="30069"/>
                    <a:pt x="54479" y="29774"/>
                    <a:pt x="54538" y="28966"/>
                  </a:cubicBezTo>
                  <a:cubicBezTo>
                    <a:pt x="54518" y="28788"/>
                    <a:pt x="54479" y="28611"/>
                    <a:pt x="54420" y="28453"/>
                  </a:cubicBezTo>
                  <a:cubicBezTo>
                    <a:pt x="53848" y="26385"/>
                    <a:pt x="53178" y="24355"/>
                    <a:pt x="52686" y="22267"/>
                  </a:cubicBezTo>
                  <a:cubicBezTo>
                    <a:pt x="52666" y="22089"/>
                    <a:pt x="52587" y="21912"/>
                    <a:pt x="52509" y="21755"/>
                  </a:cubicBezTo>
                  <a:cubicBezTo>
                    <a:pt x="52313" y="21379"/>
                    <a:pt x="51928" y="21153"/>
                    <a:pt x="51511" y="21153"/>
                  </a:cubicBezTo>
                  <a:cubicBezTo>
                    <a:pt x="51424" y="21153"/>
                    <a:pt x="51336" y="21163"/>
                    <a:pt x="51248" y="21183"/>
                  </a:cubicBezTo>
                  <a:cubicBezTo>
                    <a:pt x="50735" y="21262"/>
                    <a:pt x="50361" y="21715"/>
                    <a:pt x="50341" y="22227"/>
                  </a:cubicBezTo>
                  <a:cubicBezTo>
                    <a:pt x="50321" y="22543"/>
                    <a:pt x="50361" y="22878"/>
                    <a:pt x="50440" y="23193"/>
                  </a:cubicBezTo>
                  <a:cubicBezTo>
                    <a:pt x="50775" y="24651"/>
                    <a:pt x="51110" y="26109"/>
                    <a:pt x="51445" y="27567"/>
                  </a:cubicBezTo>
                  <a:cubicBezTo>
                    <a:pt x="51523" y="27862"/>
                    <a:pt x="51681" y="28158"/>
                    <a:pt x="51464" y="28572"/>
                  </a:cubicBezTo>
                  <a:cubicBezTo>
                    <a:pt x="50676" y="28197"/>
                    <a:pt x="49908" y="27843"/>
                    <a:pt x="49139" y="27488"/>
                  </a:cubicBezTo>
                  <a:cubicBezTo>
                    <a:pt x="48903" y="27389"/>
                    <a:pt x="48903" y="27192"/>
                    <a:pt x="48863" y="26995"/>
                  </a:cubicBezTo>
                  <a:cubicBezTo>
                    <a:pt x="48450" y="25005"/>
                    <a:pt x="48036" y="23015"/>
                    <a:pt x="47622" y="21045"/>
                  </a:cubicBezTo>
                  <a:cubicBezTo>
                    <a:pt x="47524" y="20513"/>
                    <a:pt x="47405" y="20001"/>
                    <a:pt x="47268" y="19508"/>
                  </a:cubicBezTo>
                  <a:cubicBezTo>
                    <a:pt x="47128" y="19001"/>
                    <a:pt x="46661" y="18664"/>
                    <a:pt x="46159" y="18664"/>
                  </a:cubicBezTo>
                  <a:cubicBezTo>
                    <a:pt x="46095" y="18664"/>
                    <a:pt x="46031" y="18670"/>
                    <a:pt x="45967" y="18681"/>
                  </a:cubicBezTo>
                  <a:cubicBezTo>
                    <a:pt x="45356" y="18779"/>
                    <a:pt x="44982" y="19252"/>
                    <a:pt x="44982" y="19942"/>
                  </a:cubicBezTo>
                  <a:cubicBezTo>
                    <a:pt x="44982" y="20119"/>
                    <a:pt x="45002" y="20297"/>
                    <a:pt x="45041" y="20474"/>
                  </a:cubicBezTo>
                  <a:cubicBezTo>
                    <a:pt x="45199" y="21459"/>
                    <a:pt x="45415" y="22424"/>
                    <a:pt x="45534" y="23429"/>
                  </a:cubicBezTo>
                  <a:cubicBezTo>
                    <a:pt x="45652" y="24198"/>
                    <a:pt x="45908" y="24966"/>
                    <a:pt x="45810" y="25774"/>
                  </a:cubicBezTo>
                  <a:cubicBezTo>
                    <a:pt x="45356" y="25734"/>
                    <a:pt x="45081" y="25577"/>
                    <a:pt x="45002" y="25104"/>
                  </a:cubicBezTo>
                  <a:cubicBezTo>
                    <a:pt x="44923" y="24789"/>
                    <a:pt x="44844" y="24493"/>
                    <a:pt x="44726" y="24178"/>
                  </a:cubicBezTo>
                  <a:cubicBezTo>
                    <a:pt x="43623" y="20888"/>
                    <a:pt x="42283" y="17696"/>
                    <a:pt x="41061" y="14464"/>
                  </a:cubicBezTo>
                  <a:cubicBezTo>
                    <a:pt x="40963" y="14149"/>
                    <a:pt x="40825" y="13854"/>
                    <a:pt x="40608" y="13598"/>
                  </a:cubicBezTo>
                  <a:cubicBezTo>
                    <a:pt x="40399" y="13332"/>
                    <a:pt x="40081" y="13186"/>
                    <a:pt x="39745" y="13186"/>
                  </a:cubicBezTo>
                  <a:cubicBezTo>
                    <a:pt x="39607" y="13186"/>
                    <a:pt x="39465" y="13211"/>
                    <a:pt x="39327" y="13263"/>
                  </a:cubicBezTo>
                  <a:cubicBezTo>
                    <a:pt x="38874" y="13420"/>
                    <a:pt x="38579" y="13854"/>
                    <a:pt x="38579" y="14346"/>
                  </a:cubicBezTo>
                  <a:cubicBezTo>
                    <a:pt x="38598" y="14642"/>
                    <a:pt x="38657" y="14918"/>
                    <a:pt x="38776" y="15193"/>
                  </a:cubicBezTo>
                  <a:cubicBezTo>
                    <a:pt x="39544" y="17656"/>
                    <a:pt x="40431" y="20080"/>
                    <a:pt x="41298" y="22523"/>
                  </a:cubicBezTo>
                  <a:cubicBezTo>
                    <a:pt x="41416" y="22858"/>
                    <a:pt x="41593" y="23153"/>
                    <a:pt x="41554" y="23626"/>
                  </a:cubicBezTo>
                  <a:cubicBezTo>
                    <a:pt x="40884" y="23272"/>
                    <a:pt x="40273" y="22956"/>
                    <a:pt x="39662" y="22621"/>
                  </a:cubicBezTo>
                  <a:cubicBezTo>
                    <a:pt x="39524" y="22523"/>
                    <a:pt x="39406" y="22365"/>
                    <a:pt x="39367" y="22208"/>
                  </a:cubicBezTo>
                  <a:cubicBezTo>
                    <a:pt x="37988" y="18898"/>
                    <a:pt x="36589" y="15588"/>
                    <a:pt x="35190" y="12297"/>
                  </a:cubicBezTo>
                  <a:cubicBezTo>
                    <a:pt x="35072" y="11962"/>
                    <a:pt x="34914" y="11647"/>
                    <a:pt x="34737" y="11351"/>
                  </a:cubicBezTo>
                  <a:cubicBezTo>
                    <a:pt x="34522" y="11008"/>
                    <a:pt x="34152" y="10810"/>
                    <a:pt x="33770" y="10810"/>
                  </a:cubicBezTo>
                  <a:cubicBezTo>
                    <a:pt x="33625" y="10810"/>
                    <a:pt x="33478" y="10839"/>
                    <a:pt x="33338" y="10898"/>
                  </a:cubicBezTo>
                  <a:cubicBezTo>
                    <a:pt x="32806" y="11115"/>
                    <a:pt x="32490" y="11686"/>
                    <a:pt x="32628" y="12258"/>
                  </a:cubicBezTo>
                  <a:cubicBezTo>
                    <a:pt x="32668" y="12455"/>
                    <a:pt x="32747" y="12652"/>
                    <a:pt x="32825" y="12849"/>
                  </a:cubicBezTo>
                  <a:cubicBezTo>
                    <a:pt x="33574" y="15075"/>
                    <a:pt x="34441" y="17262"/>
                    <a:pt x="35288" y="19449"/>
                  </a:cubicBezTo>
                  <a:cubicBezTo>
                    <a:pt x="35367" y="19646"/>
                    <a:pt x="35544" y="19843"/>
                    <a:pt x="35328" y="20119"/>
                  </a:cubicBezTo>
                  <a:cubicBezTo>
                    <a:pt x="34717" y="19765"/>
                    <a:pt x="34126" y="19390"/>
                    <a:pt x="33495" y="19075"/>
                  </a:cubicBezTo>
                  <a:cubicBezTo>
                    <a:pt x="32628" y="18641"/>
                    <a:pt x="32077" y="18109"/>
                    <a:pt x="31899" y="17026"/>
                  </a:cubicBezTo>
                  <a:cubicBezTo>
                    <a:pt x="31604" y="15075"/>
                    <a:pt x="31032" y="13184"/>
                    <a:pt x="30599" y="11273"/>
                  </a:cubicBezTo>
                  <a:cubicBezTo>
                    <a:pt x="30323" y="10150"/>
                    <a:pt x="30106" y="9027"/>
                    <a:pt x="29831" y="7923"/>
                  </a:cubicBezTo>
                  <a:cubicBezTo>
                    <a:pt x="29725" y="7396"/>
                    <a:pt x="29274" y="7041"/>
                    <a:pt x="28758" y="7041"/>
                  </a:cubicBezTo>
                  <a:cubicBezTo>
                    <a:pt x="28696" y="7041"/>
                    <a:pt x="28633" y="7046"/>
                    <a:pt x="28570" y="7056"/>
                  </a:cubicBezTo>
                  <a:cubicBezTo>
                    <a:pt x="27998" y="7115"/>
                    <a:pt x="27545" y="7608"/>
                    <a:pt x="27545" y="8199"/>
                  </a:cubicBezTo>
                  <a:cubicBezTo>
                    <a:pt x="27525" y="8455"/>
                    <a:pt x="27545" y="8731"/>
                    <a:pt x="27604" y="8987"/>
                  </a:cubicBezTo>
                  <a:cubicBezTo>
                    <a:pt x="27900" y="10603"/>
                    <a:pt x="28195" y="12218"/>
                    <a:pt x="28510" y="13834"/>
                  </a:cubicBezTo>
                  <a:cubicBezTo>
                    <a:pt x="28648" y="14583"/>
                    <a:pt x="28806" y="15351"/>
                    <a:pt x="28983" y="16277"/>
                  </a:cubicBezTo>
                  <a:cubicBezTo>
                    <a:pt x="28116" y="15706"/>
                    <a:pt x="27427" y="15233"/>
                    <a:pt x="26698" y="14780"/>
                  </a:cubicBezTo>
                  <a:cubicBezTo>
                    <a:pt x="26363" y="14563"/>
                    <a:pt x="26126" y="14208"/>
                    <a:pt x="26067" y="13795"/>
                  </a:cubicBezTo>
                  <a:cubicBezTo>
                    <a:pt x="25516" y="11056"/>
                    <a:pt x="25102" y="8298"/>
                    <a:pt x="24609" y="5559"/>
                  </a:cubicBezTo>
                  <a:cubicBezTo>
                    <a:pt x="24471" y="4771"/>
                    <a:pt x="24471" y="3963"/>
                    <a:pt x="24196" y="3214"/>
                  </a:cubicBezTo>
                  <a:cubicBezTo>
                    <a:pt x="23980" y="2634"/>
                    <a:pt x="23527" y="2291"/>
                    <a:pt x="23048" y="2291"/>
                  </a:cubicBezTo>
                  <a:cubicBezTo>
                    <a:pt x="22958" y="2291"/>
                    <a:pt x="22867" y="2303"/>
                    <a:pt x="22777" y="2328"/>
                  </a:cubicBezTo>
                  <a:cubicBezTo>
                    <a:pt x="22146" y="2466"/>
                    <a:pt x="21812" y="2997"/>
                    <a:pt x="21910" y="3746"/>
                  </a:cubicBezTo>
                  <a:cubicBezTo>
                    <a:pt x="22225" y="6347"/>
                    <a:pt x="22560" y="8948"/>
                    <a:pt x="22895" y="11529"/>
                  </a:cubicBezTo>
                  <a:cubicBezTo>
                    <a:pt x="22935" y="11706"/>
                    <a:pt x="23033" y="11903"/>
                    <a:pt x="22875" y="12140"/>
                  </a:cubicBezTo>
                  <a:cubicBezTo>
                    <a:pt x="22304" y="11746"/>
                    <a:pt x="21772" y="11391"/>
                    <a:pt x="21240" y="11017"/>
                  </a:cubicBezTo>
                  <a:cubicBezTo>
                    <a:pt x="21083" y="10898"/>
                    <a:pt x="20945" y="10721"/>
                    <a:pt x="20885" y="10544"/>
                  </a:cubicBezTo>
                  <a:cubicBezTo>
                    <a:pt x="19743" y="7490"/>
                    <a:pt x="18600" y="4436"/>
                    <a:pt x="17635" y="1323"/>
                  </a:cubicBezTo>
                  <a:cubicBezTo>
                    <a:pt x="17556" y="1067"/>
                    <a:pt x="17437" y="830"/>
                    <a:pt x="17300" y="594"/>
                  </a:cubicBezTo>
                  <a:cubicBezTo>
                    <a:pt x="17073" y="216"/>
                    <a:pt x="16661" y="1"/>
                    <a:pt x="16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82"/>
            <p:cNvSpPr/>
            <p:nvPr/>
          </p:nvSpPr>
          <p:spPr>
            <a:xfrm>
              <a:off x="6300613" y="3729163"/>
              <a:ext cx="392042" cy="334852"/>
            </a:xfrm>
            <a:custGeom>
              <a:rect b="b" l="l" r="r" t="t"/>
              <a:pathLst>
                <a:path extrusionOk="0" h="12278" w="14375">
                  <a:moveTo>
                    <a:pt x="8131" y="0"/>
                  </a:moveTo>
                  <a:cubicBezTo>
                    <a:pt x="6577" y="0"/>
                    <a:pt x="4995" y="593"/>
                    <a:pt x="3735" y="1912"/>
                  </a:cubicBezTo>
                  <a:cubicBezTo>
                    <a:pt x="0" y="5823"/>
                    <a:pt x="2786" y="12277"/>
                    <a:pt x="8164" y="12277"/>
                  </a:cubicBezTo>
                  <a:cubicBezTo>
                    <a:pt x="8205" y="12277"/>
                    <a:pt x="8246" y="12277"/>
                    <a:pt x="8286" y="12276"/>
                  </a:cubicBezTo>
                  <a:cubicBezTo>
                    <a:pt x="11675" y="12197"/>
                    <a:pt x="14375" y="9380"/>
                    <a:pt x="14296" y="5971"/>
                  </a:cubicBezTo>
                  <a:cubicBezTo>
                    <a:pt x="14191" y="2341"/>
                    <a:pt x="11218" y="0"/>
                    <a:pt x="8131" y="0"/>
                  </a:cubicBezTo>
                  <a:close/>
                </a:path>
              </a:pathLst>
            </a:custGeom>
            <a:solidFill>
              <a:srgbClr val="EB5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82"/>
            <p:cNvSpPr/>
            <p:nvPr/>
          </p:nvSpPr>
          <p:spPr>
            <a:xfrm>
              <a:off x="6729174" y="3626155"/>
              <a:ext cx="326725" cy="333161"/>
            </a:xfrm>
            <a:custGeom>
              <a:rect b="b" l="l" r="r" t="t"/>
              <a:pathLst>
                <a:path extrusionOk="0" h="12216" w="11980">
                  <a:moveTo>
                    <a:pt x="6051" y="1"/>
                  </a:moveTo>
                  <a:cubicBezTo>
                    <a:pt x="5513" y="1"/>
                    <a:pt x="4968" y="70"/>
                    <a:pt x="4434" y="212"/>
                  </a:cubicBezTo>
                  <a:cubicBezTo>
                    <a:pt x="1734" y="921"/>
                    <a:pt x="0" y="3364"/>
                    <a:pt x="79" y="6320"/>
                  </a:cubicBezTo>
                  <a:cubicBezTo>
                    <a:pt x="138" y="8940"/>
                    <a:pt x="1458" y="10812"/>
                    <a:pt x="3921" y="11777"/>
                  </a:cubicBezTo>
                  <a:cubicBezTo>
                    <a:pt x="4545" y="12030"/>
                    <a:pt x="5180" y="12215"/>
                    <a:pt x="5843" y="12215"/>
                  </a:cubicBezTo>
                  <a:cubicBezTo>
                    <a:pt x="6060" y="12215"/>
                    <a:pt x="6279" y="12195"/>
                    <a:pt x="6502" y="12152"/>
                  </a:cubicBezTo>
                  <a:cubicBezTo>
                    <a:pt x="9044" y="11640"/>
                    <a:pt x="10660" y="10063"/>
                    <a:pt x="11408" y="7620"/>
                  </a:cubicBezTo>
                  <a:cubicBezTo>
                    <a:pt x="11980" y="5827"/>
                    <a:pt x="11980" y="4034"/>
                    <a:pt x="10857" y="2399"/>
                  </a:cubicBezTo>
                  <a:cubicBezTo>
                    <a:pt x="9810" y="875"/>
                    <a:pt x="7970" y="1"/>
                    <a:pt x="6051" y="1"/>
                  </a:cubicBezTo>
                  <a:close/>
                </a:path>
              </a:pathLst>
            </a:custGeom>
            <a:solidFill>
              <a:srgbClr val="EB5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82"/>
            <p:cNvSpPr/>
            <p:nvPr/>
          </p:nvSpPr>
          <p:spPr>
            <a:xfrm>
              <a:off x="6641056" y="3982279"/>
              <a:ext cx="332643" cy="301743"/>
            </a:xfrm>
            <a:custGeom>
              <a:rect b="b" l="l" r="r" t="t"/>
              <a:pathLst>
                <a:path extrusionOk="0" h="11064" w="12197">
                  <a:moveTo>
                    <a:pt x="5812" y="0"/>
                  </a:moveTo>
                  <a:cubicBezTo>
                    <a:pt x="3015" y="40"/>
                    <a:pt x="1143" y="1557"/>
                    <a:pt x="552" y="4079"/>
                  </a:cubicBezTo>
                  <a:cubicBezTo>
                    <a:pt x="0" y="6522"/>
                    <a:pt x="1025" y="9142"/>
                    <a:pt x="3034" y="10265"/>
                  </a:cubicBezTo>
                  <a:cubicBezTo>
                    <a:pt x="4013" y="10823"/>
                    <a:pt x="4976" y="11063"/>
                    <a:pt x="5880" y="11063"/>
                  </a:cubicBezTo>
                  <a:cubicBezTo>
                    <a:pt x="8361" y="11063"/>
                    <a:pt x="10394" y="9253"/>
                    <a:pt x="11073" y="7231"/>
                  </a:cubicBezTo>
                  <a:cubicBezTo>
                    <a:pt x="12196" y="3842"/>
                    <a:pt x="10502" y="828"/>
                    <a:pt x="6995" y="118"/>
                  </a:cubicBezTo>
                  <a:cubicBezTo>
                    <a:pt x="6620" y="59"/>
                    <a:pt x="6226" y="20"/>
                    <a:pt x="5812" y="0"/>
                  </a:cubicBezTo>
                  <a:close/>
                </a:path>
              </a:pathLst>
            </a:custGeom>
            <a:solidFill>
              <a:srgbClr val="EB5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95"/>
                                        </p:tgtEl>
                                        <p:attrNameLst>
                                          <p:attrName>style.visibility</p:attrName>
                                        </p:attrNameLst>
                                      </p:cBhvr>
                                      <p:to>
                                        <p:strVal val="visible"/>
                                      </p:to>
                                    </p:set>
                                    <p:animEffect filter="fade" transition="in">
                                      <p:cBhvr>
                                        <p:cTn dur="1000"/>
                                        <p:tgtEl>
                                          <p:spTgt spid="10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96"/>
                                        </p:tgtEl>
                                        <p:attrNameLst>
                                          <p:attrName>style.visibility</p:attrName>
                                        </p:attrNameLst>
                                      </p:cBhvr>
                                      <p:to>
                                        <p:strVal val="visible"/>
                                      </p:to>
                                    </p:set>
                                    <p:animEffect filter="fade" transition="in">
                                      <p:cBhvr>
                                        <p:cTn dur="1000"/>
                                        <p:tgtEl>
                                          <p:spTgt spid="10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6"/>
          <p:cNvSpPr txBox="1"/>
          <p:nvPr>
            <p:ph type="title"/>
          </p:nvPr>
        </p:nvSpPr>
        <p:spPr>
          <a:xfrm>
            <a:off x="446325" y="831150"/>
            <a:ext cx="3279600" cy="313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Reading is like a river.</a:t>
            </a:r>
            <a:endParaRPr sz="5100"/>
          </a:p>
        </p:txBody>
      </p:sp>
      <p:pic>
        <p:nvPicPr>
          <p:cNvPr id="436" name="Google Shape;436;p56"/>
          <p:cNvPicPr preferRelativeResize="0"/>
          <p:nvPr/>
        </p:nvPicPr>
        <p:blipFill rotWithShape="1">
          <a:blip r:embed="rId3">
            <a:alphaModFix/>
          </a:blip>
          <a:srcRect b="0" l="16580" r="16587" t="0"/>
          <a:stretch/>
        </p:blipFill>
        <p:spPr>
          <a:xfrm flipH="1">
            <a:off x="4942500" y="831150"/>
            <a:ext cx="3481500" cy="34812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6" name="Shape 1126"/>
        <p:cNvGrpSpPr/>
        <p:nvPr/>
      </p:nvGrpSpPr>
      <p:grpSpPr>
        <a:xfrm>
          <a:off x="0" y="0"/>
          <a:ext cx="0" cy="0"/>
          <a:chOff x="0" y="0"/>
          <a:chExt cx="0" cy="0"/>
        </a:xfrm>
      </p:grpSpPr>
      <p:sp>
        <p:nvSpPr>
          <p:cNvPr id="1127" name="Google Shape;1127;p83"/>
          <p:cNvSpPr txBox="1"/>
          <p:nvPr>
            <p:ph type="title"/>
          </p:nvPr>
        </p:nvSpPr>
        <p:spPr>
          <a:xfrm>
            <a:off x="69350" y="85800"/>
            <a:ext cx="5566200" cy="90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HANDS-ON EXPERIENCE</a:t>
            </a:r>
            <a:endParaRPr>
              <a:solidFill>
                <a:schemeClr val="lt1"/>
              </a:solidFill>
            </a:endParaRPr>
          </a:p>
          <a:p>
            <a:pPr indent="0" lvl="0" marL="0" rtl="0" algn="ctr">
              <a:spcBef>
                <a:spcPts val="0"/>
              </a:spcBef>
              <a:spcAft>
                <a:spcPts val="0"/>
              </a:spcAft>
              <a:buNone/>
            </a:pPr>
            <a:r>
              <a:t/>
            </a:r>
            <a:endParaRPr sz="1400">
              <a:solidFill>
                <a:schemeClr val="lt1"/>
              </a:solidFill>
            </a:endParaRPr>
          </a:p>
        </p:txBody>
      </p:sp>
      <p:sp>
        <p:nvSpPr>
          <p:cNvPr id="1128" name="Google Shape;1128;p83"/>
          <p:cNvSpPr txBox="1"/>
          <p:nvPr/>
        </p:nvSpPr>
        <p:spPr>
          <a:xfrm>
            <a:off x="102725" y="4519700"/>
            <a:ext cx="42582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Merriweather Sans"/>
                <a:ea typeface="Merriweather Sans"/>
                <a:cs typeface="Merriweather Sans"/>
                <a:sym typeface="Merriweather Sans"/>
              </a:rPr>
              <a:t>Baby sitting in a tub with kitchen tools to play </a:t>
            </a:r>
            <a:r>
              <a:rPr lang="en">
                <a:solidFill>
                  <a:schemeClr val="lt1"/>
                </a:solidFill>
                <a:latin typeface="Merriweather Sans"/>
                <a:ea typeface="Merriweather Sans"/>
                <a:cs typeface="Merriweather Sans"/>
                <a:sym typeface="Merriweather Sans"/>
              </a:rPr>
              <a:t>with</a:t>
            </a:r>
            <a:endParaRPr>
              <a:solidFill>
                <a:schemeClr val="lt1"/>
              </a:solidFill>
              <a:latin typeface="Merriweather Sans"/>
              <a:ea typeface="Merriweather Sans"/>
              <a:cs typeface="Merriweather Sans"/>
              <a:sym typeface="Merriweather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descr="Clipart - Baby Boy &lt;strong&gt;Bath&lt;/strong&gt;" id="1133" name="Google Shape;1133;p84"/>
          <p:cNvPicPr preferRelativeResize="0"/>
          <p:nvPr/>
        </p:nvPicPr>
        <p:blipFill rotWithShape="1">
          <a:blip r:embed="rId3">
            <a:alphaModFix/>
          </a:blip>
          <a:srcRect b="0" l="0" r="0" t="0"/>
          <a:stretch/>
        </p:blipFill>
        <p:spPr>
          <a:xfrm>
            <a:off x="2718749" y="1084425"/>
            <a:ext cx="3372506" cy="3372506"/>
          </a:xfrm>
          <a:prstGeom prst="rect">
            <a:avLst/>
          </a:prstGeom>
          <a:noFill/>
          <a:ln>
            <a:noFill/>
          </a:ln>
        </p:spPr>
      </p:pic>
      <p:sp>
        <p:nvSpPr>
          <p:cNvPr id="1134" name="Google Shape;1134;p84"/>
          <p:cNvSpPr txBox="1"/>
          <p:nvPr>
            <p:ph type="title"/>
          </p:nvPr>
        </p:nvSpPr>
        <p:spPr>
          <a:xfrm>
            <a:off x="529744" y="90150"/>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orbel"/>
              <a:buNone/>
            </a:pPr>
            <a:r>
              <a:rPr lang="en"/>
              <a:t>ROUTINES, ROUTINES, ROUTINES. </a:t>
            </a:r>
            <a:endParaRPr/>
          </a:p>
        </p:txBody>
      </p:sp>
      <p:sp>
        <p:nvSpPr>
          <p:cNvPr id="1135" name="Google Shape;1135;p84"/>
          <p:cNvSpPr txBox="1"/>
          <p:nvPr/>
        </p:nvSpPr>
        <p:spPr>
          <a:xfrm>
            <a:off x="2710388" y="4683938"/>
            <a:ext cx="4845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Cartoon drawing of a baby in a bathtub with bubbles overflowing, a showerhead raining down water, and a yellow rubber ducky sitting on the tub edge</a:t>
            </a:r>
            <a:endParaRPr sz="11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85"/>
          <p:cNvSpPr txBox="1"/>
          <p:nvPr>
            <p:ph type="title"/>
          </p:nvPr>
        </p:nvSpPr>
        <p:spPr>
          <a:xfrm>
            <a:off x="0" y="-88725"/>
            <a:ext cx="9067500" cy="1064700"/>
          </a:xfrm>
          <a:prstGeom prst="rect">
            <a:avLst/>
          </a:prstGeom>
        </p:spPr>
        <p:txBody>
          <a:bodyPr anchorCtr="0" anchor="ctr" bIns="91425" lIns="91425" spcFirstLastPara="1" rIns="91425" wrap="square" tIns="91425">
            <a:noAutofit/>
          </a:bodyPr>
          <a:lstStyle/>
          <a:p>
            <a:pPr indent="0" lvl="0" marL="0" rtl="0" algn="l">
              <a:lnSpc>
                <a:spcPct val="70000"/>
              </a:lnSpc>
              <a:spcBef>
                <a:spcPts val="1400"/>
              </a:spcBef>
              <a:spcAft>
                <a:spcPts val="0"/>
              </a:spcAft>
              <a:buClr>
                <a:schemeClr val="dk2"/>
              </a:buClr>
              <a:buSzPts val="1100"/>
              <a:buFont typeface="Arial"/>
              <a:buNone/>
            </a:pPr>
            <a:r>
              <a:rPr lang="en" sz="2504">
                <a:solidFill>
                  <a:schemeClr val="dk2"/>
                </a:solidFill>
                <a:latin typeface="Calibri"/>
                <a:ea typeface="Calibri"/>
                <a:cs typeface="Calibri"/>
                <a:sym typeface="Calibri"/>
              </a:rPr>
              <a:t>Routines are vital to help young children develop </a:t>
            </a:r>
            <a:r>
              <a:rPr lang="en" sz="2504">
                <a:solidFill>
                  <a:schemeClr val="dk2"/>
                </a:solidFill>
                <a:latin typeface="Calibri"/>
                <a:ea typeface="Calibri"/>
                <a:cs typeface="Calibri"/>
                <a:sym typeface="Calibri"/>
              </a:rPr>
              <a:t>concepts</a:t>
            </a:r>
            <a:r>
              <a:rPr lang="en" sz="2504">
                <a:solidFill>
                  <a:schemeClr val="dk2"/>
                </a:solidFill>
                <a:latin typeface="Calibri"/>
                <a:ea typeface="Calibri"/>
                <a:cs typeface="Calibri"/>
                <a:sym typeface="Calibri"/>
              </a:rPr>
              <a:t> and skills that are the basis of literacy. By structuring activities in a clear and predictable manner, children can learn:</a:t>
            </a:r>
            <a:endParaRPr sz="2504">
              <a:solidFill>
                <a:schemeClr val="dk2"/>
              </a:solidFill>
              <a:latin typeface="Calibri"/>
              <a:ea typeface="Calibri"/>
              <a:cs typeface="Calibri"/>
              <a:sym typeface="Calibri"/>
            </a:endParaRPr>
          </a:p>
          <a:p>
            <a:pPr indent="0" lvl="0" marL="0" rtl="0" algn="ctr">
              <a:spcBef>
                <a:spcPts val="0"/>
              </a:spcBef>
              <a:spcAft>
                <a:spcPts val="0"/>
              </a:spcAft>
              <a:buNone/>
            </a:pPr>
            <a:r>
              <a:t/>
            </a:r>
            <a:endParaRPr sz="800"/>
          </a:p>
        </p:txBody>
      </p:sp>
      <p:sp>
        <p:nvSpPr>
          <p:cNvPr id="1141" name="Google Shape;1141;p85"/>
          <p:cNvSpPr txBox="1"/>
          <p:nvPr>
            <p:ph idx="1" type="subTitle"/>
          </p:nvPr>
        </p:nvSpPr>
        <p:spPr>
          <a:xfrm>
            <a:off x="214775" y="975825"/>
            <a:ext cx="8670600" cy="4020000"/>
          </a:xfrm>
          <a:prstGeom prst="rect">
            <a:avLst/>
          </a:prstGeom>
        </p:spPr>
        <p:txBody>
          <a:bodyPr anchorCtr="0" anchor="t" bIns="91425" lIns="91425" spcFirstLastPara="1" rIns="91425" wrap="square" tIns="91425">
            <a:noAutofit/>
          </a:bodyPr>
          <a:lstStyle/>
          <a:p>
            <a:pPr indent="-387604" lvl="0" marL="914400" rtl="0" algn="l">
              <a:spcBef>
                <a:spcPts val="140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an understanding of objects and their functions (toothbrush, shoe)</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anticipation</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sequencing</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cause and effect</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attributes such as wet/dry; soft/hard</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positional concepts such as on top/under; next to/behind</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tactile skills</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eye/hand or hand/hand coordination</a:t>
            </a:r>
            <a:endParaRPr sz="2504">
              <a:solidFill>
                <a:schemeClr val="dk2"/>
              </a:solidFill>
              <a:latin typeface="Calibri"/>
              <a:ea typeface="Calibri"/>
              <a:cs typeface="Calibri"/>
              <a:sym typeface="Calibri"/>
            </a:endParaRPr>
          </a:p>
          <a:p>
            <a:pPr indent="-387604" lvl="0" marL="914400" rtl="0" algn="l">
              <a:spcBef>
                <a:spcPts val="0"/>
              </a:spcBef>
              <a:spcAft>
                <a:spcPts val="0"/>
              </a:spcAft>
              <a:buClr>
                <a:schemeClr val="dk2"/>
              </a:buClr>
              <a:buSzPts val="2504"/>
              <a:buFont typeface="Arial"/>
              <a:buChar char="•"/>
            </a:pPr>
            <a:r>
              <a:rPr lang="en" sz="2504">
                <a:solidFill>
                  <a:schemeClr val="dk2"/>
                </a:solidFill>
                <a:latin typeface="Calibri"/>
                <a:ea typeface="Calibri"/>
                <a:cs typeface="Calibri"/>
                <a:sym typeface="Calibri"/>
              </a:rPr>
              <a:t>communication skills</a:t>
            </a:r>
            <a:endParaRPr sz="2504">
              <a:solidFill>
                <a:schemeClr val="dk2"/>
              </a:solidFill>
              <a:latin typeface="Calibri"/>
              <a:ea typeface="Calibri"/>
              <a:cs typeface="Calibri"/>
              <a:sym typeface="Calibri"/>
            </a:endParaRPr>
          </a:p>
          <a:p>
            <a:pPr indent="0" lvl="0" marL="0" rtl="0" algn="l">
              <a:spcBef>
                <a:spcPts val="0"/>
              </a:spcBef>
              <a:spcAft>
                <a:spcPts val="0"/>
              </a:spcAft>
              <a:buNone/>
            </a:pPr>
            <a:r>
              <a:t/>
            </a:r>
            <a:endParaRPr sz="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86"/>
          <p:cNvSpPr txBox="1"/>
          <p:nvPr>
            <p:ph idx="1" type="subTitle"/>
          </p:nvPr>
        </p:nvSpPr>
        <p:spPr>
          <a:xfrm>
            <a:off x="228600" y="757950"/>
            <a:ext cx="86868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47" name="Google Shape;1147;p86"/>
          <p:cNvSpPr txBox="1"/>
          <p:nvPr/>
        </p:nvSpPr>
        <p:spPr>
          <a:xfrm>
            <a:off x="102725" y="108450"/>
            <a:ext cx="9041400" cy="4926600"/>
          </a:xfrm>
          <a:prstGeom prst="rect">
            <a:avLst/>
          </a:prstGeom>
          <a:noFill/>
          <a:ln>
            <a:noFill/>
          </a:ln>
        </p:spPr>
        <p:txBody>
          <a:bodyPr anchorCtr="0" anchor="t" bIns="45700" lIns="91425" spcFirstLastPara="1" rIns="91425" wrap="square" tIns="45700">
            <a:noAutofit/>
          </a:bodyPr>
          <a:lstStyle/>
          <a:p>
            <a:pPr indent="0" lvl="0" marL="228600" rtl="0" algn="l">
              <a:lnSpc>
                <a:spcPct val="70000"/>
              </a:lnSpc>
              <a:spcBef>
                <a:spcPts val="1800"/>
              </a:spcBef>
              <a:spcAft>
                <a:spcPts val="0"/>
              </a:spcAft>
              <a:buClr>
                <a:schemeClr val="dk2"/>
              </a:buClr>
              <a:buSzPts val="1100"/>
              <a:buFont typeface="Arial"/>
              <a:buNone/>
            </a:pPr>
            <a:r>
              <a:rPr lang="en" sz="3204">
                <a:solidFill>
                  <a:schemeClr val="dk2"/>
                </a:solidFill>
                <a:latin typeface="Calibri"/>
                <a:ea typeface="Calibri"/>
                <a:cs typeface="Calibri"/>
                <a:sym typeface="Calibri"/>
              </a:rPr>
              <a:t>“</a:t>
            </a:r>
            <a:r>
              <a:rPr lang="en" sz="3104">
                <a:solidFill>
                  <a:schemeClr val="dk2"/>
                </a:solidFill>
                <a:latin typeface="Calibri"/>
                <a:ea typeface="Calibri"/>
                <a:cs typeface="Calibri"/>
                <a:sym typeface="Calibri"/>
              </a:rPr>
              <a:t>At the most basic level, these routines should be part of the child's natural activities, including bathing, eating,</a:t>
            </a:r>
            <a:r>
              <a:rPr lang="en" sz="2304">
                <a:solidFill>
                  <a:schemeClr val="dk2"/>
                </a:solidFill>
                <a:latin typeface="Calibri"/>
                <a:ea typeface="Calibri"/>
                <a:cs typeface="Calibri"/>
                <a:sym typeface="Calibri"/>
              </a:rPr>
              <a:t> </a:t>
            </a:r>
            <a:r>
              <a:rPr lang="en" sz="3204">
                <a:solidFill>
                  <a:schemeClr val="dk2"/>
                </a:solidFill>
                <a:latin typeface="Calibri"/>
                <a:ea typeface="Calibri"/>
                <a:cs typeface="Calibri"/>
                <a:sym typeface="Calibri"/>
              </a:rPr>
              <a:t>dressing.  The child should be actively engaged in the steps of the activity, such as helping to turn on the water for the bath, finding the towel and soap, etc.  Learning to identify and gather the objects necessary for the routine helps to make the experience more meaningful.  By following a predictable sequence, the child learns what will happen next and can begin to initiate the next step.  As the child grows and develops, routines can be expanded.”</a:t>
            </a:r>
            <a:endParaRPr sz="2904">
              <a:solidFill>
                <a:schemeClr val="dk2"/>
              </a:solidFill>
              <a:latin typeface="Calibri"/>
              <a:ea typeface="Calibri"/>
              <a:cs typeface="Calibri"/>
              <a:sym typeface="Calibri"/>
            </a:endParaRPr>
          </a:p>
          <a:p>
            <a:pPr indent="0" lvl="0" marL="228600" rtl="0" algn="l">
              <a:lnSpc>
                <a:spcPct val="70000"/>
              </a:lnSpc>
              <a:spcBef>
                <a:spcPts val="1800"/>
              </a:spcBef>
              <a:spcAft>
                <a:spcPts val="0"/>
              </a:spcAft>
              <a:buClr>
                <a:schemeClr val="dk2"/>
              </a:buClr>
              <a:buSzPts val="1100"/>
              <a:buFont typeface="Arial"/>
              <a:buNone/>
            </a:pPr>
            <a:r>
              <a:rPr lang="en" sz="1204" u="sng">
                <a:solidFill>
                  <a:srgbClr val="0563C1"/>
                </a:solidFill>
                <a:latin typeface="Calibri"/>
                <a:ea typeface="Calibri"/>
                <a:cs typeface="Calibri"/>
                <a:sym typeface="Calibri"/>
                <a:hlinkClick r:id="rId3">
                  <a:extLst>
                    <a:ext uri="{A12FA001-AC4F-418D-AE19-62706E023703}">
                      <ahyp:hlinkClr val="tx"/>
                    </a:ext>
                  </a:extLst>
                </a:hlinkClick>
              </a:rPr>
              <a:t>http://www.pathstoliteracy.org/topic/emergent-literacy/developing-routines</a:t>
            </a:r>
            <a:endParaRPr sz="1204">
              <a:solidFill>
                <a:schemeClr val="dk2"/>
              </a:solidFill>
              <a:latin typeface="Calibri"/>
              <a:ea typeface="Calibri"/>
              <a:cs typeface="Calibri"/>
              <a:sym typeface="Calibri"/>
            </a:endParaRPr>
          </a:p>
          <a:p>
            <a:pPr indent="0" lvl="0" marL="0" rtl="0" algn="l">
              <a:lnSpc>
                <a:spcPct val="90000"/>
              </a:lnSpc>
              <a:spcBef>
                <a:spcPts val="1000"/>
              </a:spcBef>
              <a:spcAft>
                <a:spcPts val="0"/>
              </a:spcAft>
              <a:buClr>
                <a:schemeClr val="dk2"/>
              </a:buClr>
              <a:buSzPts val="1100"/>
              <a:buFont typeface="Arial"/>
              <a:buNone/>
            </a:pPr>
            <a:r>
              <a:t/>
            </a:r>
            <a:endParaRPr sz="4000">
              <a:solidFill>
                <a:schemeClr val="dk2"/>
              </a:solidFill>
              <a:latin typeface="Calibri"/>
              <a:ea typeface="Calibri"/>
              <a:cs typeface="Calibri"/>
              <a:sym typeface="Calibri"/>
            </a:endParaRPr>
          </a:p>
          <a:p>
            <a:pPr indent="0" lvl="0" marL="228600" rtl="0" algn="l">
              <a:lnSpc>
                <a:spcPct val="80000"/>
              </a:lnSpc>
              <a:spcBef>
                <a:spcPts val="1800"/>
              </a:spcBef>
              <a:spcAft>
                <a:spcPts val="0"/>
              </a:spcAft>
              <a:buNone/>
            </a:pPr>
            <a:r>
              <a:t/>
            </a:r>
            <a:endParaRPr b="1" sz="2000">
              <a:solidFill>
                <a:schemeClr val="dk2"/>
              </a:solidFill>
              <a:latin typeface="Corbel"/>
              <a:ea typeface="Corbel"/>
              <a:cs typeface="Corbel"/>
              <a:sym typeface="Corbe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87"/>
          <p:cNvSpPr txBox="1"/>
          <p:nvPr>
            <p:ph type="title"/>
          </p:nvPr>
        </p:nvSpPr>
        <p:spPr>
          <a:xfrm>
            <a:off x="4585075" y="4502450"/>
            <a:ext cx="43488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2300">
                <a:solidFill>
                  <a:schemeClr val="dk2"/>
                </a:solidFill>
                <a:latin typeface="Calibri"/>
                <a:ea typeface="Calibri"/>
                <a:cs typeface="Calibri"/>
                <a:sym typeface="Calibri"/>
              </a:rPr>
              <a:t>Alan Koenig and Carol Farrenkopf</a:t>
            </a:r>
            <a:endParaRPr sz="100">
              <a:solidFill>
                <a:schemeClr val="dk2"/>
              </a:solidFill>
            </a:endParaRPr>
          </a:p>
        </p:txBody>
      </p:sp>
      <p:sp>
        <p:nvSpPr>
          <p:cNvPr id="1153" name="Google Shape;1153;p87"/>
          <p:cNvSpPr txBox="1"/>
          <p:nvPr>
            <p:ph idx="1" type="subTitle"/>
          </p:nvPr>
        </p:nvSpPr>
        <p:spPr>
          <a:xfrm>
            <a:off x="2293275" y="1022525"/>
            <a:ext cx="5006700" cy="2947500"/>
          </a:xfrm>
          <a:prstGeom prst="rect">
            <a:avLst/>
          </a:prstGeom>
        </p:spPr>
        <p:txBody>
          <a:bodyPr anchorCtr="0" anchor="b" bIns="91425" lIns="91425" spcFirstLastPara="1" rIns="91425" wrap="square" tIns="91425">
            <a:noAutofit/>
          </a:bodyPr>
          <a:lstStyle/>
          <a:p>
            <a:pPr indent="0" lvl="0" marL="0" rtl="0" algn="ctr">
              <a:lnSpc>
                <a:spcPct val="90000"/>
              </a:lnSpc>
              <a:spcBef>
                <a:spcPts val="1400"/>
              </a:spcBef>
              <a:spcAft>
                <a:spcPts val="0"/>
              </a:spcAft>
              <a:buNone/>
            </a:pPr>
            <a:r>
              <a:rPr b="1" lang="en" sz="3400">
                <a:latin typeface="Corbel"/>
                <a:ea typeface="Corbel"/>
                <a:cs typeface="Corbel"/>
                <a:sym typeface="Corbel"/>
              </a:rPr>
              <a:t>“Gaining hands-on, multi-sensory experiences is not a ‘frill’ for children with visual impairments; it is </a:t>
            </a:r>
            <a:r>
              <a:rPr b="1" i="1" lang="en" sz="3400">
                <a:latin typeface="Corbel"/>
                <a:ea typeface="Corbel"/>
                <a:cs typeface="Corbel"/>
                <a:sym typeface="Corbel"/>
              </a:rPr>
              <a:t>a necessity</a:t>
            </a:r>
            <a:r>
              <a:rPr b="1" lang="en" sz="3400">
                <a:latin typeface="Corbel"/>
                <a:ea typeface="Corbel"/>
                <a:cs typeface="Corbel"/>
                <a:sym typeface="Corbel"/>
              </a:rPr>
              <a:t>.” </a:t>
            </a:r>
            <a:endParaRPr sz="100"/>
          </a:p>
        </p:txBody>
      </p:sp>
      <p:grpSp>
        <p:nvGrpSpPr>
          <p:cNvPr id="1154" name="Google Shape;1154;p87"/>
          <p:cNvGrpSpPr/>
          <p:nvPr/>
        </p:nvGrpSpPr>
        <p:grpSpPr>
          <a:xfrm>
            <a:off x="580900" y="232529"/>
            <a:ext cx="1838450" cy="2011642"/>
            <a:chOff x="580900" y="232529"/>
            <a:chExt cx="1838450" cy="2011642"/>
          </a:xfrm>
        </p:grpSpPr>
        <p:sp>
          <p:nvSpPr>
            <p:cNvPr id="1155" name="Google Shape;1155;p87"/>
            <p:cNvSpPr/>
            <p:nvPr/>
          </p:nvSpPr>
          <p:spPr>
            <a:xfrm>
              <a:off x="803412" y="831704"/>
              <a:ext cx="1415181" cy="1074140"/>
            </a:xfrm>
            <a:custGeom>
              <a:rect b="b" l="l" r="r" t="t"/>
              <a:pathLst>
                <a:path extrusionOk="0" h="25329" w="33371">
                  <a:moveTo>
                    <a:pt x="22939" y="1"/>
                  </a:moveTo>
                  <a:lnTo>
                    <a:pt x="1096" y="5456"/>
                  </a:lnTo>
                  <a:cubicBezTo>
                    <a:pt x="0" y="9382"/>
                    <a:pt x="1027" y="14495"/>
                    <a:pt x="2214" y="19494"/>
                  </a:cubicBezTo>
                  <a:cubicBezTo>
                    <a:pt x="3248" y="23844"/>
                    <a:pt x="7391" y="25328"/>
                    <a:pt x="11908" y="25328"/>
                  </a:cubicBezTo>
                  <a:cubicBezTo>
                    <a:pt x="15473" y="25328"/>
                    <a:pt x="19270" y="24405"/>
                    <a:pt x="21958" y="23237"/>
                  </a:cubicBezTo>
                  <a:cubicBezTo>
                    <a:pt x="33371" y="18307"/>
                    <a:pt x="28554" y="9062"/>
                    <a:pt x="2293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87"/>
            <p:cNvSpPr/>
            <p:nvPr/>
          </p:nvSpPr>
          <p:spPr>
            <a:xfrm>
              <a:off x="580900" y="837514"/>
              <a:ext cx="1838450" cy="1406657"/>
            </a:xfrm>
            <a:custGeom>
              <a:rect b="b" l="l" r="r" t="t"/>
              <a:pathLst>
                <a:path extrusionOk="0" h="33170" w="43352">
                  <a:moveTo>
                    <a:pt x="28552" y="1"/>
                  </a:moveTo>
                  <a:cubicBezTo>
                    <a:pt x="28415" y="69"/>
                    <a:pt x="27958" y="161"/>
                    <a:pt x="27798" y="206"/>
                  </a:cubicBezTo>
                  <a:cubicBezTo>
                    <a:pt x="29099" y="3698"/>
                    <a:pt x="30058" y="5981"/>
                    <a:pt x="30400" y="10112"/>
                  </a:cubicBezTo>
                  <a:cubicBezTo>
                    <a:pt x="31245" y="15111"/>
                    <a:pt x="26132" y="15408"/>
                    <a:pt x="21019" y="16595"/>
                  </a:cubicBezTo>
                  <a:cubicBezTo>
                    <a:pt x="18512" y="17175"/>
                    <a:pt x="15675" y="18056"/>
                    <a:pt x="13296" y="18056"/>
                  </a:cubicBezTo>
                  <a:cubicBezTo>
                    <a:pt x="10997" y="18056"/>
                    <a:pt x="9126" y="17233"/>
                    <a:pt x="8397" y="14518"/>
                  </a:cubicBezTo>
                  <a:cubicBezTo>
                    <a:pt x="7393" y="10729"/>
                    <a:pt x="7507" y="9884"/>
                    <a:pt x="6708" y="3744"/>
                  </a:cubicBezTo>
                  <a:cubicBezTo>
                    <a:pt x="6069" y="4041"/>
                    <a:pt x="5544" y="4086"/>
                    <a:pt x="5407" y="4840"/>
                  </a:cubicBezTo>
                  <a:cubicBezTo>
                    <a:pt x="5247" y="5958"/>
                    <a:pt x="5087" y="7077"/>
                    <a:pt x="4927" y="8195"/>
                  </a:cubicBezTo>
                  <a:cubicBezTo>
                    <a:pt x="4585" y="10432"/>
                    <a:pt x="4151" y="12669"/>
                    <a:pt x="3421" y="14792"/>
                  </a:cubicBezTo>
                  <a:cubicBezTo>
                    <a:pt x="2942" y="16138"/>
                    <a:pt x="2417" y="17462"/>
                    <a:pt x="1846" y="18763"/>
                  </a:cubicBezTo>
                  <a:cubicBezTo>
                    <a:pt x="1253" y="20041"/>
                    <a:pt x="545" y="21297"/>
                    <a:pt x="271" y="22689"/>
                  </a:cubicBezTo>
                  <a:cubicBezTo>
                    <a:pt x="0" y="24177"/>
                    <a:pt x="621" y="26022"/>
                    <a:pt x="2331" y="26022"/>
                  </a:cubicBezTo>
                  <a:cubicBezTo>
                    <a:pt x="2352" y="26022"/>
                    <a:pt x="2373" y="26022"/>
                    <a:pt x="2394" y="26022"/>
                  </a:cubicBezTo>
                  <a:cubicBezTo>
                    <a:pt x="3216" y="25999"/>
                    <a:pt x="4129" y="25839"/>
                    <a:pt x="4790" y="25382"/>
                  </a:cubicBezTo>
                  <a:cubicBezTo>
                    <a:pt x="5064" y="25200"/>
                    <a:pt x="5293" y="24949"/>
                    <a:pt x="5589" y="24857"/>
                  </a:cubicBezTo>
                  <a:lnTo>
                    <a:pt x="5589" y="24857"/>
                  </a:lnTo>
                  <a:cubicBezTo>
                    <a:pt x="5133" y="26136"/>
                    <a:pt x="4585" y="27254"/>
                    <a:pt x="4905" y="28669"/>
                  </a:cubicBezTo>
                  <a:cubicBezTo>
                    <a:pt x="5110" y="29651"/>
                    <a:pt x="5704" y="30541"/>
                    <a:pt x="6571" y="31066"/>
                  </a:cubicBezTo>
                  <a:cubicBezTo>
                    <a:pt x="7162" y="31431"/>
                    <a:pt x="7780" y="31594"/>
                    <a:pt x="8387" y="31594"/>
                  </a:cubicBezTo>
                  <a:cubicBezTo>
                    <a:pt x="9866" y="31594"/>
                    <a:pt x="11279" y="30629"/>
                    <a:pt x="12072" y="29286"/>
                  </a:cubicBezTo>
                  <a:cubicBezTo>
                    <a:pt x="12186" y="29103"/>
                    <a:pt x="12277" y="28920"/>
                    <a:pt x="12368" y="28738"/>
                  </a:cubicBezTo>
                  <a:lnTo>
                    <a:pt x="12368" y="28738"/>
                  </a:lnTo>
                  <a:cubicBezTo>
                    <a:pt x="12242" y="31750"/>
                    <a:pt x="14496" y="33169"/>
                    <a:pt x="16708" y="33169"/>
                  </a:cubicBezTo>
                  <a:cubicBezTo>
                    <a:pt x="18871" y="33169"/>
                    <a:pt x="20994" y="31813"/>
                    <a:pt x="20814" y="29263"/>
                  </a:cubicBezTo>
                  <a:lnTo>
                    <a:pt x="20814" y="29263"/>
                  </a:lnTo>
                  <a:cubicBezTo>
                    <a:pt x="21427" y="31426"/>
                    <a:pt x="23236" y="32384"/>
                    <a:pt x="25104" y="32384"/>
                  </a:cubicBezTo>
                  <a:cubicBezTo>
                    <a:pt x="27830" y="32384"/>
                    <a:pt x="30682" y="30344"/>
                    <a:pt x="30127" y="27026"/>
                  </a:cubicBezTo>
                  <a:lnTo>
                    <a:pt x="30127" y="27026"/>
                  </a:lnTo>
                  <a:cubicBezTo>
                    <a:pt x="30864" y="28126"/>
                    <a:pt x="31926" y="28585"/>
                    <a:pt x="33013" y="28585"/>
                  </a:cubicBezTo>
                  <a:cubicBezTo>
                    <a:pt x="36235" y="28585"/>
                    <a:pt x="39672" y="24551"/>
                    <a:pt x="35491" y="21205"/>
                  </a:cubicBezTo>
                  <a:lnTo>
                    <a:pt x="35491" y="21205"/>
                  </a:lnTo>
                  <a:cubicBezTo>
                    <a:pt x="36144" y="21500"/>
                    <a:pt x="36811" y="21640"/>
                    <a:pt x="37452" y="21640"/>
                  </a:cubicBezTo>
                  <a:cubicBezTo>
                    <a:pt x="39048" y="21640"/>
                    <a:pt x="40483" y="20767"/>
                    <a:pt x="41151" y="19220"/>
                  </a:cubicBezTo>
                  <a:cubicBezTo>
                    <a:pt x="42201" y="17211"/>
                    <a:pt x="40740" y="14472"/>
                    <a:pt x="38869" y="13810"/>
                  </a:cubicBezTo>
                  <a:lnTo>
                    <a:pt x="38869" y="13810"/>
                  </a:lnTo>
                  <a:cubicBezTo>
                    <a:pt x="39248" y="13899"/>
                    <a:pt x="39599" y="13940"/>
                    <a:pt x="39921" y="13940"/>
                  </a:cubicBezTo>
                  <a:cubicBezTo>
                    <a:pt x="43066" y="13940"/>
                    <a:pt x="43351" y="10016"/>
                    <a:pt x="38526" y="8629"/>
                  </a:cubicBezTo>
                  <a:cubicBezTo>
                    <a:pt x="35422" y="7739"/>
                    <a:pt x="30948" y="3105"/>
                    <a:pt x="285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87"/>
            <p:cNvSpPr/>
            <p:nvPr/>
          </p:nvSpPr>
          <p:spPr>
            <a:xfrm>
              <a:off x="1093776" y="1356370"/>
              <a:ext cx="354315" cy="368818"/>
            </a:xfrm>
            <a:custGeom>
              <a:rect b="b" l="l" r="r" t="t"/>
              <a:pathLst>
                <a:path extrusionOk="0" h="8697" w="8355">
                  <a:moveTo>
                    <a:pt x="6871" y="0"/>
                  </a:moveTo>
                  <a:cubicBezTo>
                    <a:pt x="3196" y="297"/>
                    <a:pt x="1" y="5478"/>
                    <a:pt x="2489" y="8697"/>
                  </a:cubicBezTo>
                  <a:cubicBezTo>
                    <a:pt x="4566" y="8286"/>
                    <a:pt x="8218" y="5615"/>
                    <a:pt x="8355" y="730"/>
                  </a:cubicBezTo>
                  <a:lnTo>
                    <a:pt x="68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87"/>
            <p:cNvSpPr/>
            <p:nvPr/>
          </p:nvSpPr>
          <p:spPr>
            <a:xfrm>
              <a:off x="1404496" y="1334276"/>
              <a:ext cx="397994" cy="282985"/>
            </a:xfrm>
            <a:custGeom>
              <a:rect b="b" l="l" r="r" t="t"/>
              <a:pathLst>
                <a:path extrusionOk="0" h="6673" w="9385">
                  <a:moveTo>
                    <a:pt x="2457" y="1"/>
                  </a:moveTo>
                  <a:cubicBezTo>
                    <a:pt x="1990" y="1"/>
                    <a:pt x="1532" y="65"/>
                    <a:pt x="1096" y="202"/>
                  </a:cubicBezTo>
                  <a:lnTo>
                    <a:pt x="1" y="1457"/>
                  </a:lnTo>
                  <a:cubicBezTo>
                    <a:pt x="1715" y="5345"/>
                    <a:pt x="5276" y="6672"/>
                    <a:pt x="7549" y="6672"/>
                  </a:cubicBezTo>
                  <a:cubicBezTo>
                    <a:pt x="7878" y="6672"/>
                    <a:pt x="8180" y="6645"/>
                    <a:pt x="8446" y="6593"/>
                  </a:cubicBezTo>
                  <a:cubicBezTo>
                    <a:pt x="9385" y="3157"/>
                    <a:pt x="5726" y="1"/>
                    <a:pt x="2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87"/>
            <p:cNvSpPr/>
            <p:nvPr/>
          </p:nvSpPr>
          <p:spPr>
            <a:xfrm>
              <a:off x="1188642" y="1248909"/>
              <a:ext cx="83288" cy="64883"/>
            </a:xfrm>
            <a:custGeom>
              <a:rect b="b" l="l" r="r" t="t"/>
              <a:pathLst>
                <a:path extrusionOk="0" h="1530" w="1964">
                  <a:moveTo>
                    <a:pt x="982" y="0"/>
                  </a:moveTo>
                  <a:cubicBezTo>
                    <a:pt x="0" y="0"/>
                    <a:pt x="0" y="1530"/>
                    <a:pt x="982" y="1530"/>
                  </a:cubicBezTo>
                  <a:cubicBezTo>
                    <a:pt x="1963" y="1530"/>
                    <a:pt x="1963" y="0"/>
                    <a:pt x="9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87"/>
            <p:cNvSpPr/>
            <p:nvPr/>
          </p:nvSpPr>
          <p:spPr>
            <a:xfrm>
              <a:off x="1489693" y="1176308"/>
              <a:ext cx="83288" cy="64883"/>
            </a:xfrm>
            <a:custGeom>
              <a:rect b="b" l="l" r="r" t="t"/>
              <a:pathLst>
                <a:path extrusionOk="0" h="1530" w="1964">
                  <a:moveTo>
                    <a:pt x="982" y="1"/>
                  </a:moveTo>
                  <a:cubicBezTo>
                    <a:pt x="0" y="1"/>
                    <a:pt x="0" y="1530"/>
                    <a:pt x="982" y="1530"/>
                  </a:cubicBezTo>
                  <a:cubicBezTo>
                    <a:pt x="1963" y="1530"/>
                    <a:pt x="1963" y="1"/>
                    <a:pt x="9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87"/>
            <p:cNvSpPr/>
            <p:nvPr/>
          </p:nvSpPr>
          <p:spPr>
            <a:xfrm>
              <a:off x="1077280" y="1151118"/>
              <a:ext cx="244988" cy="113398"/>
            </a:xfrm>
            <a:custGeom>
              <a:rect b="b" l="l" r="r" t="t"/>
              <a:pathLst>
                <a:path extrusionOk="0" h="2674" w="5777">
                  <a:moveTo>
                    <a:pt x="4817" y="1"/>
                  </a:moveTo>
                  <a:cubicBezTo>
                    <a:pt x="4809" y="1"/>
                    <a:pt x="4802" y="1"/>
                    <a:pt x="4795" y="1"/>
                  </a:cubicBezTo>
                  <a:cubicBezTo>
                    <a:pt x="3174" y="1"/>
                    <a:pt x="1850" y="389"/>
                    <a:pt x="595" y="1416"/>
                  </a:cubicBezTo>
                  <a:cubicBezTo>
                    <a:pt x="0" y="1903"/>
                    <a:pt x="544" y="2674"/>
                    <a:pt x="1169" y="2674"/>
                  </a:cubicBezTo>
                  <a:cubicBezTo>
                    <a:pt x="1336" y="2674"/>
                    <a:pt x="1509" y="2619"/>
                    <a:pt x="1668" y="2489"/>
                  </a:cubicBezTo>
                  <a:cubicBezTo>
                    <a:pt x="2604" y="1736"/>
                    <a:pt x="3608" y="1508"/>
                    <a:pt x="4795" y="1508"/>
                  </a:cubicBezTo>
                  <a:cubicBezTo>
                    <a:pt x="5769" y="1508"/>
                    <a:pt x="5776" y="1"/>
                    <a:pt x="481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87"/>
            <p:cNvSpPr/>
            <p:nvPr/>
          </p:nvSpPr>
          <p:spPr>
            <a:xfrm>
              <a:off x="1387363" y="1082206"/>
              <a:ext cx="256523" cy="94950"/>
            </a:xfrm>
            <a:custGeom>
              <a:rect b="b" l="l" r="r" t="t"/>
              <a:pathLst>
                <a:path extrusionOk="0" h="2239" w="6049">
                  <a:moveTo>
                    <a:pt x="3855" y="1"/>
                  </a:moveTo>
                  <a:cubicBezTo>
                    <a:pt x="2781" y="1"/>
                    <a:pt x="1782" y="302"/>
                    <a:pt x="747" y="827"/>
                  </a:cubicBezTo>
                  <a:cubicBezTo>
                    <a:pt x="0" y="1220"/>
                    <a:pt x="454" y="2238"/>
                    <a:pt x="1148" y="2238"/>
                  </a:cubicBezTo>
                  <a:cubicBezTo>
                    <a:pt x="1260" y="2238"/>
                    <a:pt x="1379" y="2212"/>
                    <a:pt x="1500" y="2151"/>
                  </a:cubicBezTo>
                  <a:cubicBezTo>
                    <a:pt x="2289" y="1748"/>
                    <a:pt x="3029" y="1506"/>
                    <a:pt x="3838" y="1506"/>
                  </a:cubicBezTo>
                  <a:cubicBezTo>
                    <a:pt x="4128" y="1506"/>
                    <a:pt x="4428" y="1537"/>
                    <a:pt x="4741" y="1603"/>
                  </a:cubicBezTo>
                  <a:cubicBezTo>
                    <a:pt x="4804" y="1617"/>
                    <a:pt x="4864" y="1623"/>
                    <a:pt x="4922" y="1623"/>
                  </a:cubicBezTo>
                  <a:cubicBezTo>
                    <a:pt x="5748" y="1623"/>
                    <a:pt x="6048" y="334"/>
                    <a:pt x="5152" y="142"/>
                  </a:cubicBezTo>
                  <a:cubicBezTo>
                    <a:pt x="4704" y="46"/>
                    <a:pt x="4274" y="1"/>
                    <a:pt x="38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87"/>
            <p:cNvSpPr/>
            <p:nvPr/>
          </p:nvSpPr>
          <p:spPr>
            <a:xfrm>
              <a:off x="1222186" y="1254041"/>
              <a:ext cx="373356" cy="184133"/>
            </a:xfrm>
            <a:custGeom>
              <a:rect b="b" l="l" r="r" t="t"/>
              <a:pathLst>
                <a:path extrusionOk="0" h="4342" w="8804">
                  <a:moveTo>
                    <a:pt x="5004" y="1"/>
                  </a:moveTo>
                  <a:cubicBezTo>
                    <a:pt x="4620" y="1"/>
                    <a:pt x="4212" y="76"/>
                    <a:pt x="3797" y="245"/>
                  </a:cubicBezTo>
                  <a:cubicBezTo>
                    <a:pt x="0" y="1530"/>
                    <a:pt x="1258" y="4341"/>
                    <a:pt x="3800" y="4341"/>
                  </a:cubicBezTo>
                  <a:cubicBezTo>
                    <a:pt x="4192" y="4341"/>
                    <a:pt x="4614" y="4274"/>
                    <a:pt x="5053" y="4125"/>
                  </a:cubicBezTo>
                  <a:cubicBezTo>
                    <a:pt x="8804" y="2849"/>
                    <a:pt x="7367" y="1"/>
                    <a:pt x="50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87"/>
            <p:cNvSpPr/>
            <p:nvPr/>
          </p:nvSpPr>
          <p:spPr>
            <a:xfrm>
              <a:off x="1006671" y="1371849"/>
              <a:ext cx="166534" cy="128792"/>
            </a:xfrm>
            <a:custGeom>
              <a:rect b="b" l="l" r="r" t="t"/>
              <a:pathLst>
                <a:path extrusionOk="0" h="3037" w="3927">
                  <a:moveTo>
                    <a:pt x="1963" y="0"/>
                  </a:moveTo>
                  <a:cubicBezTo>
                    <a:pt x="0" y="0"/>
                    <a:pt x="0" y="3036"/>
                    <a:pt x="1963" y="3036"/>
                  </a:cubicBezTo>
                  <a:cubicBezTo>
                    <a:pt x="3926" y="3036"/>
                    <a:pt x="3926" y="0"/>
                    <a:pt x="1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87"/>
            <p:cNvSpPr/>
            <p:nvPr/>
          </p:nvSpPr>
          <p:spPr>
            <a:xfrm>
              <a:off x="1665854" y="1228596"/>
              <a:ext cx="166534" cy="128749"/>
            </a:xfrm>
            <a:custGeom>
              <a:rect b="b" l="l" r="r" t="t"/>
              <a:pathLst>
                <a:path extrusionOk="0" h="3036" w="3927">
                  <a:moveTo>
                    <a:pt x="1963" y="0"/>
                  </a:moveTo>
                  <a:cubicBezTo>
                    <a:pt x="0" y="0"/>
                    <a:pt x="0" y="3036"/>
                    <a:pt x="1963" y="3036"/>
                  </a:cubicBezTo>
                  <a:cubicBezTo>
                    <a:pt x="3926" y="3036"/>
                    <a:pt x="3926" y="0"/>
                    <a:pt x="1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87"/>
            <p:cNvSpPr/>
            <p:nvPr/>
          </p:nvSpPr>
          <p:spPr>
            <a:xfrm>
              <a:off x="1308655" y="1442500"/>
              <a:ext cx="247702" cy="124466"/>
            </a:xfrm>
            <a:custGeom>
              <a:rect b="b" l="l" r="r" t="t"/>
              <a:pathLst>
                <a:path extrusionOk="0" h="2935" w="5841">
                  <a:moveTo>
                    <a:pt x="5661" y="1"/>
                  </a:moveTo>
                  <a:lnTo>
                    <a:pt x="1" y="1119"/>
                  </a:lnTo>
                  <a:cubicBezTo>
                    <a:pt x="561" y="2402"/>
                    <a:pt x="1612" y="2934"/>
                    <a:pt x="2658" y="2934"/>
                  </a:cubicBezTo>
                  <a:cubicBezTo>
                    <a:pt x="4254" y="2934"/>
                    <a:pt x="5841" y="1696"/>
                    <a:pt x="56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87"/>
            <p:cNvSpPr/>
            <p:nvPr/>
          </p:nvSpPr>
          <p:spPr>
            <a:xfrm>
              <a:off x="694298" y="1295558"/>
              <a:ext cx="178832" cy="196559"/>
            </a:xfrm>
            <a:custGeom>
              <a:rect b="b" l="l" r="r" t="t"/>
              <a:pathLst>
                <a:path extrusionOk="0" h="4635" w="4217">
                  <a:moveTo>
                    <a:pt x="2868" y="0"/>
                  </a:moveTo>
                  <a:cubicBezTo>
                    <a:pt x="1399" y="0"/>
                    <a:pt x="1" y="1006"/>
                    <a:pt x="336" y="2758"/>
                  </a:cubicBezTo>
                  <a:cubicBezTo>
                    <a:pt x="574" y="4019"/>
                    <a:pt x="1332" y="4634"/>
                    <a:pt x="2360" y="4634"/>
                  </a:cubicBezTo>
                  <a:cubicBezTo>
                    <a:pt x="2914" y="4634"/>
                    <a:pt x="3546" y="4456"/>
                    <a:pt x="4216" y="4105"/>
                  </a:cubicBezTo>
                  <a:lnTo>
                    <a:pt x="3851" y="156"/>
                  </a:lnTo>
                  <a:cubicBezTo>
                    <a:pt x="3533" y="51"/>
                    <a:pt x="3199" y="0"/>
                    <a:pt x="28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87"/>
            <p:cNvSpPr/>
            <p:nvPr/>
          </p:nvSpPr>
          <p:spPr>
            <a:xfrm>
              <a:off x="1893327" y="1026567"/>
              <a:ext cx="195244" cy="194269"/>
            </a:xfrm>
            <a:custGeom>
              <a:rect b="b" l="l" r="r" t="t"/>
              <a:pathLst>
                <a:path extrusionOk="0" h="4581" w="4604">
                  <a:moveTo>
                    <a:pt x="2007" y="0"/>
                  </a:moveTo>
                  <a:cubicBezTo>
                    <a:pt x="1303" y="0"/>
                    <a:pt x="567" y="264"/>
                    <a:pt x="0" y="747"/>
                  </a:cubicBezTo>
                  <a:lnTo>
                    <a:pt x="1164" y="4559"/>
                  </a:lnTo>
                  <a:cubicBezTo>
                    <a:pt x="1334" y="4573"/>
                    <a:pt x="1498" y="4580"/>
                    <a:pt x="1657" y="4580"/>
                  </a:cubicBezTo>
                  <a:cubicBezTo>
                    <a:pt x="3508" y="4580"/>
                    <a:pt x="4603" y="3607"/>
                    <a:pt x="4246" y="1820"/>
                  </a:cubicBezTo>
                  <a:cubicBezTo>
                    <a:pt x="3989" y="561"/>
                    <a:pt x="3033" y="0"/>
                    <a:pt x="20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87"/>
            <p:cNvSpPr/>
            <p:nvPr/>
          </p:nvSpPr>
          <p:spPr>
            <a:xfrm>
              <a:off x="710073" y="275869"/>
              <a:ext cx="1132959" cy="701081"/>
            </a:xfrm>
            <a:custGeom>
              <a:rect b="b" l="l" r="r" t="t"/>
              <a:pathLst>
                <a:path extrusionOk="0" h="16532" w="26716">
                  <a:moveTo>
                    <a:pt x="18474" y="1"/>
                  </a:moveTo>
                  <a:cubicBezTo>
                    <a:pt x="9342" y="1"/>
                    <a:pt x="1" y="7048"/>
                    <a:pt x="2064" y="16532"/>
                  </a:cubicBezTo>
                  <a:lnTo>
                    <a:pt x="26122" y="11327"/>
                  </a:lnTo>
                  <a:cubicBezTo>
                    <a:pt x="22949" y="7105"/>
                    <a:pt x="24661" y="4320"/>
                    <a:pt x="26715" y="2266"/>
                  </a:cubicBezTo>
                  <a:cubicBezTo>
                    <a:pt x="24235" y="707"/>
                    <a:pt x="21365" y="1"/>
                    <a:pt x="18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87"/>
            <p:cNvSpPr/>
            <p:nvPr/>
          </p:nvSpPr>
          <p:spPr>
            <a:xfrm>
              <a:off x="595276" y="627724"/>
              <a:ext cx="1401992" cy="516311"/>
            </a:xfrm>
            <a:custGeom>
              <a:rect b="b" l="l" r="r" t="t"/>
              <a:pathLst>
                <a:path extrusionOk="0" h="12175" w="33060">
                  <a:moveTo>
                    <a:pt x="28933" y="1"/>
                  </a:moveTo>
                  <a:cubicBezTo>
                    <a:pt x="28428" y="1"/>
                    <a:pt x="27889" y="164"/>
                    <a:pt x="27345" y="542"/>
                  </a:cubicBezTo>
                  <a:cubicBezTo>
                    <a:pt x="21265" y="4760"/>
                    <a:pt x="12774" y="6106"/>
                    <a:pt x="5378" y="6106"/>
                  </a:cubicBezTo>
                  <a:cubicBezTo>
                    <a:pt x="4889" y="6106"/>
                    <a:pt x="4405" y="6100"/>
                    <a:pt x="3927" y="6089"/>
                  </a:cubicBezTo>
                  <a:cubicBezTo>
                    <a:pt x="3897" y="6088"/>
                    <a:pt x="3868" y="6088"/>
                    <a:pt x="3839" y="6088"/>
                  </a:cubicBezTo>
                  <a:cubicBezTo>
                    <a:pt x="1" y="6088"/>
                    <a:pt x="30" y="12070"/>
                    <a:pt x="3927" y="12161"/>
                  </a:cubicBezTo>
                  <a:cubicBezTo>
                    <a:pt x="4319" y="12170"/>
                    <a:pt x="4711" y="12175"/>
                    <a:pt x="5103" y="12175"/>
                  </a:cubicBezTo>
                  <a:cubicBezTo>
                    <a:pt x="9324" y="12175"/>
                    <a:pt x="13555" y="11624"/>
                    <a:pt x="17690" y="10768"/>
                  </a:cubicBezTo>
                  <a:cubicBezTo>
                    <a:pt x="22095" y="9832"/>
                    <a:pt x="26683" y="8394"/>
                    <a:pt x="30404" y="5792"/>
                  </a:cubicBezTo>
                  <a:cubicBezTo>
                    <a:pt x="33059" y="3953"/>
                    <a:pt x="31412" y="1"/>
                    <a:pt x="289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87"/>
            <p:cNvSpPr/>
            <p:nvPr/>
          </p:nvSpPr>
          <p:spPr>
            <a:xfrm>
              <a:off x="1753934" y="232529"/>
              <a:ext cx="332051" cy="257541"/>
            </a:xfrm>
            <a:custGeom>
              <a:rect b="b" l="l" r="r" t="t"/>
              <a:pathLst>
                <a:path extrusionOk="0" h="6073" w="7830">
                  <a:moveTo>
                    <a:pt x="3926" y="1"/>
                  </a:moveTo>
                  <a:cubicBezTo>
                    <a:pt x="0" y="1"/>
                    <a:pt x="0" y="6072"/>
                    <a:pt x="3926" y="6072"/>
                  </a:cubicBezTo>
                  <a:cubicBezTo>
                    <a:pt x="7830" y="6072"/>
                    <a:pt x="7830" y="1"/>
                    <a:pt x="3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1000"/>
                                        <p:tgtEl>
                                          <p:spTgt spid="1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88"/>
          <p:cNvSpPr txBox="1"/>
          <p:nvPr>
            <p:ph idx="1" type="body"/>
          </p:nvPr>
        </p:nvSpPr>
        <p:spPr>
          <a:xfrm>
            <a:off x="256800" y="1312025"/>
            <a:ext cx="8887200" cy="3831600"/>
          </a:xfrm>
          <a:prstGeom prst="rect">
            <a:avLst/>
          </a:prstGeom>
          <a:noFill/>
          <a:ln>
            <a:noFill/>
          </a:ln>
        </p:spPr>
        <p:txBody>
          <a:bodyPr anchorCtr="0" anchor="t" bIns="34275" lIns="68575" spcFirstLastPara="1" rIns="68575" wrap="square" tIns="34275">
            <a:normAutofit lnSpcReduction="10000"/>
          </a:bodyPr>
          <a:lstStyle/>
          <a:p>
            <a:pPr indent="0" lvl="0" marL="38100" rtl="0" algn="l">
              <a:lnSpc>
                <a:spcPct val="70000"/>
              </a:lnSpc>
              <a:spcBef>
                <a:spcPts val="1100"/>
              </a:spcBef>
              <a:spcAft>
                <a:spcPts val="0"/>
              </a:spcAft>
              <a:buSzPts val="1200"/>
              <a:buNone/>
            </a:pPr>
            <a:r>
              <a:t/>
            </a:r>
            <a:endParaRPr sz="2200"/>
          </a:p>
          <a:p>
            <a:pPr indent="0" lvl="0" marL="38100" rtl="0" algn="l">
              <a:lnSpc>
                <a:spcPct val="70000"/>
              </a:lnSpc>
              <a:spcBef>
                <a:spcPts val="1100"/>
              </a:spcBef>
              <a:spcAft>
                <a:spcPts val="0"/>
              </a:spcAft>
              <a:buSzPts val="1200"/>
              <a:buNone/>
            </a:pPr>
            <a:r>
              <a:rPr lang="en" sz="2258"/>
              <a:t>Susan is two years old and has been totally blind since birth.</a:t>
            </a:r>
            <a:endParaRPr sz="2258"/>
          </a:p>
          <a:p>
            <a:pPr indent="0" lvl="0" marL="38100" rtl="0" algn="l">
              <a:lnSpc>
                <a:spcPct val="70000"/>
              </a:lnSpc>
              <a:spcBef>
                <a:spcPts val="1100"/>
              </a:spcBef>
              <a:spcAft>
                <a:spcPts val="0"/>
              </a:spcAft>
              <a:buSzPts val="1200"/>
              <a:buNone/>
            </a:pPr>
            <a:r>
              <a:rPr lang="en" sz="2258"/>
              <a:t>Everyday Susan’s mom heats up a toaster pastry for Susan’s breakfast.</a:t>
            </a:r>
            <a:endParaRPr sz="2258"/>
          </a:p>
          <a:p>
            <a:pPr indent="0" lvl="0" marL="38100" rtl="0" algn="l">
              <a:lnSpc>
                <a:spcPct val="70000"/>
              </a:lnSpc>
              <a:spcBef>
                <a:spcPts val="1100"/>
              </a:spcBef>
              <a:spcAft>
                <a:spcPts val="0"/>
              </a:spcAft>
              <a:buSzPts val="1200"/>
              <a:buNone/>
            </a:pPr>
            <a:r>
              <a:rPr lang="en" sz="2258"/>
              <a:t>Every </a:t>
            </a:r>
            <a:r>
              <a:rPr lang="en" sz="2258"/>
              <a:t>morning</a:t>
            </a:r>
            <a:r>
              <a:rPr lang="en" sz="2258"/>
              <a:t> Susan hears the pastry go in the toaster oven and then hears the </a:t>
            </a:r>
            <a:endParaRPr sz="2258"/>
          </a:p>
          <a:p>
            <a:pPr indent="0" lvl="0" marL="38100" rtl="0" algn="l">
              <a:lnSpc>
                <a:spcPct val="70000"/>
              </a:lnSpc>
              <a:spcBef>
                <a:spcPts val="1100"/>
              </a:spcBef>
              <a:spcAft>
                <a:spcPts val="0"/>
              </a:spcAft>
              <a:buSzPts val="1200"/>
              <a:buNone/>
            </a:pPr>
            <a:r>
              <a:rPr lang="en" sz="2258"/>
              <a:t>bell ding when it is done.</a:t>
            </a:r>
            <a:endParaRPr sz="2258"/>
          </a:p>
          <a:p>
            <a:pPr indent="0" lvl="0" marL="0" rtl="0" algn="l">
              <a:lnSpc>
                <a:spcPct val="70000"/>
              </a:lnSpc>
              <a:spcBef>
                <a:spcPts val="1100"/>
              </a:spcBef>
              <a:spcAft>
                <a:spcPts val="0"/>
              </a:spcAft>
              <a:buSzPts val="1200"/>
              <a:buNone/>
            </a:pPr>
            <a:r>
              <a:rPr lang="en" sz="2258"/>
              <a:t>Susan syas, “Breakfast is ready!”</a:t>
            </a:r>
            <a:endParaRPr sz="2258"/>
          </a:p>
          <a:p>
            <a:pPr indent="0" lvl="0" marL="0" rtl="0" algn="l">
              <a:lnSpc>
                <a:spcPct val="70000"/>
              </a:lnSpc>
              <a:spcBef>
                <a:spcPts val="1100"/>
              </a:spcBef>
              <a:spcAft>
                <a:spcPts val="0"/>
              </a:spcAft>
              <a:buSzPts val="1200"/>
              <a:buNone/>
            </a:pPr>
            <a:r>
              <a:rPr lang="en" sz="2258"/>
              <a:t>Mom believes that Susan believes that Susan has a complete </a:t>
            </a:r>
            <a:endParaRPr sz="2258"/>
          </a:p>
          <a:p>
            <a:pPr indent="0" lvl="0" marL="0" rtl="0" algn="l">
              <a:lnSpc>
                <a:spcPct val="70000"/>
              </a:lnSpc>
              <a:spcBef>
                <a:spcPts val="1100"/>
              </a:spcBef>
              <a:spcAft>
                <a:spcPts val="0"/>
              </a:spcAft>
              <a:buSzPts val="1200"/>
              <a:buNone/>
            </a:pPr>
            <a:r>
              <a:rPr lang="en" sz="2258"/>
              <a:t>Understanding of breakfast preparation.</a:t>
            </a:r>
            <a:endParaRPr sz="2258"/>
          </a:p>
          <a:p>
            <a:pPr indent="0" lvl="0" marL="38100" rtl="0" algn="l">
              <a:lnSpc>
                <a:spcPct val="70000"/>
              </a:lnSpc>
              <a:spcBef>
                <a:spcPts val="1100"/>
              </a:spcBef>
              <a:spcAft>
                <a:spcPts val="0"/>
              </a:spcAft>
              <a:buSzPts val="1200"/>
              <a:buNone/>
            </a:pPr>
            <a:r>
              <a:t/>
            </a:r>
            <a:endParaRPr sz="1491"/>
          </a:p>
          <a:p>
            <a:pPr indent="0" lvl="0" marL="38100" rtl="0" algn="l">
              <a:lnSpc>
                <a:spcPct val="70000"/>
              </a:lnSpc>
              <a:spcBef>
                <a:spcPts val="1100"/>
              </a:spcBef>
              <a:spcAft>
                <a:spcPts val="0"/>
              </a:spcAft>
              <a:buSzPts val="1200"/>
              <a:buNone/>
            </a:pPr>
            <a:r>
              <a:rPr lang="en" sz="1500"/>
              <a:t>Adapted from: http://www.wonderbaby.org/articles/everyday-activities-blind-children</a:t>
            </a:r>
            <a:endParaRPr/>
          </a:p>
        </p:txBody>
      </p:sp>
      <p:pic>
        <p:nvPicPr>
          <p:cNvPr id="1177" name="Google Shape;1177;p88"/>
          <p:cNvPicPr preferRelativeResize="0"/>
          <p:nvPr/>
        </p:nvPicPr>
        <p:blipFill>
          <a:blip r:embed="rId3">
            <a:alphaModFix/>
          </a:blip>
          <a:stretch>
            <a:fillRect/>
          </a:stretch>
        </p:blipFill>
        <p:spPr>
          <a:xfrm>
            <a:off x="-2" y="0"/>
            <a:ext cx="1634375" cy="1312025"/>
          </a:xfrm>
          <a:prstGeom prst="rect">
            <a:avLst/>
          </a:prstGeom>
          <a:noFill/>
          <a:ln>
            <a:noFill/>
          </a:ln>
        </p:spPr>
      </p:pic>
      <p:pic>
        <p:nvPicPr>
          <p:cNvPr id="1178" name="Google Shape;1178;p88"/>
          <p:cNvPicPr preferRelativeResize="0"/>
          <p:nvPr/>
        </p:nvPicPr>
        <p:blipFill>
          <a:blip r:embed="rId4">
            <a:alphaModFix/>
          </a:blip>
          <a:stretch>
            <a:fillRect/>
          </a:stretch>
        </p:blipFill>
        <p:spPr>
          <a:xfrm>
            <a:off x="3477124" y="0"/>
            <a:ext cx="1884925" cy="1227975"/>
          </a:xfrm>
          <a:prstGeom prst="rect">
            <a:avLst/>
          </a:prstGeom>
          <a:noFill/>
          <a:ln>
            <a:noFill/>
          </a:ln>
        </p:spPr>
      </p:pic>
      <p:pic>
        <p:nvPicPr>
          <p:cNvPr id="1179" name="Google Shape;1179;p88"/>
          <p:cNvPicPr preferRelativeResize="0"/>
          <p:nvPr/>
        </p:nvPicPr>
        <p:blipFill>
          <a:blip r:embed="rId3">
            <a:alphaModFix/>
          </a:blip>
          <a:stretch>
            <a:fillRect/>
          </a:stretch>
        </p:blipFill>
        <p:spPr>
          <a:xfrm>
            <a:off x="7079449" y="0"/>
            <a:ext cx="1529681" cy="1227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pic>
        <p:nvPicPr>
          <p:cNvPr id="1185" name="Google Shape;1185;p89"/>
          <p:cNvPicPr preferRelativeResize="0"/>
          <p:nvPr>
            <p:ph idx="2" type="pic"/>
          </p:nvPr>
        </p:nvPicPr>
        <p:blipFill rotWithShape="1">
          <a:blip r:embed="rId3">
            <a:alphaModFix/>
          </a:blip>
          <a:srcRect b="20389" l="0" r="0" t="20389"/>
          <a:stretch/>
        </p:blipFill>
        <p:spPr>
          <a:xfrm>
            <a:off x="1747839" y="273942"/>
            <a:ext cx="5256599" cy="4150554"/>
          </a:xfrm>
          <a:prstGeom prst="rect">
            <a:avLst/>
          </a:prstGeom>
        </p:spPr>
      </p:pic>
      <p:sp>
        <p:nvSpPr>
          <p:cNvPr id="1186" name="Google Shape;1186;p89"/>
          <p:cNvSpPr txBox="1"/>
          <p:nvPr/>
        </p:nvSpPr>
        <p:spPr>
          <a:xfrm>
            <a:off x="1959413" y="4570594"/>
            <a:ext cx="4803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Picture of a neon sign of a question mark</a:t>
            </a:r>
            <a:endParaRPr sz="11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0" name="Shape 1190"/>
        <p:cNvGrpSpPr/>
        <p:nvPr/>
      </p:nvGrpSpPr>
      <p:grpSpPr>
        <a:xfrm>
          <a:off x="0" y="0"/>
          <a:ext cx="0" cy="0"/>
          <a:chOff x="0" y="0"/>
          <a:chExt cx="0" cy="0"/>
        </a:xfrm>
      </p:grpSpPr>
      <p:sp>
        <p:nvSpPr>
          <p:cNvPr id="1191" name="Google Shape;1191;p90"/>
          <p:cNvSpPr txBox="1"/>
          <p:nvPr>
            <p:ph idx="1" type="subTitle"/>
          </p:nvPr>
        </p:nvSpPr>
        <p:spPr>
          <a:xfrm>
            <a:off x="-1466100" y="1578575"/>
            <a:ext cx="4748100" cy="284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100"/>
              <a:t>We remember the feeling long before we can remember the words</a:t>
            </a:r>
            <a:endParaRPr b="1" sz="4100"/>
          </a:p>
        </p:txBody>
      </p:sp>
      <p:grpSp>
        <p:nvGrpSpPr>
          <p:cNvPr id="1192" name="Google Shape;1192;p90"/>
          <p:cNvGrpSpPr/>
          <p:nvPr/>
        </p:nvGrpSpPr>
        <p:grpSpPr>
          <a:xfrm flipH="1">
            <a:off x="-654734" y="-66787"/>
            <a:ext cx="2365194" cy="1824991"/>
            <a:chOff x="6057416" y="722000"/>
            <a:chExt cx="2365194" cy="1824991"/>
          </a:xfrm>
        </p:grpSpPr>
        <p:sp>
          <p:nvSpPr>
            <p:cNvPr id="1193" name="Google Shape;1193;p90"/>
            <p:cNvSpPr/>
            <p:nvPr/>
          </p:nvSpPr>
          <p:spPr>
            <a:xfrm>
              <a:off x="6188885" y="866577"/>
              <a:ext cx="1879124" cy="1629454"/>
            </a:xfrm>
            <a:custGeom>
              <a:rect b="b" l="l" r="r" t="t"/>
              <a:pathLst>
                <a:path extrusionOk="0" h="50841" w="58631">
                  <a:moveTo>
                    <a:pt x="38296" y="2909"/>
                  </a:moveTo>
                  <a:cubicBezTo>
                    <a:pt x="40000" y="2909"/>
                    <a:pt x="41621" y="3611"/>
                    <a:pt x="42791" y="4831"/>
                  </a:cubicBezTo>
                  <a:cubicBezTo>
                    <a:pt x="44194" y="6268"/>
                    <a:pt x="44913" y="8022"/>
                    <a:pt x="45163" y="9994"/>
                  </a:cubicBezTo>
                  <a:cubicBezTo>
                    <a:pt x="45330" y="11381"/>
                    <a:pt x="45046" y="12734"/>
                    <a:pt x="44679" y="14087"/>
                  </a:cubicBezTo>
                  <a:cubicBezTo>
                    <a:pt x="43960" y="16727"/>
                    <a:pt x="42390" y="18816"/>
                    <a:pt x="40335" y="20570"/>
                  </a:cubicBezTo>
                  <a:cubicBezTo>
                    <a:pt x="39883" y="20954"/>
                    <a:pt x="39399" y="21305"/>
                    <a:pt x="38898" y="21623"/>
                  </a:cubicBezTo>
                  <a:cubicBezTo>
                    <a:pt x="38820" y="21692"/>
                    <a:pt x="38724" y="21725"/>
                    <a:pt x="38629" y="21725"/>
                  </a:cubicBezTo>
                  <a:cubicBezTo>
                    <a:pt x="38541" y="21725"/>
                    <a:pt x="38452" y="21696"/>
                    <a:pt x="38380" y="21640"/>
                  </a:cubicBezTo>
                  <a:cubicBezTo>
                    <a:pt x="34954" y="19451"/>
                    <a:pt x="32649" y="16426"/>
                    <a:pt x="31680" y="12450"/>
                  </a:cubicBezTo>
                  <a:cubicBezTo>
                    <a:pt x="31212" y="10645"/>
                    <a:pt x="31279" y="8741"/>
                    <a:pt x="31897" y="6986"/>
                  </a:cubicBezTo>
                  <a:cubicBezTo>
                    <a:pt x="32615" y="4981"/>
                    <a:pt x="34035" y="3761"/>
                    <a:pt x="36041" y="3210"/>
                  </a:cubicBezTo>
                  <a:cubicBezTo>
                    <a:pt x="36408" y="3110"/>
                    <a:pt x="36776" y="3026"/>
                    <a:pt x="37143" y="2993"/>
                  </a:cubicBezTo>
                  <a:cubicBezTo>
                    <a:pt x="37528" y="2926"/>
                    <a:pt x="37912" y="2909"/>
                    <a:pt x="38296" y="2909"/>
                  </a:cubicBezTo>
                  <a:close/>
                  <a:moveTo>
                    <a:pt x="832" y="1"/>
                  </a:moveTo>
                  <a:cubicBezTo>
                    <a:pt x="737" y="1"/>
                    <a:pt x="642" y="18"/>
                    <a:pt x="552" y="52"/>
                  </a:cubicBezTo>
                  <a:cubicBezTo>
                    <a:pt x="201" y="203"/>
                    <a:pt x="0" y="570"/>
                    <a:pt x="50" y="938"/>
                  </a:cubicBezTo>
                  <a:cubicBezTo>
                    <a:pt x="67" y="1021"/>
                    <a:pt x="100" y="1121"/>
                    <a:pt x="134" y="1205"/>
                  </a:cubicBezTo>
                  <a:cubicBezTo>
                    <a:pt x="869" y="3678"/>
                    <a:pt x="1838" y="6067"/>
                    <a:pt x="2974" y="8373"/>
                  </a:cubicBezTo>
                  <a:cubicBezTo>
                    <a:pt x="5698" y="13853"/>
                    <a:pt x="9958" y="18432"/>
                    <a:pt x="15255" y="21506"/>
                  </a:cubicBezTo>
                  <a:cubicBezTo>
                    <a:pt x="16558" y="22274"/>
                    <a:pt x="17928" y="22926"/>
                    <a:pt x="19365" y="23444"/>
                  </a:cubicBezTo>
                  <a:cubicBezTo>
                    <a:pt x="20852" y="23979"/>
                    <a:pt x="22373" y="24430"/>
                    <a:pt x="23910" y="24781"/>
                  </a:cubicBezTo>
                  <a:cubicBezTo>
                    <a:pt x="25514" y="25165"/>
                    <a:pt x="27118" y="25499"/>
                    <a:pt x="28772" y="25533"/>
                  </a:cubicBezTo>
                  <a:cubicBezTo>
                    <a:pt x="29026" y="25539"/>
                    <a:pt x="29281" y="25543"/>
                    <a:pt x="29536" y="25543"/>
                  </a:cubicBezTo>
                  <a:cubicBezTo>
                    <a:pt x="30555" y="25543"/>
                    <a:pt x="31579" y="25489"/>
                    <a:pt x="32582" y="25382"/>
                  </a:cubicBezTo>
                  <a:cubicBezTo>
                    <a:pt x="34570" y="25198"/>
                    <a:pt x="36492" y="24664"/>
                    <a:pt x="38263" y="23795"/>
                  </a:cubicBezTo>
                  <a:cubicBezTo>
                    <a:pt x="38360" y="23738"/>
                    <a:pt x="38464" y="23709"/>
                    <a:pt x="38567" y="23709"/>
                  </a:cubicBezTo>
                  <a:cubicBezTo>
                    <a:pt x="38678" y="23709"/>
                    <a:pt x="38786" y="23743"/>
                    <a:pt x="38881" y="23812"/>
                  </a:cubicBezTo>
                  <a:cubicBezTo>
                    <a:pt x="39716" y="24279"/>
                    <a:pt x="40569" y="24714"/>
                    <a:pt x="41437" y="25081"/>
                  </a:cubicBezTo>
                  <a:cubicBezTo>
                    <a:pt x="42941" y="25750"/>
                    <a:pt x="44412" y="26518"/>
                    <a:pt x="45848" y="27287"/>
                  </a:cubicBezTo>
                  <a:cubicBezTo>
                    <a:pt x="48956" y="28958"/>
                    <a:pt x="51596" y="31147"/>
                    <a:pt x="53618" y="34037"/>
                  </a:cubicBezTo>
                  <a:cubicBezTo>
                    <a:pt x="54052" y="34622"/>
                    <a:pt x="54453" y="35240"/>
                    <a:pt x="54804" y="35892"/>
                  </a:cubicBezTo>
                  <a:cubicBezTo>
                    <a:pt x="56057" y="38265"/>
                    <a:pt x="56592" y="40821"/>
                    <a:pt x="56843" y="43444"/>
                  </a:cubicBezTo>
                  <a:cubicBezTo>
                    <a:pt x="56960" y="44647"/>
                    <a:pt x="56893" y="45833"/>
                    <a:pt x="56876" y="47020"/>
                  </a:cubicBezTo>
                  <a:cubicBezTo>
                    <a:pt x="56893" y="47939"/>
                    <a:pt x="56826" y="48841"/>
                    <a:pt x="56676" y="49743"/>
                  </a:cubicBezTo>
                  <a:cubicBezTo>
                    <a:pt x="56625" y="49944"/>
                    <a:pt x="56625" y="50144"/>
                    <a:pt x="56676" y="50328"/>
                  </a:cubicBezTo>
                  <a:cubicBezTo>
                    <a:pt x="56768" y="50661"/>
                    <a:pt x="57061" y="50841"/>
                    <a:pt x="57354" y="50841"/>
                  </a:cubicBezTo>
                  <a:cubicBezTo>
                    <a:pt x="57591" y="50841"/>
                    <a:pt x="57828" y="50724"/>
                    <a:pt x="57962" y="50478"/>
                  </a:cubicBezTo>
                  <a:cubicBezTo>
                    <a:pt x="58012" y="50378"/>
                    <a:pt x="58046" y="50278"/>
                    <a:pt x="58062" y="50161"/>
                  </a:cubicBezTo>
                  <a:cubicBezTo>
                    <a:pt x="58280" y="49275"/>
                    <a:pt x="58413" y="48373"/>
                    <a:pt x="58463" y="47454"/>
                  </a:cubicBezTo>
                  <a:cubicBezTo>
                    <a:pt x="58631" y="45065"/>
                    <a:pt x="58480" y="42659"/>
                    <a:pt x="58012" y="40320"/>
                  </a:cubicBezTo>
                  <a:cubicBezTo>
                    <a:pt x="57444" y="37613"/>
                    <a:pt x="56475" y="35107"/>
                    <a:pt x="54771" y="32884"/>
                  </a:cubicBezTo>
                  <a:cubicBezTo>
                    <a:pt x="53317" y="30996"/>
                    <a:pt x="51730" y="29225"/>
                    <a:pt x="49758" y="27838"/>
                  </a:cubicBezTo>
                  <a:cubicBezTo>
                    <a:pt x="47753" y="26468"/>
                    <a:pt x="45631" y="25265"/>
                    <a:pt x="43426" y="24229"/>
                  </a:cubicBezTo>
                  <a:cubicBezTo>
                    <a:pt x="42507" y="23795"/>
                    <a:pt x="41571" y="23361"/>
                    <a:pt x="40652" y="22926"/>
                  </a:cubicBezTo>
                  <a:cubicBezTo>
                    <a:pt x="40502" y="22876"/>
                    <a:pt x="40368" y="22809"/>
                    <a:pt x="40268" y="22692"/>
                  </a:cubicBezTo>
                  <a:cubicBezTo>
                    <a:pt x="40368" y="22575"/>
                    <a:pt x="40502" y="22475"/>
                    <a:pt x="40635" y="22391"/>
                  </a:cubicBezTo>
                  <a:cubicBezTo>
                    <a:pt x="43426" y="20253"/>
                    <a:pt x="45447" y="17596"/>
                    <a:pt x="46350" y="14121"/>
                  </a:cubicBezTo>
                  <a:cubicBezTo>
                    <a:pt x="47051" y="11431"/>
                    <a:pt x="46985" y="8807"/>
                    <a:pt x="45731" y="6268"/>
                  </a:cubicBezTo>
                  <a:cubicBezTo>
                    <a:pt x="44562" y="3878"/>
                    <a:pt x="42757" y="2124"/>
                    <a:pt x="40101" y="1522"/>
                  </a:cubicBezTo>
                  <a:cubicBezTo>
                    <a:pt x="39424" y="1362"/>
                    <a:pt x="38738" y="1282"/>
                    <a:pt x="38055" y="1282"/>
                  </a:cubicBezTo>
                  <a:cubicBezTo>
                    <a:pt x="36329" y="1282"/>
                    <a:pt x="34628" y="1789"/>
                    <a:pt x="33167" y="2759"/>
                  </a:cubicBezTo>
                  <a:cubicBezTo>
                    <a:pt x="32164" y="3411"/>
                    <a:pt x="31345" y="4346"/>
                    <a:pt x="30811" y="5432"/>
                  </a:cubicBezTo>
                  <a:cubicBezTo>
                    <a:pt x="29992" y="7070"/>
                    <a:pt x="29641" y="8891"/>
                    <a:pt x="29792" y="10712"/>
                  </a:cubicBezTo>
                  <a:cubicBezTo>
                    <a:pt x="29942" y="12700"/>
                    <a:pt x="30510" y="14639"/>
                    <a:pt x="31429" y="16410"/>
                  </a:cubicBezTo>
                  <a:cubicBezTo>
                    <a:pt x="32565" y="18682"/>
                    <a:pt x="34236" y="20637"/>
                    <a:pt x="36274" y="22124"/>
                  </a:cubicBezTo>
                  <a:lnTo>
                    <a:pt x="36909" y="22592"/>
                  </a:lnTo>
                  <a:cubicBezTo>
                    <a:pt x="36809" y="22742"/>
                    <a:pt x="36659" y="22759"/>
                    <a:pt x="36542" y="22809"/>
                  </a:cubicBezTo>
                  <a:cubicBezTo>
                    <a:pt x="35305" y="23294"/>
                    <a:pt x="34035" y="23594"/>
                    <a:pt x="32716" y="23745"/>
                  </a:cubicBezTo>
                  <a:cubicBezTo>
                    <a:pt x="31744" y="23878"/>
                    <a:pt x="30762" y="23946"/>
                    <a:pt x="29779" y="23946"/>
                  </a:cubicBezTo>
                  <a:cubicBezTo>
                    <a:pt x="29036" y="23946"/>
                    <a:pt x="28293" y="23907"/>
                    <a:pt x="27553" y="23828"/>
                  </a:cubicBezTo>
                  <a:cubicBezTo>
                    <a:pt x="26233" y="23661"/>
                    <a:pt x="24929" y="23411"/>
                    <a:pt x="23643" y="23060"/>
                  </a:cubicBezTo>
                  <a:cubicBezTo>
                    <a:pt x="21771" y="22575"/>
                    <a:pt x="19900" y="22041"/>
                    <a:pt x="18146" y="21205"/>
                  </a:cubicBezTo>
                  <a:cubicBezTo>
                    <a:pt x="12632" y="18582"/>
                    <a:pt x="8070" y="14288"/>
                    <a:pt x="5113" y="8941"/>
                  </a:cubicBezTo>
                  <a:cubicBezTo>
                    <a:pt x="3693" y="6368"/>
                    <a:pt x="2557" y="3661"/>
                    <a:pt x="1704" y="854"/>
                  </a:cubicBezTo>
                  <a:cubicBezTo>
                    <a:pt x="1654" y="687"/>
                    <a:pt x="1587" y="537"/>
                    <a:pt x="1521" y="386"/>
                  </a:cubicBezTo>
                  <a:cubicBezTo>
                    <a:pt x="1372" y="138"/>
                    <a:pt x="1104" y="1"/>
                    <a:pt x="832"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90"/>
            <p:cNvSpPr/>
            <p:nvPr/>
          </p:nvSpPr>
          <p:spPr>
            <a:xfrm>
              <a:off x="7235253" y="1022052"/>
              <a:ext cx="226561" cy="180089"/>
            </a:xfrm>
            <a:custGeom>
              <a:rect b="b" l="l" r="r" t="t"/>
              <a:pathLst>
                <a:path extrusionOk="0" h="5619" w="7069">
                  <a:moveTo>
                    <a:pt x="1709" y="1"/>
                  </a:moveTo>
                  <a:cubicBezTo>
                    <a:pt x="1246" y="1"/>
                    <a:pt x="790" y="42"/>
                    <a:pt x="335" y="130"/>
                  </a:cubicBezTo>
                  <a:cubicBezTo>
                    <a:pt x="134" y="130"/>
                    <a:pt x="1" y="297"/>
                    <a:pt x="17" y="498"/>
                  </a:cubicBezTo>
                  <a:cubicBezTo>
                    <a:pt x="34" y="1183"/>
                    <a:pt x="151" y="1868"/>
                    <a:pt x="418" y="2519"/>
                  </a:cubicBezTo>
                  <a:cubicBezTo>
                    <a:pt x="1090" y="4003"/>
                    <a:pt x="2783" y="5618"/>
                    <a:pt x="5185" y="5618"/>
                  </a:cubicBezTo>
                  <a:cubicBezTo>
                    <a:pt x="5352" y="5618"/>
                    <a:pt x="5524" y="5610"/>
                    <a:pt x="5698" y="5594"/>
                  </a:cubicBezTo>
                  <a:cubicBezTo>
                    <a:pt x="6049" y="5577"/>
                    <a:pt x="6417" y="5510"/>
                    <a:pt x="6768" y="5427"/>
                  </a:cubicBezTo>
                  <a:cubicBezTo>
                    <a:pt x="6968" y="5377"/>
                    <a:pt x="7068" y="5260"/>
                    <a:pt x="7035" y="5042"/>
                  </a:cubicBezTo>
                  <a:cubicBezTo>
                    <a:pt x="7018" y="4942"/>
                    <a:pt x="7002" y="4859"/>
                    <a:pt x="6985" y="4758"/>
                  </a:cubicBezTo>
                  <a:cubicBezTo>
                    <a:pt x="6801" y="3856"/>
                    <a:pt x="6450" y="3004"/>
                    <a:pt x="5982" y="2235"/>
                  </a:cubicBezTo>
                  <a:cubicBezTo>
                    <a:pt x="5381" y="1233"/>
                    <a:pt x="4412" y="498"/>
                    <a:pt x="3292" y="197"/>
                  </a:cubicBezTo>
                  <a:cubicBezTo>
                    <a:pt x="2925" y="97"/>
                    <a:pt x="2540" y="47"/>
                    <a:pt x="2156" y="13"/>
                  </a:cubicBezTo>
                  <a:cubicBezTo>
                    <a:pt x="2006" y="5"/>
                    <a:pt x="1857" y="1"/>
                    <a:pt x="1709"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90"/>
            <p:cNvSpPr/>
            <p:nvPr/>
          </p:nvSpPr>
          <p:spPr>
            <a:xfrm>
              <a:off x="8055124" y="2306071"/>
              <a:ext cx="267778" cy="151276"/>
            </a:xfrm>
            <a:custGeom>
              <a:rect b="b" l="l" r="r" t="t"/>
              <a:pathLst>
                <a:path extrusionOk="0" h="4720" w="8355">
                  <a:moveTo>
                    <a:pt x="3843" y="1"/>
                  </a:moveTo>
                  <a:cubicBezTo>
                    <a:pt x="2524" y="1"/>
                    <a:pt x="1337" y="468"/>
                    <a:pt x="201" y="1120"/>
                  </a:cubicBezTo>
                  <a:cubicBezTo>
                    <a:pt x="1" y="1237"/>
                    <a:pt x="17" y="1371"/>
                    <a:pt x="101" y="1571"/>
                  </a:cubicBezTo>
                  <a:cubicBezTo>
                    <a:pt x="402" y="2323"/>
                    <a:pt x="869" y="2991"/>
                    <a:pt x="1471" y="3526"/>
                  </a:cubicBezTo>
                  <a:cubicBezTo>
                    <a:pt x="2296" y="4280"/>
                    <a:pt x="3243" y="4719"/>
                    <a:pt x="4342" y="4719"/>
                  </a:cubicBezTo>
                  <a:cubicBezTo>
                    <a:pt x="4533" y="4719"/>
                    <a:pt x="4729" y="4706"/>
                    <a:pt x="4930" y="4679"/>
                  </a:cubicBezTo>
                  <a:cubicBezTo>
                    <a:pt x="6082" y="4529"/>
                    <a:pt x="7118" y="4011"/>
                    <a:pt x="8104" y="3442"/>
                  </a:cubicBezTo>
                  <a:cubicBezTo>
                    <a:pt x="8355" y="3309"/>
                    <a:pt x="8355" y="3192"/>
                    <a:pt x="8154" y="2891"/>
                  </a:cubicBezTo>
                  <a:cubicBezTo>
                    <a:pt x="7536" y="1905"/>
                    <a:pt x="6684" y="1087"/>
                    <a:pt x="5665" y="518"/>
                  </a:cubicBezTo>
                  <a:cubicBezTo>
                    <a:pt x="5113" y="201"/>
                    <a:pt x="4478" y="34"/>
                    <a:pt x="3843"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90"/>
            <p:cNvSpPr/>
            <p:nvPr/>
          </p:nvSpPr>
          <p:spPr>
            <a:xfrm>
              <a:off x="6237601" y="1373031"/>
              <a:ext cx="220664" cy="184063"/>
            </a:xfrm>
            <a:custGeom>
              <a:rect b="b" l="l" r="r" t="t"/>
              <a:pathLst>
                <a:path extrusionOk="0" h="5743" w="6885">
                  <a:moveTo>
                    <a:pt x="5573" y="0"/>
                  </a:moveTo>
                  <a:cubicBezTo>
                    <a:pt x="5481" y="0"/>
                    <a:pt x="5389" y="2"/>
                    <a:pt x="5297" y="6"/>
                  </a:cubicBezTo>
                  <a:cubicBezTo>
                    <a:pt x="3409" y="56"/>
                    <a:pt x="1939" y="842"/>
                    <a:pt x="953" y="2462"/>
                  </a:cubicBezTo>
                  <a:cubicBezTo>
                    <a:pt x="468" y="3281"/>
                    <a:pt x="151" y="4200"/>
                    <a:pt x="34" y="5152"/>
                  </a:cubicBezTo>
                  <a:cubicBezTo>
                    <a:pt x="1" y="5420"/>
                    <a:pt x="34" y="5487"/>
                    <a:pt x="301" y="5553"/>
                  </a:cubicBezTo>
                  <a:cubicBezTo>
                    <a:pt x="769" y="5654"/>
                    <a:pt x="1220" y="5704"/>
                    <a:pt x="1688" y="5737"/>
                  </a:cubicBezTo>
                  <a:cubicBezTo>
                    <a:pt x="1762" y="5741"/>
                    <a:pt x="1835" y="5743"/>
                    <a:pt x="1908" y="5743"/>
                  </a:cubicBezTo>
                  <a:cubicBezTo>
                    <a:pt x="3217" y="5743"/>
                    <a:pt x="4478" y="5181"/>
                    <a:pt x="5364" y="4200"/>
                  </a:cubicBezTo>
                  <a:cubicBezTo>
                    <a:pt x="6300" y="3198"/>
                    <a:pt x="6717" y="1978"/>
                    <a:pt x="6851" y="641"/>
                  </a:cubicBezTo>
                  <a:cubicBezTo>
                    <a:pt x="6885" y="207"/>
                    <a:pt x="6834" y="140"/>
                    <a:pt x="6400" y="56"/>
                  </a:cubicBezTo>
                  <a:cubicBezTo>
                    <a:pt x="6124" y="19"/>
                    <a:pt x="5849" y="0"/>
                    <a:pt x="5573" y="0"/>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90"/>
            <p:cNvSpPr/>
            <p:nvPr/>
          </p:nvSpPr>
          <p:spPr>
            <a:xfrm>
              <a:off x="6295451" y="895230"/>
              <a:ext cx="232427" cy="169032"/>
            </a:xfrm>
            <a:custGeom>
              <a:rect b="b" l="l" r="r" t="t"/>
              <a:pathLst>
                <a:path extrusionOk="0" h="5274" w="7252">
                  <a:moveTo>
                    <a:pt x="5038" y="1"/>
                  </a:moveTo>
                  <a:cubicBezTo>
                    <a:pt x="4896" y="1"/>
                    <a:pt x="4754" y="4"/>
                    <a:pt x="4612" y="10"/>
                  </a:cubicBezTo>
                  <a:cubicBezTo>
                    <a:pt x="3308" y="111"/>
                    <a:pt x="2206" y="645"/>
                    <a:pt x="1420" y="1698"/>
                  </a:cubicBezTo>
                  <a:cubicBezTo>
                    <a:pt x="785" y="2583"/>
                    <a:pt x="351" y="3586"/>
                    <a:pt x="84" y="4639"/>
                  </a:cubicBezTo>
                  <a:cubicBezTo>
                    <a:pt x="0" y="4956"/>
                    <a:pt x="84" y="5056"/>
                    <a:pt x="418" y="5123"/>
                  </a:cubicBezTo>
                  <a:cubicBezTo>
                    <a:pt x="886" y="5207"/>
                    <a:pt x="1370" y="5257"/>
                    <a:pt x="1855" y="5257"/>
                  </a:cubicBezTo>
                  <a:cubicBezTo>
                    <a:pt x="2105" y="5257"/>
                    <a:pt x="2356" y="5273"/>
                    <a:pt x="2607" y="5273"/>
                  </a:cubicBezTo>
                  <a:cubicBezTo>
                    <a:pt x="3860" y="5257"/>
                    <a:pt x="5029" y="4655"/>
                    <a:pt x="5765" y="3636"/>
                  </a:cubicBezTo>
                  <a:cubicBezTo>
                    <a:pt x="6416" y="2767"/>
                    <a:pt x="6884" y="1781"/>
                    <a:pt x="7151" y="729"/>
                  </a:cubicBezTo>
                  <a:cubicBezTo>
                    <a:pt x="7252" y="361"/>
                    <a:pt x="7202" y="294"/>
                    <a:pt x="6834" y="211"/>
                  </a:cubicBezTo>
                  <a:cubicBezTo>
                    <a:pt x="6251" y="62"/>
                    <a:pt x="5647" y="1"/>
                    <a:pt x="5038"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90"/>
            <p:cNvSpPr/>
            <p:nvPr/>
          </p:nvSpPr>
          <p:spPr>
            <a:xfrm>
              <a:off x="7614949" y="857315"/>
              <a:ext cx="217972" cy="174288"/>
            </a:xfrm>
            <a:custGeom>
              <a:rect b="b" l="l" r="r" t="t"/>
              <a:pathLst>
                <a:path extrusionOk="0" h="5438" w="6801">
                  <a:moveTo>
                    <a:pt x="5185" y="0"/>
                  </a:moveTo>
                  <a:cubicBezTo>
                    <a:pt x="5055" y="0"/>
                    <a:pt x="4925" y="2"/>
                    <a:pt x="4795" y="7"/>
                  </a:cubicBezTo>
                  <a:cubicBezTo>
                    <a:pt x="3292" y="91"/>
                    <a:pt x="2055" y="675"/>
                    <a:pt x="1170" y="1945"/>
                  </a:cubicBezTo>
                  <a:cubicBezTo>
                    <a:pt x="702" y="2647"/>
                    <a:pt x="351" y="3432"/>
                    <a:pt x="150" y="4234"/>
                  </a:cubicBezTo>
                  <a:cubicBezTo>
                    <a:pt x="84" y="4435"/>
                    <a:pt x="50" y="4652"/>
                    <a:pt x="33" y="4852"/>
                  </a:cubicBezTo>
                  <a:cubicBezTo>
                    <a:pt x="0" y="5136"/>
                    <a:pt x="67" y="5220"/>
                    <a:pt x="351" y="5287"/>
                  </a:cubicBezTo>
                  <a:cubicBezTo>
                    <a:pt x="672" y="5374"/>
                    <a:pt x="993" y="5424"/>
                    <a:pt x="1314" y="5424"/>
                  </a:cubicBezTo>
                  <a:cubicBezTo>
                    <a:pt x="1360" y="5424"/>
                    <a:pt x="1407" y="5423"/>
                    <a:pt x="1454" y="5421"/>
                  </a:cubicBezTo>
                  <a:cubicBezTo>
                    <a:pt x="1587" y="5421"/>
                    <a:pt x="1704" y="5437"/>
                    <a:pt x="1821" y="5437"/>
                  </a:cubicBezTo>
                  <a:cubicBezTo>
                    <a:pt x="3693" y="5337"/>
                    <a:pt x="5180" y="4568"/>
                    <a:pt x="6099" y="2881"/>
                  </a:cubicBezTo>
                  <a:cubicBezTo>
                    <a:pt x="6483" y="2196"/>
                    <a:pt x="6717" y="1427"/>
                    <a:pt x="6767" y="642"/>
                  </a:cubicBezTo>
                  <a:cubicBezTo>
                    <a:pt x="6800" y="174"/>
                    <a:pt x="6700" y="74"/>
                    <a:pt x="6249" y="40"/>
                  </a:cubicBezTo>
                  <a:cubicBezTo>
                    <a:pt x="5894" y="16"/>
                    <a:pt x="5540" y="0"/>
                    <a:pt x="518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90"/>
            <p:cNvSpPr/>
            <p:nvPr/>
          </p:nvSpPr>
          <p:spPr>
            <a:xfrm>
              <a:off x="7874651" y="1650007"/>
              <a:ext cx="184736" cy="201691"/>
            </a:xfrm>
            <a:custGeom>
              <a:rect b="b" l="l" r="r" t="t"/>
              <a:pathLst>
                <a:path extrusionOk="0" h="6293" w="5764">
                  <a:moveTo>
                    <a:pt x="5381" y="1"/>
                  </a:moveTo>
                  <a:cubicBezTo>
                    <a:pt x="5355" y="1"/>
                    <a:pt x="5327" y="1"/>
                    <a:pt x="5297" y="3"/>
                  </a:cubicBezTo>
                  <a:cubicBezTo>
                    <a:pt x="4562" y="36"/>
                    <a:pt x="3827" y="186"/>
                    <a:pt x="3159" y="454"/>
                  </a:cubicBezTo>
                  <a:cubicBezTo>
                    <a:pt x="2106" y="821"/>
                    <a:pt x="1254" y="1573"/>
                    <a:pt x="753" y="2559"/>
                  </a:cubicBezTo>
                  <a:cubicBezTo>
                    <a:pt x="318" y="3411"/>
                    <a:pt x="68" y="4330"/>
                    <a:pt x="17" y="5266"/>
                  </a:cubicBezTo>
                  <a:cubicBezTo>
                    <a:pt x="17" y="5416"/>
                    <a:pt x="1" y="5567"/>
                    <a:pt x="17" y="5717"/>
                  </a:cubicBezTo>
                  <a:cubicBezTo>
                    <a:pt x="34" y="6185"/>
                    <a:pt x="134" y="6268"/>
                    <a:pt x="586" y="6285"/>
                  </a:cubicBezTo>
                  <a:cubicBezTo>
                    <a:pt x="676" y="6290"/>
                    <a:pt x="766" y="6293"/>
                    <a:pt x="855" y="6293"/>
                  </a:cubicBezTo>
                  <a:cubicBezTo>
                    <a:pt x="2738" y="6293"/>
                    <a:pt x="4445" y="5132"/>
                    <a:pt x="5147" y="3378"/>
                  </a:cubicBezTo>
                  <a:cubicBezTo>
                    <a:pt x="5531" y="2442"/>
                    <a:pt x="5732" y="1456"/>
                    <a:pt x="5748" y="470"/>
                  </a:cubicBezTo>
                  <a:cubicBezTo>
                    <a:pt x="5764" y="100"/>
                    <a:pt x="5694" y="1"/>
                    <a:pt x="5381"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90"/>
            <p:cNvSpPr/>
            <p:nvPr/>
          </p:nvSpPr>
          <p:spPr>
            <a:xfrm>
              <a:off x="7443033" y="1690486"/>
              <a:ext cx="178358" cy="224895"/>
            </a:xfrm>
            <a:custGeom>
              <a:rect b="b" l="l" r="r" t="t"/>
              <a:pathLst>
                <a:path extrusionOk="0" h="7017" w="5565">
                  <a:moveTo>
                    <a:pt x="4179" y="1"/>
                  </a:moveTo>
                  <a:cubicBezTo>
                    <a:pt x="4109" y="1"/>
                    <a:pt x="4027" y="16"/>
                    <a:pt x="3927" y="43"/>
                  </a:cubicBezTo>
                  <a:cubicBezTo>
                    <a:pt x="3042" y="243"/>
                    <a:pt x="2206" y="661"/>
                    <a:pt x="1504" y="1246"/>
                  </a:cubicBezTo>
                  <a:cubicBezTo>
                    <a:pt x="619" y="2031"/>
                    <a:pt x="34" y="2967"/>
                    <a:pt x="17" y="4270"/>
                  </a:cubicBezTo>
                  <a:cubicBezTo>
                    <a:pt x="1" y="5106"/>
                    <a:pt x="184" y="5958"/>
                    <a:pt x="535" y="6710"/>
                  </a:cubicBezTo>
                  <a:cubicBezTo>
                    <a:pt x="644" y="6926"/>
                    <a:pt x="710" y="7017"/>
                    <a:pt x="839" y="7017"/>
                  </a:cubicBezTo>
                  <a:cubicBezTo>
                    <a:pt x="909" y="7017"/>
                    <a:pt x="997" y="6990"/>
                    <a:pt x="1120" y="6943"/>
                  </a:cubicBezTo>
                  <a:cubicBezTo>
                    <a:pt x="1471" y="6826"/>
                    <a:pt x="1822" y="6693"/>
                    <a:pt x="2156" y="6526"/>
                  </a:cubicBezTo>
                  <a:cubicBezTo>
                    <a:pt x="4495" y="5473"/>
                    <a:pt x="5565" y="2750"/>
                    <a:pt x="4579" y="377"/>
                  </a:cubicBezTo>
                  <a:cubicBezTo>
                    <a:pt x="4469" y="109"/>
                    <a:pt x="4368" y="1"/>
                    <a:pt x="4179" y="1"/>
                  </a:cubicBezTo>
                  <a:close/>
                </a:path>
              </a:pathLst>
            </a:custGeom>
            <a:solidFill>
              <a:srgbClr val="727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90"/>
            <p:cNvSpPr/>
            <p:nvPr/>
          </p:nvSpPr>
          <p:spPr>
            <a:xfrm>
              <a:off x="7748822" y="2087586"/>
              <a:ext cx="249573" cy="136277"/>
            </a:xfrm>
            <a:custGeom>
              <a:rect b="b" l="l" r="r" t="t"/>
              <a:pathLst>
                <a:path extrusionOk="0" h="4252" w="7787">
                  <a:moveTo>
                    <a:pt x="4528" y="0"/>
                  </a:moveTo>
                  <a:cubicBezTo>
                    <a:pt x="4528" y="0"/>
                    <a:pt x="4528" y="0"/>
                    <a:pt x="4528" y="0"/>
                  </a:cubicBezTo>
                  <a:lnTo>
                    <a:pt x="4528" y="0"/>
                  </a:lnTo>
                  <a:cubicBezTo>
                    <a:pt x="4534" y="0"/>
                    <a:pt x="4539" y="0"/>
                    <a:pt x="4545" y="0"/>
                  </a:cubicBezTo>
                  <a:close/>
                  <a:moveTo>
                    <a:pt x="4528" y="0"/>
                  </a:moveTo>
                  <a:cubicBezTo>
                    <a:pt x="4284" y="0"/>
                    <a:pt x="4055" y="1"/>
                    <a:pt x="3826" y="34"/>
                  </a:cubicBezTo>
                  <a:cubicBezTo>
                    <a:pt x="3593" y="84"/>
                    <a:pt x="3342" y="151"/>
                    <a:pt x="3125" y="234"/>
                  </a:cubicBezTo>
                  <a:cubicBezTo>
                    <a:pt x="2005" y="702"/>
                    <a:pt x="1036" y="1471"/>
                    <a:pt x="318" y="2440"/>
                  </a:cubicBezTo>
                  <a:cubicBezTo>
                    <a:pt x="251" y="2523"/>
                    <a:pt x="201" y="2624"/>
                    <a:pt x="151" y="2724"/>
                  </a:cubicBezTo>
                  <a:cubicBezTo>
                    <a:pt x="0" y="3025"/>
                    <a:pt x="50" y="3175"/>
                    <a:pt x="351" y="3309"/>
                  </a:cubicBezTo>
                  <a:cubicBezTo>
                    <a:pt x="1019" y="3609"/>
                    <a:pt x="1721" y="3860"/>
                    <a:pt x="2423" y="4061"/>
                  </a:cubicBezTo>
                  <a:cubicBezTo>
                    <a:pt x="2865" y="4190"/>
                    <a:pt x="3291" y="4251"/>
                    <a:pt x="3701" y="4251"/>
                  </a:cubicBezTo>
                  <a:cubicBezTo>
                    <a:pt x="4781" y="4251"/>
                    <a:pt x="5759" y="3825"/>
                    <a:pt x="6667" y="3075"/>
                  </a:cubicBezTo>
                  <a:cubicBezTo>
                    <a:pt x="7101" y="2707"/>
                    <a:pt x="7452" y="2223"/>
                    <a:pt x="7669" y="1671"/>
                  </a:cubicBezTo>
                  <a:cubicBezTo>
                    <a:pt x="7786" y="1387"/>
                    <a:pt x="7753" y="1254"/>
                    <a:pt x="7536" y="1103"/>
                  </a:cubicBezTo>
                  <a:cubicBezTo>
                    <a:pt x="6617" y="518"/>
                    <a:pt x="5664" y="17"/>
                    <a:pt x="4528"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90"/>
            <p:cNvSpPr/>
            <p:nvPr/>
          </p:nvSpPr>
          <p:spPr>
            <a:xfrm>
              <a:off x="6737773" y="1327424"/>
              <a:ext cx="144610" cy="228420"/>
            </a:xfrm>
            <a:custGeom>
              <a:rect b="b" l="l" r="r" t="t"/>
              <a:pathLst>
                <a:path extrusionOk="0" h="7127" w="4512">
                  <a:moveTo>
                    <a:pt x="3219" y="1"/>
                  </a:moveTo>
                  <a:cubicBezTo>
                    <a:pt x="3145" y="1"/>
                    <a:pt x="3061" y="39"/>
                    <a:pt x="2941" y="109"/>
                  </a:cubicBezTo>
                  <a:cubicBezTo>
                    <a:pt x="2507" y="377"/>
                    <a:pt x="2089" y="644"/>
                    <a:pt x="1688" y="945"/>
                  </a:cubicBezTo>
                  <a:cubicBezTo>
                    <a:pt x="569" y="1780"/>
                    <a:pt x="67" y="2933"/>
                    <a:pt x="0" y="4370"/>
                  </a:cubicBezTo>
                  <a:cubicBezTo>
                    <a:pt x="17" y="5272"/>
                    <a:pt x="301" y="6124"/>
                    <a:pt x="802" y="6876"/>
                  </a:cubicBezTo>
                  <a:cubicBezTo>
                    <a:pt x="916" y="7047"/>
                    <a:pt x="992" y="7126"/>
                    <a:pt x="1095" y="7126"/>
                  </a:cubicBezTo>
                  <a:cubicBezTo>
                    <a:pt x="1173" y="7126"/>
                    <a:pt x="1267" y="7080"/>
                    <a:pt x="1404" y="6993"/>
                  </a:cubicBezTo>
                  <a:cubicBezTo>
                    <a:pt x="2056" y="6592"/>
                    <a:pt x="2657" y="6124"/>
                    <a:pt x="3192" y="5590"/>
                  </a:cubicBezTo>
                  <a:cubicBezTo>
                    <a:pt x="3726" y="5038"/>
                    <a:pt x="4127" y="4353"/>
                    <a:pt x="4345" y="3601"/>
                  </a:cubicBezTo>
                  <a:cubicBezTo>
                    <a:pt x="4462" y="3284"/>
                    <a:pt x="4512" y="2933"/>
                    <a:pt x="4478" y="2582"/>
                  </a:cubicBezTo>
                  <a:cubicBezTo>
                    <a:pt x="4378" y="1730"/>
                    <a:pt x="4061" y="911"/>
                    <a:pt x="3526" y="226"/>
                  </a:cubicBezTo>
                  <a:cubicBezTo>
                    <a:pt x="3400" y="72"/>
                    <a:pt x="3320" y="1"/>
                    <a:pt x="321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90"/>
            <p:cNvSpPr/>
            <p:nvPr/>
          </p:nvSpPr>
          <p:spPr>
            <a:xfrm>
              <a:off x="6909657" y="1193840"/>
              <a:ext cx="246913" cy="124931"/>
            </a:xfrm>
            <a:custGeom>
              <a:rect b="b" l="l" r="r" t="t"/>
              <a:pathLst>
                <a:path extrusionOk="0" h="3898" w="7704">
                  <a:moveTo>
                    <a:pt x="4230" y="0"/>
                  </a:moveTo>
                  <a:cubicBezTo>
                    <a:pt x="2765" y="0"/>
                    <a:pt x="1280" y="579"/>
                    <a:pt x="185" y="1972"/>
                  </a:cubicBezTo>
                  <a:cubicBezTo>
                    <a:pt x="1" y="2205"/>
                    <a:pt x="1" y="2306"/>
                    <a:pt x="251" y="2473"/>
                  </a:cubicBezTo>
                  <a:cubicBezTo>
                    <a:pt x="552" y="2690"/>
                    <a:pt x="870" y="2890"/>
                    <a:pt x="1204" y="3074"/>
                  </a:cubicBezTo>
                  <a:cubicBezTo>
                    <a:pt x="1989" y="3559"/>
                    <a:pt x="2891" y="3843"/>
                    <a:pt x="3810" y="3893"/>
                  </a:cubicBezTo>
                  <a:cubicBezTo>
                    <a:pt x="3868" y="3896"/>
                    <a:pt x="3925" y="3897"/>
                    <a:pt x="3982" y="3897"/>
                  </a:cubicBezTo>
                  <a:cubicBezTo>
                    <a:pt x="4259" y="3897"/>
                    <a:pt x="4536" y="3865"/>
                    <a:pt x="4813" y="3809"/>
                  </a:cubicBezTo>
                  <a:cubicBezTo>
                    <a:pt x="5983" y="3509"/>
                    <a:pt x="6918" y="2874"/>
                    <a:pt x="7536" y="1804"/>
                  </a:cubicBezTo>
                  <a:cubicBezTo>
                    <a:pt x="7620" y="1654"/>
                    <a:pt x="7704" y="1520"/>
                    <a:pt x="7553" y="1370"/>
                  </a:cubicBezTo>
                  <a:cubicBezTo>
                    <a:pt x="7085" y="902"/>
                    <a:pt x="6601" y="468"/>
                    <a:pt x="5966" y="267"/>
                  </a:cubicBezTo>
                  <a:cubicBezTo>
                    <a:pt x="5409" y="94"/>
                    <a:pt x="4821" y="0"/>
                    <a:pt x="4230"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90"/>
            <p:cNvSpPr/>
            <p:nvPr/>
          </p:nvSpPr>
          <p:spPr>
            <a:xfrm>
              <a:off x="7643859" y="1367326"/>
              <a:ext cx="219062" cy="125155"/>
            </a:xfrm>
            <a:custGeom>
              <a:rect b="b" l="l" r="r" t="t"/>
              <a:pathLst>
                <a:path extrusionOk="0" h="3905" w="6835">
                  <a:moveTo>
                    <a:pt x="2256" y="0"/>
                  </a:moveTo>
                  <a:cubicBezTo>
                    <a:pt x="1638" y="17"/>
                    <a:pt x="1020" y="117"/>
                    <a:pt x="418" y="318"/>
                  </a:cubicBezTo>
                  <a:cubicBezTo>
                    <a:pt x="17" y="468"/>
                    <a:pt x="0" y="552"/>
                    <a:pt x="184" y="919"/>
                  </a:cubicBezTo>
                  <a:cubicBezTo>
                    <a:pt x="385" y="1320"/>
                    <a:pt x="602" y="1705"/>
                    <a:pt x="852" y="2072"/>
                  </a:cubicBezTo>
                  <a:cubicBezTo>
                    <a:pt x="1657" y="3294"/>
                    <a:pt x="2766" y="3904"/>
                    <a:pt x="4145" y="3904"/>
                  </a:cubicBezTo>
                  <a:cubicBezTo>
                    <a:pt x="4314" y="3904"/>
                    <a:pt x="4486" y="3895"/>
                    <a:pt x="4662" y="3877"/>
                  </a:cubicBezTo>
                  <a:cubicBezTo>
                    <a:pt x="5280" y="3843"/>
                    <a:pt x="5882" y="3726"/>
                    <a:pt x="6450" y="3493"/>
                  </a:cubicBezTo>
                  <a:cubicBezTo>
                    <a:pt x="6801" y="3325"/>
                    <a:pt x="6834" y="3242"/>
                    <a:pt x="6617" y="2908"/>
                  </a:cubicBezTo>
                  <a:cubicBezTo>
                    <a:pt x="6216" y="2256"/>
                    <a:pt x="5715" y="1671"/>
                    <a:pt x="5163" y="1170"/>
                  </a:cubicBezTo>
                  <a:cubicBezTo>
                    <a:pt x="4345" y="401"/>
                    <a:pt x="3342" y="101"/>
                    <a:pt x="2273"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90"/>
            <p:cNvSpPr/>
            <p:nvPr/>
          </p:nvSpPr>
          <p:spPr>
            <a:xfrm>
              <a:off x="6404133" y="1336142"/>
              <a:ext cx="81984" cy="77273"/>
            </a:xfrm>
            <a:custGeom>
              <a:rect b="b" l="l" r="r" t="t"/>
              <a:pathLst>
                <a:path extrusionOk="0" h="2411" w="2558">
                  <a:moveTo>
                    <a:pt x="678" y="0"/>
                  </a:moveTo>
                  <a:cubicBezTo>
                    <a:pt x="515" y="0"/>
                    <a:pt x="352" y="63"/>
                    <a:pt x="235" y="188"/>
                  </a:cubicBezTo>
                  <a:cubicBezTo>
                    <a:pt x="1" y="456"/>
                    <a:pt x="18" y="857"/>
                    <a:pt x="285" y="1074"/>
                  </a:cubicBezTo>
                  <a:cubicBezTo>
                    <a:pt x="686" y="1475"/>
                    <a:pt x="1087" y="1842"/>
                    <a:pt x="1488" y="2227"/>
                  </a:cubicBezTo>
                  <a:cubicBezTo>
                    <a:pt x="1605" y="2344"/>
                    <a:pt x="1772" y="2410"/>
                    <a:pt x="1939" y="2410"/>
                  </a:cubicBezTo>
                  <a:cubicBezTo>
                    <a:pt x="2156" y="2410"/>
                    <a:pt x="2357" y="2293"/>
                    <a:pt x="2440" y="2093"/>
                  </a:cubicBezTo>
                  <a:cubicBezTo>
                    <a:pt x="2557" y="1876"/>
                    <a:pt x="2507" y="1608"/>
                    <a:pt x="2340" y="1441"/>
                  </a:cubicBezTo>
                  <a:cubicBezTo>
                    <a:pt x="1939" y="1024"/>
                    <a:pt x="1538" y="589"/>
                    <a:pt x="1120" y="188"/>
                  </a:cubicBezTo>
                  <a:cubicBezTo>
                    <a:pt x="1003" y="63"/>
                    <a:pt x="841" y="0"/>
                    <a:pt x="6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90"/>
            <p:cNvSpPr/>
            <p:nvPr/>
          </p:nvSpPr>
          <p:spPr>
            <a:xfrm>
              <a:off x="7611200" y="1341238"/>
              <a:ext cx="59998" cy="81503"/>
            </a:xfrm>
            <a:custGeom>
              <a:rect b="b" l="l" r="r" t="t"/>
              <a:pathLst>
                <a:path extrusionOk="0" h="2543" w="1872">
                  <a:moveTo>
                    <a:pt x="1298" y="0"/>
                  </a:moveTo>
                  <a:cubicBezTo>
                    <a:pt x="1126" y="0"/>
                    <a:pt x="957" y="79"/>
                    <a:pt x="852" y="230"/>
                  </a:cubicBezTo>
                  <a:cubicBezTo>
                    <a:pt x="518" y="714"/>
                    <a:pt x="251" y="1249"/>
                    <a:pt x="67" y="1817"/>
                  </a:cubicBezTo>
                  <a:cubicBezTo>
                    <a:pt x="0" y="2084"/>
                    <a:pt x="117" y="2368"/>
                    <a:pt x="384" y="2469"/>
                  </a:cubicBezTo>
                  <a:cubicBezTo>
                    <a:pt x="471" y="2518"/>
                    <a:pt x="567" y="2542"/>
                    <a:pt x="661" y="2542"/>
                  </a:cubicBezTo>
                  <a:cubicBezTo>
                    <a:pt x="822" y="2542"/>
                    <a:pt x="981" y="2472"/>
                    <a:pt x="1086" y="2335"/>
                  </a:cubicBezTo>
                  <a:cubicBezTo>
                    <a:pt x="1153" y="2268"/>
                    <a:pt x="1203" y="2185"/>
                    <a:pt x="1253" y="2084"/>
                  </a:cubicBezTo>
                  <a:cubicBezTo>
                    <a:pt x="1420" y="1667"/>
                    <a:pt x="1587" y="1249"/>
                    <a:pt x="1805" y="848"/>
                  </a:cubicBezTo>
                  <a:cubicBezTo>
                    <a:pt x="1838" y="764"/>
                    <a:pt x="1855" y="681"/>
                    <a:pt x="1871" y="614"/>
                  </a:cubicBezTo>
                  <a:cubicBezTo>
                    <a:pt x="1871" y="363"/>
                    <a:pt x="1738" y="146"/>
                    <a:pt x="1521" y="46"/>
                  </a:cubicBezTo>
                  <a:cubicBezTo>
                    <a:pt x="1449" y="15"/>
                    <a:pt x="1373" y="0"/>
                    <a:pt x="12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90"/>
            <p:cNvSpPr/>
            <p:nvPr/>
          </p:nvSpPr>
          <p:spPr>
            <a:xfrm>
              <a:off x="7972115" y="2095855"/>
              <a:ext cx="47178" cy="85638"/>
            </a:xfrm>
            <a:custGeom>
              <a:rect b="b" l="l" r="r" t="t"/>
              <a:pathLst>
                <a:path extrusionOk="0" h="2672" w="1472">
                  <a:moveTo>
                    <a:pt x="580" y="1"/>
                  </a:moveTo>
                  <a:cubicBezTo>
                    <a:pt x="549" y="1"/>
                    <a:pt x="517" y="4"/>
                    <a:pt x="485" y="10"/>
                  </a:cubicBezTo>
                  <a:cubicBezTo>
                    <a:pt x="201" y="43"/>
                    <a:pt x="1" y="277"/>
                    <a:pt x="1" y="661"/>
                  </a:cubicBezTo>
                  <a:cubicBezTo>
                    <a:pt x="51" y="1029"/>
                    <a:pt x="134" y="1463"/>
                    <a:pt x="201" y="1881"/>
                  </a:cubicBezTo>
                  <a:cubicBezTo>
                    <a:pt x="218" y="2032"/>
                    <a:pt x="251" y="2165"/>
                    <a:pt x="301" y="2282"/>
                  </a:cubicBezTo>
                  <a:cubicBezTo>
                    <a:pt x="384" y="2517"/>
                    <a:pt x="615" y="2671"/>
                    <a:pt x="852" y="2671"/>
                  </a:cubicBezTo>
                  <a:cubicBezTo>
                    <a:pt x="903" y="2671"/>
                    <a:pt x="954" y="2664"/>
                    <a:pt x="1003" y="2650"/>
                  </a:cubicBezTo>
                  <a:cubicBezTo>
                    <a:pt x="1287" y="2583"/>
                    <a:pt x="1471" y="2316"/>
                    <a:pt x="1454" y="2032"/>
                  </a:cubicBezTo>
                  <a:cubicBezTo>
                    <a:pt x="1387" y="1480"/>
                    <a:pt x="1271" y="912"/>
                    <a:pt x="1087" y="377"/>
                  </a:cubicBezTo>
                  <a:cubicBezTo>
                    <a:pt x="1013" y="157"/>
                    <a:pt x="810" y="1"/>
                    <a:pt x="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0"/>
            <p:cNvSpPr/>
            <p:nvPr/>
          </p:nvSpPr>
          <p:spPr>
            <a:xfrm>
              <a:off x="7132982" y="1201275"/>
              <a:ext cx="40736" cy="86856"/>
            </a:xfrm>
            <a:custGeom>
              <a:rect b="b" l="l" r="r" t="t"/>
              <a:pathLst>
                <a:path extrusionOk="0" h="2710" w="1271">
                  <a:moveTo>
                    <a:pt x="621" y="1"/>
                  </a:moveTo>
                  <a:cubicBezTo>
                    <a:pt x="339" y="1"/>
                    <a:pt x="58" y="186"/>
                    <a:pt x="50" y="570"/>
                  </a:cubicBezTo>
                  <a:cubicBezTo>
                    <a:pt x="34" y="787"/>
                    <a:pt x="34" y="1021"/>
                    <a:pt x="34" y="1339"/>
                  </a:cubicBezTo>
                  <a:cubicBezTo>
                    <a:pt x="0" y="1656"/>
                    <a:pt x="17" y="1957"/>
                    <a:pt x="84" y="2257"/>
                  </a:cubicBezTo>
                  <a:cubicBezTo>
                    <a:pt x="164" y="2530"/>
                    <a:pt x="413" y="2710"/>
                    <a:pt x="683" y="2710"/>
                  </a:cubicBezTo>
                  <a:cubicBezTo>
                    <a:pt x="695" y="2710"/>
                    <a:pt x="707" y="2709"/>
                    <a:pt x="719" y="2709"/>
                  </a:cubicBezTo>
                  <a:cubicBezTo>
                    <a:pt x="1003" y="2675"/>
                    <a:pt x="1220" y="2458"/>
                    <a:pt x="1253" y="2157"/>
                  </a:cubicBezTo>
                  <a:cubicBezTo>
                    <a:pt x="1270" y="2090"/>
                    <a:pt x="1270" y="2024"/>
                    <a:pt x="1270" y="1957"/>
                  </a:cubicBezTo>
                  <a:cubicBezTo>
                    <a:pt x="1220" y="1522"/>
                    <a:pt x="1203" y="1071"/>
                    <a:pt x="1203" y="637"/>
                  </a:cubicBezTo>
                  <a:cubicBezTo>
                    <a:pt x="1238" y="219"/>
                    <a:pt x="929" y="1"/>
                    <a:pt x="6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90"/>
            <p:cNvSpPr/>
            <p:nvPr/>
          </p:nvSpPr>
          <p:spPr>
            <a:xfrm>
              <a:off x="7540497" y="1663821"/>
              <a:ext cx="81439" cy="57658"/>
            </a:xfrm>
            <a:custGeom>
              <a:rect b="b" l="l" r="r" t="t"/>
              <a:pathLst>
                <a:path extrusionOk="0" h="1799" w="2541">
                  <a:moveTo>
                    <a:pt x="611" y="0"/>
                  </a:moveTo>
                  <a:cubicBezTo>
                    <a:pt x="435" y="0"/>
                    <a:pt x="265" y="93"/>
                    <a:pt x="168" y="240"/>
                  </a:cubicBezTo>
                  <a:cubicBezTo>
                    <a:pt x="34" y="424"/>
                    <a:pt x="1" y="658"/>
                    <a:pt x="118" y="875"/>
                  </a:cubicBezTo>
                  <a:cubicBezTo>
                    <a:pt x="168" y="975"/>
                    <a:pt x="251" y="1075"/>
                    <a:pt x="368" y="1142"/>
                  </a:cubicBezTo>
                  <a:cubicBezTo>
                    <a:pt x="803" y="1343"/>
                    <a:pt x="1237" y="1560"/>
                    <a:pt x="1671" y="1760"/>
                  </a:cubicBezTo>
                  <a:cubicBezTo>
                    <a:pt x="1722" y="1777"/>
                    <a:pt x="1788" y="1794"/>
                    <a:pt x="1839" y="1794"/>
                  </a:cubicBezTo>
                  <a:cubicBezTo>
                    <a:pt x="1862" y="1797"/>
                    <a:pt x="1885" y="1798"/>
                    <a:pt x="1909" y="1798"/>
                  </a:cubicBezTo>
                  <a:cubicBezTo>
                    <a:pt x="2134" y="1798"/>
                    <a:pt x="2348" y="1655"/>
                    <a:pt x="2423" y="1443"/>
                  </a:cubicBezTo>
                  <a:cubicBezTo>
                    <a:pt x="2540" y="1209"/>
                    <a:pt x="2457" y="942"/>
                    <a:pt x="2256" y="808"/>
                  </a:cubicBezTo>
                  <a:cubicBezTo>
                    <a:pt x="1805" y="491"/>
                    <a:pt x="1321" y="240"/>
                    <a:pt x="803" y="39"/>
                  </a:cubicBezTo>
                  <a:cubicBezTo>
                    <a:pt x="740" y="13"/>
                    <a:pt x="675" y="0"/>
                    <a:pt x="6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90"/>
            <p:cNvSpPr/>
            <p:nvPr/>
          </p:nvSpPr>
          <p:spPr>
            <a:xfrm>
              <a:off x="6722774" y="1531294"/>
              <a:ext cx="85189" cy="49229"/>
            </a:xfrm>
            <a:custGeom>
              <a:rect b="b" l="l" r="r" t="t"/>
              <a:pathLst>
                <a:path extrusionOk="0" h="1536" w="2658">
                  <a:moveTo>
                    <a:pt x="629" y="0"/>
                  </a:moveTo>
                  <a:cubicBezTo>
                    <a:pt x="377" y="0"/>
                    <a:pt x="156" y="173"/>
                    <a:pt x="84" y="432"/>
                  </a:cubicBezTo>
                  <a:cubicBezTo>
                    <a:pt x="1" y="716"/>
                    <a:pt x="151" y="1033"/>
                    <a:pt x="435" y="1150"/>
                  </a:cubicBezTo>
                  <a:cubicBezTo>
                    <a:pt x="903" y="1317"/>
                    <a:pt x="1387" y="1451"/>
                    <a:pt x="1889" y="1534"/>
                  </a:cubicBezTo>
                  <a:cubicBezTo>
                    <a:pt x="1907" y="1535"/>
                    <a:pt x="1925" y="1536"/>
                    <a:pt x="1943" y="1536"/>
                  </a:cubicBezTo>
                  <a:cubicBezTo>
                    <a:pt x="2279" y="1536"/>
                    <a:pt x="2494" y="1387"/>
                    <a:pt x="2574" y="1117"/>
                  </a:cubicBezTo>
                  <a:cubicBezTo>
                    <a:pt x="2657" y="849"/>
                    <a:pt x="2507" y="565"/>
                    <a:pt x="2256" y="465"/>
                  </a:cubicBezTo>
                  <a:cubicBezTo>
                    <a:pt x="1772" y="298"/>
                    <a:pt x="1270" y="131"/>
                    <a:pt x="752" y="14"/>
                  </a:cubicBezTo>
                  <a:cubicBezTo>
                    <a:pt x="711" y="5"/>
                    <a:pt x="670" y="0"/>
                    <a:pt x="6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90"/>
            <p:cNvSpPr/>
            <p:nvPr/>
          </p:nvSpPr>
          <p:spPr>
            <a:xfrm>
              <a:off x="7210639" y="993143"/>
              <a:ext cx="60542" cy="73074"/>
            </a:xfrm>
            <a:custGeom>
              <a:rect b="b" l="l" r="r" t="t"/>
              <a:pathLst>
                <a:path extrusionOk="0" h="2280" w="1889">
                  <a:moveTo>
                    <a:pt x="1298" y="0"/>
                  </a:moveTo>
                  <a:cubicBezTo>
                    <a:pt x="1110" y="0"/>
                    <a:pt x="921" y="98"/>
                    <a:pt x="819" y="264"/>
                  </a:cubicBezTo>
                  <a:cubicBezTo>
                    <a:pt x="585" y="614"/>
                    <a:pt x="368" y="982"/>
                    <a:pt x="134" y="1350"/>
                  </a:cubicBezTo>
                  <a:cubicBezTo>
                    <a:pt x="100" y="1400"/>
                    <a:pt x="84" y="1467"/>
                    <a:pt x="67" y="1533"/>
                  </a:cubicBezTo>
                  <a:cubicBezTo>
                    <a:pt x="0" y="1767"/>
                    <a:pt x="100" y="2018"/>
                    <a:pt x="284" y="2152"/>
                  </a:cubicBezTo>
                  <a:cubicBezTo>
                    <a:pt x="387" y="2237"/>
                    <a:pt x="508" y="2279"/>
                    <a:pt x="628" y="2279"/>
                  </a:cubicBezTo>
                  <a:cubicBezTo>
                    <a:pt x="741" y="2279"/>
                    <a:pt x="855" y="2242"/>
                    <a:pt x="952" y="2168"/>
                  </a:cubicBezTo>
                  <a:cubicBezTo>
                    <a:pt x="1353" y="1734"/>
                    <a:pt x="1654" y="1233"/>
                    <a:pt x="1855" y="681"/>
                  </a:cubicBezTo>
                  <a:cubicBezTo>
                    <a:pt x="1888" y="397"/>
                    <a:pt x="1738" y="147"/>
                    <a:pt x="1470" y="30"/>
                  </a:cubicBezTo>
                  <a:cubicBezTo>
                    <a:pt x="1415" y="10"/>
                    <a:pt x="1356" y="0"/>
                    <a:pt x="12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90"/>
            <p:cNvSpPr/>
            <p:nvPr/>
          </p:nvSpPr>
          <p:spPr>
            <a:xfrm>
              <a:off x="6270260" y="1012982"/>
              <a:ext cx="63779" cy="73779"/>
            </a:xfrm>
            <a:custGeom>
              <a:rect b="b" l="l" r="r" t="t"/>
              <a:pathLst>
                <a:path extrusionOk="0" h="2302" w="1990">
                  <a:moveTo>
                    <a:pt x="639" y="1"/>
                  </a:moveTo>
                  <a:cubicBezTo>
                    <a:pt x="560" y="1"/>
                    <a:pt x="480" y="15"/>
                    <a:pt x="402" y="46"/>
                  </a:cubicBezTo>
                  <a:cubicBezTo>
                    <a:pt x="118" y="196"/>
                    <a:pt x="1" y="547"/>
                    <a:pt x="134" y="831"/>
                  </a:cubicBezTo>
                  <a:cubicBezTo>
                    <a:pt x="302" y="1249"/>
                    <a:pt x="502" y="1633"/>
                    <a:pt x="736" y="2017"/>
                  </a:cubicBezTo>
                  <a:cubicBezTo>
                    <a:pt x="836" y="2201"/>
                    <a:pt x="1037" y="2301"/>
                    <a:pt x="1254" y="2301"/>
                  </a:cubicBezTo>
                  <a:cubicBezTo>
                    <a:pt x="1722" y="2301"/>
                    <a:pt x="1989" y="1833"/>
                    <a:pt x="1772" y="1382"/>
                  </a:cubicBezTo>
                  <a:cubicBezTo>
                    <a:pt x="1588" y="1031"/>
                    <a:pt x="1388" y="680"/>
                    <a:pt x="1187" y="330"/>
                  </a:cubicBezTo>
                  <a:cubicBezTo>
                    <a:pt x="1076" y="119"/>
                    <a:pt x="864" y="1"/>
                    <a:pt x="6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90"/>
            <p:cNvSpPr/>
            <p:nvPr/>
          </p:nvSpPr>
          <p:spPr>
            <a:xfrm>
              <a:off x="7584951" y="984585"/>
              <a:ext cx="57850" cy="74196"/>
            </a:xfrm>
            <a:custGeom>
              <a:rect b="b" l="l" r="r" t="t"/>
              <a:pathLst>
                <a:path extrusionOk="0" h="2315" w="1805">
                  <a:moveTo>
                    <a:pt x="646" y="0"/>
                  </a:moveTo>
                  <a:cubicBezTo>
                    <a:pt x="587" y="0"/>
                    <a:pt x="528" y="10"/>
                    <a:pt x="468" y="29"/>
                  </a:cubicBezTo>
                  <a:cubicBezTo>
                    <a:pt x="184" y="113"/>
                    <a:pt x="0" y="414"/>
                    <a:pt x="84" y="714"/>
                  </a:cubicBezTo>
                  <a:cubicBezTo>
                    <a:pt x="218" y="1232"/>
                    <a:pt x="452" y="1700"/>
                    <a:pt x="769" y="2118"/>
                  </a:cubicBezTo>
                  <a:cubicBezTo>
                    <a:pt x="872" y="2244"/>
                    <a:pt x="1030" y="2315"/>
                    <a:pt x="1189" y="2315"/>
                  </a:cubicBezTo>
                  <a:cubicBezTo>
                    <a:pt x="1262" y="2315"/>
                    <a:pt x="1335" y="2300"/>
                    <a:pt x="1404" y="2268"/>
                  </a:cubicBezTo>
                  <a:cubicBezTo>
                    <a:pt x="1604" y="2201"/>
                    <a:pt x="1755" y="2018"/>
                    <a:pt x="1788" y="1817"/>
                  </a:cubicBezTo>
                  <a:cubicBezTo>
                    <a:pt x="1805" y="1633"/>
                    <a:pt x="1755" y="1450"/>
                    <a:pt x="1655" y="1299"/>
                  </a:cubicBezTo>
                  <a:cubicBezTo>
                    <a:pt x="1471" y="1015"/>
                    <a:pt x="1320" y="698"/>
                    <a:pt x="1170" y="397"/>
                  </a:cubicBezTo>
                  <a:cubicBezTo>
                    <a:pt x="1103" y="155"/>
                    <a:pt x="885" y="0"/>
                    <a:pt x="64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90"/>
            <p:cNvSpPr/>
            <p:nvPr/>
          </p:nvSpPr>
          <p:spPr>
            <a:xfrm>
              <a:off x="6134239" y="1409889"/>
              <a:ext cx="96438" cy="38909"/>
            </a:xfrm>
            <a:custGeom>
              <a:rect b="b" l="l" r="r" t="t"/>
              <a:pathLst>
                <a:path extrusionOk="0" h="1214" w="3009">
                  <a:moveTo>
                    <a:pt x="533" y="0"/>
                  </a:moveTo>
                  <a:cubicBezTo>
                    <a:pt x="249" y="0"/>
                    <a:pt x="64" y="160"/>
                    <a:pt x="34" y="410"/>
                  </a:cubicBezTo>
                  <a:cubicBezTo>
                    <a:pt x="1" y="677"/>
                    <a:pt x="151" y="878"/>
                    <a:pt x="485" y="945"/>
                  </a:cubicBezTo>
                  <a:cubicBezTo>
                    <a:pt x="1120" y="1045"/>
                    <a:pt x="1772" y="1129"/>
                    <a:pt x="2424" y="1212"/>
                  </a:cubicBezTo>
                  <a:cubicBezTo>
                    <a:pt x="2444" y="1213"/>
                    <a:pt x="2463" y="1214"/>
                    <a:pt x="2483" y="1214"/>
                  </a:cubicBezTo>
                  <a:cubicBezTo>
                    <a:pt x="2733" y="1214"/>
                    <a:pt x="2896" y="1112"/>
                    <a:pt x="2958" y="895"/>
                  </a:cubicBezTo>
                  <a:cubicBezTo>
                    <a:pt x="3008" y="661"/>
                    <a:pt x="2875" y="460"/>
                    <a:pt x="2591" y="360"/>
                  </a:cubicBezTo>
                  <a:cubicBezTo>
                    <a:pt x="2557" y="343"/>
                    <a:pt x="2524" y="343"/>
                    <a:pt x="2474" y="327"/>
                  </a:cubicBezTo>
                  <a:cubicBezTo>
                    <a:pt x="1872" y="210"/>
                    <a:pt x="1254" y="109"/>
                    <a:pt x="652" y="9"/>
                  </a:cubicBezTo>
                  <a:cubicBezTo>
                    <a:pt x="611" y="3"/>
                    <a:pt x="571" y="0"/>
                    <a:pt x="533"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90"/>
            <p:cNvSpPr/>
            <p:nvPr/>
          </p:nvSpPr>
          <p:spPr>
            <a:xfrm>
              <a:off x="8030478" y="2313314"/>
              <a:ext cx="43428" cy="69965"/>
            </a:xfrm>
            <a:custGeom>
              <a:rect b="b" l="l" r="r" t="t"/>
              <a:pathLst>
                <a:path extrusionOk="0" h="2183" w="1355">
                  <a:moveTo>
                    <a:pt x="760" y="0"/>
                  </a:moveTo>
                  <a:cubicBezTo>
                    <a:pt x="512" y="0"/>
                    <a:pt x="294" y="174"/>
                    <a:pt x="235" y="426"/>
                  </a:cubicBezTo>
                  <a:cubicBezTo>
                    <a:pt x="135" y="777"/>
                    <a:pt x="84" y="1128"/>
                    <a:pt x="34" y="1395"/>
                  </a:cubicBezTo>
                  <a:cubicBezTo>
                    <a:pt x="1" y="1863"/>
                    <a:pt x="168" y="2114"/>
                    <a:pt x="485" y="2164"/>
                  </a:cubicBezTo>
                  <a:cubicBezTo>
                    <a:pt x="535" y="2177"/>
                    <a:pt x="584" y="2183"/>
                    <a:pt x="632" y="2183"/>
                  </a:cubicBezTo>
                  <a:cubicBezTo>
                    <a:pt x="895" y="2183"/>
                    <a:pt x="1131" y="2000"/>
                    <a:pt x="1187" y="1746"/>
                  </a:cubicBezTo>
                  <a:cubicBezTo>
                    <a:pt x="1287" y="1362"/>
                    <a:pt x="1338" y="978"/>
                    <a:pt x="1338" y="593"/>
                  </a:cubicBezTo>
                  <a:cubicBezTo>
                    <a:pt x="1354" y="292"/>
                    <a:pt x="1137" y="42"/>
                    <a:pt x="853" y="8"/>
                  </a:cubicBezTo>
                  <a:cubicBezTo>
                    <a:pt x="822" y="3"/>
                    <a:pt x="790" y="0"/>
                    <a:pt x="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90"/>
            <p:cNvSpPr/>
            <p:nvPr/>
          </p:nvSpPr>
          <p:spPr>
            <a:xfrm>
              <a:off x="7895547" y="1461778"/>
              <a:ext cx="83042" cy="42819"/>
            </a:xfrm>
            <a:custGeom>
              <a:rect b="b" l="l" r="r" t="t"/>
              <a:pathLst>
                <a:path extrusionOk="0" h="1336" w="2591">
                  <a:moveTo>
                    <a:pt x="515" y="0"/>
                  </a:moveTo>
                  <a:cubicBezTo>
                    <a:pt x="306" y="0"/>
                    <a:pt x="125" y="129"/>
                    <a:pt x="67" y="345"/>
                  </a:cubicBezTo>
                  <a:cubicBezTo>
                    <a:pt x="0" y="562"/>
                    <a:pt x="134" y="796"/>
                    <a:pt x="351" y="880"/>
                  </a:cubicBezTo>
                  <a:cubicBezTo>
                    <a:pt x="903" y="1064"/>
                    <a:pt x="1454" y="1197"/>
                    <a:pt x="1888" y="1331"/>
                  </a:cubicBezTo>
                  <a:cubicBezTo>
                    <a:pt x="1933" y="1334"/>
                    <a:pt x="1974" y="1336"/>
                    <a:pt x="2014" y="1336"/>
                  </a:cubicBezTo>
                  <a:cubicBezTo>
                    <a:pt x="2359" y="1336"/>
                    <a:pt x="2512" y="1207"/>
                    <a:pt x="2557" y="997"/>
                  </a:cubicBezTo>
                  <a:cubicBezTo>
                    <a:pt x="2590" y="763"/>
                    <a:pt x="2473" y="579"/>
                    <a:pt x="2189" y="479"/>
                  </a:cubicBezTo>
                  <a:cubicBezTo>
                    <a:pt x="1838" y="362"/>
                    <a:pt x="1487" y="262"/>
                    <a:pt x="1137" y="145"/>
                  </a:cubicBezTo>
                  <a:cubicBezTo>
                    <a:pt x="969" y="94"/>
                    <a:pt x="786" y="44"/>
                    <a:pt x="619" y="11"/>
                  </a:cubicBezTo>
                  <a:cubicBezTo>
                    <a:pt x="583" y="4"/>
                    <a:pt x="549" y="0"/>
                    <a:pt x="51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90"/>
            <p:cNvSpPr/>
            <p:nvPr/>
          </p:nvSpPr>
          <p:spPr>
            <a:xfrm>
              <a:off x="7859138" y="1828975"/>
              <a:ext cx="62145" cy="56793"/>
            </a:xfrm>
            <a:custGeom>
              <a:rect b="b" l="l" r="r" t="t"/>
              <a:pathLst>
                <a:path extrusionOk="0" h="1772" w="1939">
                  <a:moveTo>
                    <a:pt x="627" y="0"/>
                  </a:moveTo>
                  <a:cubicBezTo>
                    <a:pt x="493" y="0"/>
                    <a:pt x="358" y="52"/>
                    <a:pt x="251" y="150"/>
                  </a:cubicBezTo>
                  <a:cubicBezTo>
                    <a:pt x="67" y="300"/>
                    <a:pt x="0" y="534"/>
                    <a:pt x="67" y="751"/>
                  </a:cubicBezTo>
                  <a:cubicBezTo>
                    <a:pt x="134" y="1052"/>
                    <a:pt x="1019" y="1754"/>
                    <a:pt x="1320" y="1770"/>
                  </a:cubicBezTo>
                  <a:cubicBezTo>
                    <a:pt x="1333" y="1771"/>
                    <a:pt x="1346" y="1772"/>
                    <a:pt x="1358" y="1772"/>
                  </a:cubicBezTo>
                  <a:cubicBezTo>
                    <a:pt x="1546" y="1772"/>
                    <a:pt x="1727" y="1657"/>
                    <a:pt x="1821" y="1470"/>
                  </a:cubicBezTo>
                  <a:cubicBezTo>
                    <a:pt x="1938" y="1286"/>
                    <a:pt x="1922" y="1052"/>
                    <a:pt x="1788" y="885"/>
                  </a:cubicBezTo>
                  <a:cubicBezTo>
                    <a:pt x="1554" y="567"/>
                    <a:pt x="1253" y="300"/>
                    <a:pt x="902" y="83"/>
                  </a:cubicBezTo>
                  <a:cubicBezTo>
                    <a:pt x="819" y="27"/>
                    <a:pt x="723" y="0"/>
                    <a:pt x="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90"/>
            <p:cNvSpPr/>
            <p:nvPr/>
          </p:nvSpPr>
          <p:spPr>
            <a:xfrm>
              <a:off x="7851094" y="1320085"/>
              <a:ext cx="79837" cy="45126"/>
            </a:xfrm>
            <a:custGeom>
              <a:rect b="b" l="l" r="r" t="t"/>
              <a:pathLst>
                <a:path extrusionOk="0" h="1408" w="2491">
                  <a:moveTo>
                    <a:pt x="1987" y="1"/>
                  </a:moveTo>
                  <a:cubicBezTo>
                    <a:pt x="1931" y="1"/>
                    <a:pt x="1870" y="7"/>
                    <a:pt x="1805" y="21"/>
                  </a:cubicBezTo>
                  <a:cubicBezTo>
                    <a:pt x="1354" y="138"/>
                    <a:pt x="903" y="288"/>
                    <a:pt x="468" y="455"/>
                  </a:cubicBezTo>
                  <a:cubicBezTo>
                    <a:pt x="385" y="489"/>
                    <a:pt x="301" y="539"/>
                    <a:pt x="218" y="589"/>
                  </a:cubicBezTo>
                  <a:cubicBezTo>
                    <a:pt x="67" y="723"/>
                    <a:pt x="1" y="940"/>
                    <a:pt x="84" y="1124"/>
                  </a:cubicBezTo>
                  <a:cubicBezTo>
                    <a:pt x="168" y="1291"/>
                    <a:pt x="335" y="1408"/>
                    <a:pt x="518" y="1408"/>
                  </a:cubicBezTo>
                  <a:cubicBezTo>
                    <a:pt x="569" y="1391"/>
                    <a:pt x="619" y="1391"/>
                    <a:pt x="669" y="1374"/>
                  </a:cubicBezTo>
                  <a:cubicBezTo>
                    <a:pt x="1153" y="1190"/>
                    <a:pt x="1638" y="1040"/>
                    <a:pt x="2106" y="856"/>
                  </a:cubicBezTo>
                  <a:cubicBezTo>
                    <a:pt x="2356" y="789"/>
                    <a:pt x="2490" y="539"/>
                    <a:pt x="2423" y="288"/>
                  </a:cubicBezTo>
                  <a:cubicBezTo>
                    <a:pt x="2357" y="102"/>
                    <a:pt x="2206" y="1"/>
                    <a:pt x="1987"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90"/>
            <p:cNvSpPr/>
            <p:nvPr/>
          </p:nvSpPr>
          <p:spPr>
            <a:xfrm>
              <a:off x="6538775" y="907120"/>
              <a:ext cx="75317" cy="54357"/>
            </a:xfrm>
            <a:custGeom>
              <a:rect b="b" l="l" r="r" t="t"/>
              <a:pathLst>
                <a:path extrusionOk="0" h="1696" w="2350">
                  <a:moveTo>
                    <a:pt x="1859" y="0"/>
                  </a:moveTo>
                  <a:cubicBezTo>
                    <a:pt x="1787" y="0"/>
                    <a:pt x="1714" y="19"/>
                    <a:pt x="1648" y="57"/>
                  </a:cubicBezTo>
                  <a:cubicBezTo>
                    <a:pt x="1180" y="308"/>
                    <a:pt x="729" y="575"/>
                    <a:pt x="278" y="826"/>
                  </a:cubicBezTo>
                  <a:cubicBezTo>
                    <a:pt x="127" y="909"/>
                    <a:pt x="44" y="1043"/>
                    <a:pt x="27" y="1193"/>
                  </a:cubicBezTo>
                  <a:cubicBezTo>
                    <a:pt x="1" y="1470"/>
                    <a:pt x="225" y="1695"/>
                    <a:pt x="476" y="1695"/>
                  </a:cubicBezTo>
                  <a:cubicBezTo>
                    <a:pt x="543" y="1695"/>
                    <a:pt x="612" y="1679"/>
                    <a:pt x="679" y="1644"/>
                  </a:cubicBezTo>
                  <a:cubicBezTo>
                    <a:pt x="930" y="1527"/>
                    <a:pt x="1180" y="1377"/>
                    <a:pt x="1431" y="1227"/>
                  </a:cubicBezTo>
                  <a:cubicBezTo>
                    <a:pt x="1665" y="1093"/>
                    <a:pt x="1882" y="959"/>
                    <a:pt x="2099" y="809"/>
                  </a:cubicBezTo>
                  <a:cubicBezTo>
                    <a:pt x="2300" y="675"/>
                    <a:pt x="2350" y="408"/>
                    <a:pt x="2233" y="224"/>
                  </a:cubicBezTo>
                  <a:cubicBezTo>
                    <a:pt x="2154" y="78"/>
                    <a:pt x="2008" y="0"/>
                    <a:pt x="1859"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90"/>
            <p:cNvSpPr/>
            <p:nvPr/>
          </p:nvSpPr>
          <p:spPr>
            <a:xfrm>
              <a:off x="7319865" y="1799328"/>
              <a:ext cx="80349" cy="29839"/>
            </a:xfrm>
            <a:custGeom>
              <a:rect b="b" l="l" r="r" t="t"/>
              <a:pathLst>
                <a:path extrusionOk="0" h="931" w="2507">
                  <a:moveTo>
                    <a:pt x="622" y="1"/>
                  </a:moveTo>
                  <a:cubicBezTo>
                    <a:pt x="565" y="1"/>
                    <a:pt x="509" y="2"/>
                    <a:pt x="452" y="5"/>
                  </a:cubicBezTo>
                  <a:cubicBezTo>
                    <a:pt x="201" y="5"/>
                    <a:pt x="1" y="222"/>
                    <a:pt x="1" y="456"/>
                  </a:cubicBezTo>
                  <a:cubicBezTo>
                    <a:pt x="1" y="690"/>
                    <a:pt x="184" y="891"/>
                    <a:pt x="418" y="908"/>
                  </a:cubicBezTo>
                  <a:cubicBezTo>
                    <a:pt x="666" y="923"/>
                    <a:pt x="914" y="931"/>
                    <a:pt x="1162" y="931"/>
                  </a:cubicBezTo>
                  <a:cubicBezTo>
                    <a:pt x="1465" y="931"/>
                    <a:pt x="1769" y="918"/>
                    <a:pt x="2072" y="891"/>
                  </a:cubicBezTo>
                  <a:cubicBezTo>
                    <a:pt x="2323" y="874"/>
                    <a:pt x="2507" y="657"/>
                    <a:pt x="2473" y="406"/>
                  </a:cubicBezTo>
                  <a:cubicBezTo>
                    <a:pt x="2457" y="189"/>
                    <a:pt x="2290" y="55"/>
                    <a:pt x="2022" y="22"/>
                  </a:cubicBezTo>
                  <a:cubicBezTo>
                    <a:pt x="1788" y="22"/>
                    <a:pt x="1538" y="22"/>
                    <a:pt x="1304" y="5"/>
                  </a:cubicBezTo>
                  <a:lnTo>
                    <a:pt x="1304" y="22"/>
                  </a:lnTo>
                  <a:cubicBezTo>
                    <a:pt x="1077" y="22"/>
                    <a:pt x="849" y="1"/>
                    <a:pt x="622"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90"/>
            <p:cNvSpPr/>
            <p:nvPr/>
          </p:nvSpPr>
          <p:spPr>
            <a:xfrm>
              <a:off x="8338959" y="2389048"/>
              <a:ext cx="83651" cy="39582"/>
            </a:xfrm>
            <a:custGeom>
              <a:rect b="b" l="l" r="r" t="t"/>
              <a:pathLst>
                <a:path extrusionOk="0" h="1235" w="2610">
                  <a:moveTo>
                    <a:pt x="436" y="0"/>
                  </a:moveTo>
                  <a:cubicBezTo>
                    <a:pt x="201" y="0"/>
                    <a:pt x="16" y="179"/>
                    <a:pt x="0" y="419"/>
                  </a:cubicBezTo>
                  <a:cubicBezTo>
                    <a:pt x="0" y="686"/>
                    <a:pt x="184" y="904"/>
                    <a:pt x="451" y="937"/>
                  </a:cubicBezTo>
                  <a:cubicBezTo>
                    <a:pt x="902" y="1037"/>
                    <a:pt x="1370" y="1138"/>
                    <a:pt x="1821" y="1204"/>
                  </a:cubicBezTo>
                  <a:cubicBezTo>
                    <a:pt x="1884" y="1225"/>
                    <a:pt x="1942" y="1235"/>
                    <a:pt x="1996" y="1235"/>
                  </a:cubicBezTo>
                  <a:cubicBezTo>
                    <a:pt x="2503" y="1235"/>
                    <a:pt x="2609" y="396"/>
                    <a:pt x="2005" y="336"/>
                  </a:cubicBezTo>
                  <a:cubicBezTo>
                    <a:pt x="1604" y="235"/>
                    <a:pt x="1203" y="152"/>
                    <a:pt x="802" y="51"/>
                  </a:cubicBezTo>
                  <a:cubicBezTo>
                    <a:pt x="685" y="18"/>
                    <a:pt x="585" y="1"/>
                    <a:pt x="468" y="1"/>
                  </a:cubicBezTo>
                  <a:cubicBezTo>
                    <a:pt x="457" y="1"/>
                    <a:pt x="447" y="0"/>
                    <a:pt x="436"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90"/>
            <p:cNvSpPr/>
            <p:nvPr/>
          </p:nvSpPr>
          <p:spPr>
            <a:xfrm>
              <a:off x="7745072" y="722000"/>
              <a:ext cx="30544" cy="79324"/>
            </a:xfrm>
            <a:custGeom>
              <a:rect b="b" l="l" r="r" t="t"/>
              <a:pathLst>
                <a:path extrusionOk="0" h="2475" w="953">
                  <a:moveTo>
                    <a:pt x="452" y="0"/>
                  </a:moveTo>
                  <a:cubicBezTo>
                    <a:pt x="249" y="0"/>
                    <a:pt x="82" y="146"/>
                    <a:pt x="50" y="353"/>
                  </a:cubicBezTo>
                  <a:cubicBezTo>
                    <a:pt x="34" y="403"/>
                    <a:pt x="17" y="470"/>
                    <a:pt x="17" y="520"/>
                  </a:cubicBezTo>
                  <a:cubicBezTo>
                    <a:pt x="17" y="1004"/>
                    <a:pt x="0" y="1489"/>
                    <a:pt x="17" y="1957"/>
                  </a:cubicBezTo>
                  <a:cubicBezTo>
                    <a:pt x="0" y="2241"/>
                    <a:pt x="217" y="2475"/>
                    <a:pt x="501" y="2475"/>
                  </a:cubicBezTo>
                  <a:cubicBezTo>
                    <a:pt x="769" y="2458"/>
                    <a:pt x="953" y="2224"/>
                    <a:pt x="936" y="1957"/>
                  </a:cubicBezTo>
                  <a:cubicBezTo>
                    <a:pt x="953" y="1723"/>
                    <a:pt x="936" y="1489"/>
                    <a:pt x="919" y="1255"/>
                  </a:cubicBezTo>
                  <a:lnTo>
                    <a:pt x="886" y="1255"/>
                  </a:lnTo>
                  <a:cubicBezTo>
                    <a:pt x="886" y="988"/>
                    <a:pt x="902" y="703"/>
                    <a:pt x="902" y="436"/>
                  </a:cubicBezTo>
                  <a:cubicBezTo>
                    <a:pt x="902" y="202"/>
                    <a:pt x="719" y="2"/>
                    <a:pt x="485" y="2"/>
                  </a:cubicBezTo>
                  <a:cubicBezTo>
                    <a:pt x="474" y="1"/>
                    <a:pt x="463" y="0"/>
                    <a:pt x="452"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90"/>
            <p:cNvSpPr/>
            <p:nvPr/>
          </p:nvSpPr>
          <p:spPr>
            <a:xfrm>
              <a:off x="8289153" y="2485711"/>
              <a:ext cx="64292" cy="61280"/>
            </a:xfrm>
            <a:custGeom>
              <a:rect b="b" l="l" r="r" t="t"/>
              <a:pathLst>
                <a:path extrusionOk="0" h="1912" w="2006">
                  <a:moveTo>
                    <a:pt x="451" y="0"/>
                  </a:moveTo>
                  <a:cubicBezTo>
                    <a:pt x="220" y="0"/>
                    <a:pt x="14" y="180"/>
                    <a:pt x="0" y="427"/>
                  </a:cubicBezTo>
                  <a:lnTo>
                    <a:pt x="17" y="427"/>
                  </a:lnTo>
                  <a:cubicBezTo>
                    <a:pt x="0" y="594"/>
                    <a:pt x="84" y="745"/>
                    <a:pt x="217" y="862"/>
                  </a:cubicBezTo>
                  <a:cubicBezTo>
                    <a:pt x="468" y="1112"/>
                    <a:pt x="735" y="1346"/>
                    <a:pt x="1003" y="1597"/>
                  </a:cubicBezTo>
                  <a:cubicBezTo>
                    <a:pt x="1103" y="1697"/>
                    <a:pt x="1203" y="1781"/>
                    <a:pt x="1320" y="1848"/>
                  </a:cubicBezTo>
                  <a:cubicBezTo>
                    <a:pt x="1385" y="1890"/>
                    <a:pt x="1461" y="1912"/>
                    <a:pt x="1538" y="1912"/>
                  </a:cubicBezTo>
                  <a:cubicBezTo>
                    <a:pt x="1641" y="1912"/>
                    <a:pt x="1745" y="1874"/>
                    <a:pt x="1821" y="1797"/>
                  </a:cubicBezTo>
                  <a:cubicBezTo>
                    <a:pt x="1972" y="1664"/>
                    <a:pt x="2005" y="1447"/>
                    <a:pt x="1905" y="1279"/>
                  </a:cubicBezTo>
                  <a:cubicBezTo>
                    <a:pt x="1872" y="1213"/>
                    <a:pt x="1838" y="1162"/>
                    <a:pt x="1788" y="1112"/>
                  </a:cubicBezTo>
                  <a:cubicBezTo>
                    <a:pt x="1471" y="795"/>
                    <a:pt x="1153" y="477"/>
                    <a:pt x="836" y="177"/>
                  </a:cubicBezTo>
                  <a:cubicBezTo>
                    <a:pt x="769" y="110"/>
                    <a:pt x="685" y="43"/>
                    <a:pt x="602" y="26"/>
                  </a:cubicBezTo>
                  <a:cubicBezTo>
                    <a:pt x="551" y="9"/>
                    <a:pt x="501" y="0"/>
                    <a:pt x="451"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90"/>
            <p:cNvSpPr/>
            <p:nvPr/>
          </p:nvSpPr>
          <p:spPr>
            <a:xfrm>
              <a:off x="6940810" y="1365724"/>
              <a:ext cx="60991" cy="65382"/>
            </a:xfrm>
            <a:custGeom>
              <a:rect b="b" l="l" r="r" t="t"/>
              <a:pathLst>
                <a:path extrusionOk="0" h="2040" w="1903">
                  <a:moveTo>
                    <a:pt x="1433" y="1"/>
                  </a:moveTo>
                  <a:cubicBezTo>
                    <a:pt x="1293" y="1"/>
                    <a:pt x="1157" y="79"/>
                    <a:pt x="1084" y="201"/>
                  </a:cubicBezTo>
                  <a:cubicBezTo>
                    <a:pt x="833" y="535"/>
                    <a:pt x="583" y="852"/>
                    <a:pt x="299" y="1170"/>
                  </a:cubicBezTo>
                  <a:cubicBezTo>
                    <a:pt x="232" y="1253"/>
                    <a:pt x="165" y="1337"/>
                    <a:pt x="115" y="1437"/>
                  </a:cubicBezTo>
                  <a:cubicBezTo>
                    <a:pt x="1" y="1730"/>
                    <a:pt x="204" y="2039"/>
                    <a:pt x="509" y="2039"/>
                  </a:cubicBezTo>
                  <a:cubicBezTo>
                    <a:pt x="517" y="2039"/>
                    <a:pt x="525" y="2039"/>
                    <a:pt x="533" y="2039"/>
                  </a:cubicBezTo>
                  <a:cubicBezTo>
                    <a:pt x="683" y="2039"/>
                    <a:pt x="833" y="1972"/>
                    <a:pt x="934" y="1855"/>
                  </a:cubicBezTo>
                  <a:cubicBezTo>
                    <a:pt x="1201" y="1521"/>
                    <a:pt x="1452" y="1203"/>
                    <a:pt x="1719" y="886"/>
                  </a:cubicBezTo>
                  <a:cubicBezTo>
                    <a:pt x="1786" y="786"/>
                    <a:pt x="1836" y="669"/>
                    <a:pt x="1853" y="535"/>
                  </a:cubicBezTo>
                  <a:cubicBezTo>
                    <a:pt x="1903" y="335"/>
                    <a:pt x="1802" y="117"/>
                    <a:pt x="1585" y="34"/>
                  </a:cubicBezTo>
                  <a:cubicBezTo>
                    <a:pt x="1536" y="11"/>
                    <a:pt x="1484" y="1"/>
                    <a:pt x="1433"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90"/>
            <p:cNvSpPr/>
            <p:nvPr/>
          </p:nvSpPr>
          <p:spPr>
            <a:xfrm>
              <a:off x="6127829" y="1559114"/>
              <a:ext cx="68042" cy="53876"/>
            </a:xfrm>
            <a:custGeom>
              <a:rect b="b" l="l" r="r" t="t"/>
              <a:pathLst>
                <a:path extrusionOk="0" h="1681" w="2123">
                  <a:moveTo>
                    <a:pt x="1631" y="1"/>
                  </a:moveTo>
                  <a:cubicBezTo>
                    <a:pt x="1554" y="1"/>
                    <a:pt x="1475" y="21"/>
                    <a:pt x="1404" y="65"/>
                  </a:cubicBezTo>
                  <a:cubicBezTo>
                    <a:pt x="1003" y="265"/>
                    <a:pt x="602" y="483"/>
                    <a:pt x="234" y="750"/>
                  </a:cubicBezTo>
                  <a:cubicBezTo>
                    <a:pt x="84" y="850"/>
                    <a:pt x="0" y="1017"/>
                    <a:pt x="0" y="1184"/>
                  </a:cubicBezTo>
                  <a:cubicBezTo>
                    <a:pt x="0" y="1385"/>
                    <a:pt x="117" y="1552"/>
                    <a:pt x="301" y="1636"/>
                  </a:cubicBezTo>
                  <a:cubicBezTo>
                    <a:pt x="361" y="1665"/>
                    <a:pt x="425" y="1680"/>
                    <a:pt x="488" y="1680"/>
                  </a:cubicBezTo>
                  <a:cubicBezTo>
                    <a:pt x="601" y="1680"/>
                    <a:pt x="710" y="1632"/>
                    <a:pt x="786" y="1535"/>
                  </a:cubicBezTo>
                  <a:cubicBezTo>
                    <a:pt x="1020" y="1335"/>
                    <a:pt x="1270" y="1151"/>
                    <a:pt x="1538" y="1017"/>
                  </a:cubicBezTo>
                  <a:cubicBezTo>
                    <a:pt x="1638" y="951"/>
                    <a:pt x="1755" y="884"/>
                    <a:pt x="1855" y="817"/>
                  </a:cubicBezTo>
                  <a:cubicBezTo>
                    <a:pt x="2039" y="700"/>
                    <a:pt x="2122" y="449"/>
                    <a:pt x="2022" y="232"/>
                  </a:cubicBezTo>
                  <a:cubicBezTo>
                    <a:pt x="1944" y="86"/>
                    <a:pt x="1790" y="1"/>
                    <a:pt x="163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90"/>
            <p:cNvSpPr/>
            <p:nvPr/>
          </p:nvSpPr>
          <p:spPr>
            <a:xfrm>
              <a:off x="6518198" y="999392"/>
              <a:ext cx="74420" cy="40255"/>
            </a:xfrm>
            <a:custGeom>
              <a:rect b="b" l="l" r="r" t="t"/>
              <a:pathLst>
                <a:path extrusionOk="0" h="1256" w="2322">
                  <a:moveTo>
                    <a:pt x="495" y="0"/>
                  </a:moveTo>
                  <a:cubicBezTo>
                    <a:pt x="296" y="0"/>
                    <a:pt x="129" y="115"/>
                    <a:pt x="51" y="302"/>
                  </a:cubicBezTo>
                  <a:cubicBezTo>
                    <a:pt x="1" y="486"/>
                    <a:pt x="84" y="703"/>
                    <a:pt x="252" y="804"/>
                  </a:cubicBezTo>
                  <a:cubicBezTo>
                    <a:pt x="736" y="1038"/>
                    <a:pt x="1254" y="1188"/>
                    <a:pt x="1789" y="1255"/>
                  </a:cubicBezTo>
                  <a:cubicBezTo>
                    <a:pt x="1798" y="1255"/>
                    <a:pt x="1807" y="1256"/>
                    <a:pt x="1815" y="1256"/>
                  </a:cubicBezTo>
                  <a:cubicBezTo>
                    <a:pt x="2103" y="1256"/>
                    <a:pt x="2321" y="996"/>
                    <a:pt x="2257" y="720"/>
                  </a:cubicBezTo>
                  <a:cubicBezTo>
                    <a:pt x="2206" y="520"/>
                    <a:pt x="2056" y="369"/>
                    <a:pt x="1856" y="336"/>
                  </a:cubicBezTo>
                  <a:cubicBezTo>
                    <a:pt x="1538" y="269"/>
                    <a:pt x="1221" y="186"/>
                    <a:pt x="903" y="102"/>
                  </a:cubicBezTo>
                  <a:cubicBezTo>
                    <a:pt x="769" y="69"/>
                    <a:pt x="636" y="18"/>
                    <a:pt x="536" y="2"/>
                  </a:cubicBezTo>
                  <a:cubicBezTo>
                    <a:pt x="522" y="1"/>
                    <a:pt x="508" y="0"/>
                    <a:pt x="495"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90"/>
            <p:cNvSpPr/>
            <p:nvPr/>
          </p:nvSpPr>
          <p:spPr>
            <a:xfrm>
              <a:off x="7798628" y="1540653"/>
              <a:ext cx="61985" cy="65542"/>
            </a:xfrm>
            <a:custGeom>
              <a:rect b="b" l="l" r="r" t="t"/>
              <a:pathLst>
                <a:path extrusionOk="0" h="2045" w="1934">
                  <a:moveTo>
                    <a:pt x="582" y="0"/>
                  </a:moveTo>
                  <a:cubicBezTo>
                    <a:pt x="289" y="0"/>
                    <a:pt x="1" y="317"/>
                    <a:pt x="201" y="658"/>
                  </a:cubicBezTo>
                  <a:cubicBezTo>
                    <a:pt x="418" y="1092"/>
                    <a:pt x="668" y="1493"/>
                    <a:pt x="986" y="1861"/>
                  </a:cubicBezTo>
                  <a:cubicBezTo>
                    <a:pt x="1069" y="1978"/>
                    <a:pt x="1186" y="2028"/>
                    <a:pt x="1320" y="2044"/>
                  </a:cubicBezTo>
                  <a:cubicBezTo>
                    <a:pt x="1328" y="2045"/>
                    <a:pt x="1336" y="2045"/>
                    <a:pt x="1343" y="2045"/>
                  </a:cubicBezTo>
                  <a:cubicBezTo>
                    <a:pt x="1714" y="2045"/>
                    <a:pt x="1934" y="1654"/>
                    <a:pt x="1721" y="1343"/>
                  </a:cubicBezTo>
                  <a:cubicBezTo>
                    <a:pt x="1487" y="958"/>
                    <a:pt x="1203" y="574"/>
                    <a:pt x="919" y="190"/>
                  </a:cubicBezTo>
                  <a:cubicBezTo>
                    <a:pt x="830" y="56"/>
                    <a:pt x="706" y="0"/>
                    <a:pt x="582"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90"/>
            <p:cNvSpPr/>
            <p:nvPr/>
          </p:nvSpPr>
          <p:spPr>
            <a:xfrm>
              <a:off x="7656711" y="2201588"/>
              <a:ext cx="71792" cy="38075"/>
            </a:xfrm>
            <a:custGeom>
              <a:rect b="b" l="l" r="r" t="t"/>
              <a:pathLst>
                <a:path extrusionOk="0" h="1188" w="2240">
                  <a:moveTo>
                    <a:pt x="1741" y="1"/>
                  </a:moveTo>
                  <a:cubicBezTo>
                    <a:pt x="1729" y="1"/>
                    <a:pt x="1717" y="1"/>
                    <a:pt x="1705" y="2"/>
                  </a:cubicBezTo>
                  <a:cubicBezTo>
                    <a:pt x="1320" y="86"/>
                    <a:pt x="869" y="169"/>
                    <a:pt x="435" y="270"/>
                  </a:cubicBezTo>
                  <a:cubicBezTo>
                    <a:pt x="167" y="320"/>
                    <a:pt x="0" y="587"/>
                    <a:pt x="84" y="838"/>
                  </a:cubicBezTo>
                  <a:cubicBezTo>
                    <a:pt x="140" y="1048"/>
                    <a:pt x="337" y="1188"/>
                    <a:pt x="547" y="1188"/>
                  </a:cubicBezTo>
                  <a:cubicBezTo>
                    <a:pt x="588" y="1188"/>
                    <a:pt x="628" y="1183"/>
                    <a:pt x="669" y="1172"/>
                  </a:cubicBezTo>
                  <a:cubicBezTo>
                    <a:pt x="1036" y="1088"/>
                    <a:pt x="1421" y="988"/>
                    <a:pt x="1788" y="888"/>
                  </a:cubicBezTo>
                  <a:cubicBezTo>
                    <a:pt x="1855" y="871"/>
                    <a:pt x="1922" y="854"/>
                    <a:pt x="1972" y="821"/>
                  </a:cubicBezTo>
                  <a:cubicBezTo>
                    <a:pt x="2156" y="738"/>
                    <a:pt x="2239" y="520"/>
                    <a:pt x="2189" y="337"/>
                  </a:cubicBezTo>
                  <a:cubicBezTo>
                    <a:pt x="2126" y="132"/>
                    <a:pt x="1944" y="1"/>
                    <a:pt x="174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90"/>
            <p:cNvSpPr/>
            <p:nvPr/>
          </p:nvSpPr>
          <p:spPr>
            <a:xfrm>
              <a:off x="7501941" y="1949386"/>
              <a:ext cx="30544" cy="67017"/>
            </a:xfrm>
            <a:custGeom>
              <a:rect b="b" l="l" r="r" t="t"/>
              <a:pathLst>
                <a:path extrusionOk="0" h="2091" w="953">
                  <a:moveTo>
                    <a:pt x="481" y="1"/>
                  </a:moveTo>
                  <a:cubicBezTo>
                    <a:pt x="471" y="1"/>
                    <a:pt x="461" y="1"/>
                    <a:pt x="452" y="2"/>
                  </a:cubicBezTo>
                  <a:cubicBezTo>
                    <a:pt x="218" y="2"/>
                    <a:pt x="34" y="202"/>
                    <a:pt x="34" y="436"/>
                  </a:cubicBezTo>
                  <a:cubicBezTo>
                    <a:pt x="17" y="603"/>
                    <a:pt x="17" y="787"/>
                    <a:pt x="17" y="971"/>
                  </a:cubicBezTo>
                  <a:cubicBezTo>
                    <a:pt x="17" y="1071"/>
                    <a:pt x="1" y="1188"/>
                    <a:pt x="17" y="1305"/>
                  </a:cubicBezTo>
                  <a:cubicBezTo>
                    <a:pt x="1" y="1405"/>
                    <a:pt x="17" y="1522"/>
                    <a:pt x="34" y="1622"/>
                  </a:cubicBezTo>
                  <a:cubicBezTo>
                    <a:pt x="34" y="1873"/>
                    <a:pt x="234" y="2073"/>
                    <a:pt x="485" y="2090"/>
                  </a:cubicBezTo>
                  <a:cubicBezTo>
                    <a:pt x="736" y="2090"/>
                    <a:pt x="953" y="1856"/>
                    <a:pt x="936" y="1606"/>
                  </a:cubicBezTo>
                  <a:cubicBezTo>
                    <a:pt x="953" y="1221"/>
                    <a:pt x="936" y="820"/>
                    <a:pt x="903" y="436"/>
                  </a:cubicBezTo>
                  <a:cubicBezTo>
                    <a:pt x="903" y="195"/>
                    <a:pt x="718" y="1"/>
                    <a:pt x="481"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90"/>
            <p:cNvSpPr/>
            <p:nvPr/>
          </p:nvSpPr>
          <p:spPr>
            <a:xfrm>
              <a:off x="7425374" y="1240569"/>
              <a:ext cx="41248" cy="65318"/>
            </a:xfrm>
            <a:custGeom>
              <a:rect b="b" l="l" r="r" t="t"/>
              <a:pathLst>
                <a:path extrusionOk="0" h="2038" w="1287">
                  <a:moveTo>
                    <a:pt x="469" y="1"/>
                  </a:moveTo>
                  <a:cubicBezTo>
                    <a:pt x="436" y="1"/>
                    <a:pt x="402" y="4"/>
                    <a:pt x="368" y="12"/>
                  </a:cubicBezTo>
                  <a:cubicBezTo>
                    <a:pt x="151" y="79"/>
                    <a:pt x="0" y="296"/>
                    <a:pt x="34" y="530"/>
                  </a:cubicBezTo>
                  <a:cubicBezTo>
                    <a:pt x="117" y="965"/>
                    <a:pt x="234" y="1382"/>
                    <a:pt x="385" y="1783"/>
                  </a:cubicBezTo>
                  <a:cubicBezTo>
                    <a:pt x="451" y="1942"/>
                    <a:pt x="611" y="2038"/>
                    <a:pt x="774" y="2038"/>
                  </a:cubicBezTo>
                  <a:cubicBezTo>
                    <a:pt x="817" y="2038"/>
                    <a:pt x="861" y="2031"/>
                    <a:pt x="902" y="2017"/>
                  </a:cubicBezTo>
                  <a:cubicBezTo>
                    <a:pt x="1136" y="1967"/>
                    <a:pt x="1287" y="1733"/>
                    <a:pt x="1237" y="1516"/>
                  </a:cubicBezTo>
                  <a:cubicBezTo>
                    <a:pt x="1136" y="1098"/>
                    <a:pt x="1003" y="681"/>
                    <a:pt x="869" y="280"/>
                  </a:cubicBezTo>
                  <a:cubicBezTo>
                    <a:pt x="813" y="110"/>
                    <a:pt x="649" y="1"/>
                    <a:pt x="46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90"/>
            <p:cNvSpPr/>
            <p:nvPr/>
          </p:nvSpPr>
          <p:spPr>
            <a:xfrm>
              <a:off x="6666013" y="1307329"/>
              <a:ext cx="60542" cy="52979"/>
            </a:xfrm>
            <a:custGeom>
              <a:rect b="b" l="l" r="r" t="t"/>
              <a:pathLst>
                <a:path extrusionOk="0" h="1653" w="1889">
                  <a:moveTo>
                    <a:pt x="457" y="1"/>
                  </a:moveTo>
                  <a:cubicBezTo>
                    <a:pt x="339" y="1"/>
                    <a:pt x="220" y="49"/>
                    <a:pt x="134" y="135"/>
                  </a:cubicBezTo>
                  <a:cubicBezTo>
                    <a:pt x="0" y="335"/>
                    <a:pt x="0" y="586"/>
                    <a:pt x="168" y="770"/>
                  </a:cubicBezTo>
                  <a:lnTo>
                    <a:pt x="168" y="753"/>
                  </a:lnTo>
                  <a:cubicBezTo>
                    <a:pt x="468" y="1070"/>
                    <a:pt x="819" y="1338"/>
                    <a:pt x="1170" y="1588"/>
                  </a:cubicBezTo>
                  <a:cubicBezTo>
                    <a:pt x="1238" y="1632"/>
                    <a:pt x="1315" y="1652"/>
                    <a:pt x="1393" y="1652"/>
                  </a:cubicBezTo>
                  <a:cubicBezTo>
                    <a:pt x="1524" y="1652"/>
                    <a:pt x="1654" y="1593"/>
                    <a:pt x="1738" y="1488"/>
                  </a:cubicBezTo>
                  <a:cubicBezTo>
                    <a:pt x="1889" y="1304"/>
                    <a:pt x="1889" y="1037"/>
                    <a:pt x="1705" y="887"/>
                  </a:cubicBezTo>
                  <a:cubicBezTo>
                    <a:pt x="1387" y="603"/>
                    <a:pt x="1053" y="335"/>
                    <a:pt x="702" y="85"/>
                  </a:cubicBezTo>
                  <a:cubicBezTo>
                    <a:pt x="631" y="28"/>
                    <a:pt x="544" y="1"/>
                    <a:pt x="457"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90"/>
            <p:cNvSpPr/>
            <p:nvPr/>
          </p:nvSpPr>
          <p:spPr>
            <a:xfrm>
              <a:off x="6742581" y="1260375"/>
              <a:ext cx="41280" cy="65863"/>
            </a:xfrm>
            <a:custGeom>
              <a:rect b="b" l="l" r="r" t="t"/>
              <a:pathLst>
                <a:path extrusionOk="0" h="2055" w="1288">
                  <a:moveTo>
                    <a:pt x="469" y="1"/>
                  </a:moveTo>
                  <a:cubicBezTo>
                    <a:pt x="436" y="1"/>
                    <a:pt x="402" y="5"/>
                    <a:pt x="368" y="12"/>
                  </a:cubicBezTo>
                  <a:cubicBezTo>
                    <a:pt x="151" y="79"/>
                    <a:pt x="1" y="313"/>
                    <a:pt x="34" y="530"/>
                  </a:cubicBezTo>
                  <a:cubicBezTo>
                    <a:pt x="118" y="965"/>
                    <a:pt x="235" y="1383"/>
                    <a:pt x="385" y="1800"/>
                  </a:cubicBezTo>
                  <a:cubicBezTo>
                    <a:pt x="451" y="1959"/>
                    <a:pt x="611" y="2055"/>
                    <a:pt x="775" y="2055"/>
                  </a:cubicBezTo>
                  <a:cubicBezTo>
                    <a:pt x="818" y="2055"/>
                    <a:pt x="861" y="2048"/>
                    <a:pt x="903" y="2034"/>
                  </a:cubicBezTo>
                  <a:cubicBezTo>
                    <a:pt x="1137" y="1967"/>
                    <a:pt x="1287" y="1750"/>
                    <a:pt x="1237" y="1516"/>
                  </a:cubicBezTo>
                  <a:cubicBezTo>
                    <a:pt x="1137" y="1099"/>
                    <a:pt x="1003" y="698"/>
                    <a:pt x="870" y="297"/>
                  </a:cubicBezTo>
                  <a:cubicBezTo>
                    <a:pt x="813" y="113"/>
                    <a:pt x="649" y="1"/>
                    <a:pt x="46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90"/>
            <p:cNvSpPr/>
            <p:nvPr/>
          </p:nvSpPr>
          <p:spPr>
            <a:xfrm>
              <a:off x="7355216" y="1902113"/>
              <a:ext cx="55190" cy="58267"/>
            </a:xfrm>
            <a:custGeom>
              <a:rect b="b" l="l" r="r" t="t"/>
              <a:pathLst>
                <a:path extrusionOk="0" h="1818" w="1722">
                  <a:moveTo>
                    <a:pt x="1229" y="1"/>
                  </a:moveTo>
                  <a:cubicBezTo>
                    <a:pt x="1095" y="1"/>
                    <a:pt x="963" y="65"/>
                    <a:pt x="886" y="190"/>
                  </a:cubicBezTo>
                  <a:cubicBezTo>
                    <a:pt x="619" y="457"/>
                    <a:pt x="385" y="741"/>
                    <a:pt x="134" y="1026"/>
                  </a:cubicBezTo>
                  <a:cubicBezTo>
                    <a:pt x="67" y="1109"/>
                    <a:pt x="17" y="1209"/>
                    <a:pt x="17" y="1326"/>
                  </a:cubicBezTo>
                  <a:cubicBezTo>
                    <a:pt x="0" y="1527"/>
                    <a:pt x="117" y="1711"/>
                    <a:pt x="301" y="1777"/>
                  </a:cubicBezTo>
                  <a:cubicBezTo>
                    <a:pt x="356" y="1805"/>
                    <a:pt x="414" y="1818"/>
                    <a:pt x="471" y="1818"/>
                  </a:cubicBezTo>
                  <a:cubicBezTo>
                    <a:pt x="590" y="1818"/>
                    <a:pt x="707" y="1762"/>
                    <a:pt x="786" y="1660"/>
                  </a:cubicBezTo>
                  <a:cubicBezTo>
                    <a:pt x="1053" y="1376"/>
                    <a:pt x="1287" y="1076"/>
                    <a:pt x="1538" y="775"/>
                  </a:cubicBezTo>
                  <a:cubicBezTo>
                    <a:pt x="1721" y="524"/>
                    <a:pt x="1705" y="274"/>
                    <a:pt x="1504" y="107"/>
                  </a:cubicBezTo>
                  <a:cubicBezTo>
                    <a:pt x="1426" y="36"/>
                    <a:pt x="1327" y="1"/>
                    <a:pt x="122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90"/>
            <p:cNvSpPr/>
            <p:nvPr/>
          </p:nvSpPr>
          <p:spPr>
            <a:xfrm>
              <a:off x="7502999" y="1129131"/>
              <a:ext cx="72177" cy="29903"/>
            </a:xfrm>
            <a:custGeom>
              <a:rect b="b" l="l" r="r" t="t"/>
              <a:pathLst>
                <a:path extrusionOk="0" h="933" w="2252">
                  <a:moveTo>
                    <a:pt x="616" y="1"/>
                  </a:moveTo>
                  <a:cubicBezTo>
                    <a:pt x="534" y="1"/>
                    <a:pt x="452" y="8"/>
                    <a:pt x="369" y="31"/>
                  </a:cubicBezTo>
                  <a:cubicBezTo>
                    <a:pt x="168" y="64"/>
                    <a:pt x="18" y="231"/>
                    <a:pt x="18" y="432"/>
                  </a:cubicBezTo>
                  <a:cubicBezTo>
                    <a:pt x="1" y="632"/>
                    <a:pt x="118" y="816"/>
                    <a:pt x="318" y="883"/>
                  </a:cubicBezTo>
                  <a:cubicBezTo>
                    <a:pt x="402" y="916"/>
                    <a:pt x="486" y="933"/>
                    <a:pt x="552" y="933"/>
                  </a:cubicBezTo>
                  <a:cubicBezTo>
                    <a:pt x="920" y="933"/>
                    <a:pt x="1271" y="933"/>
                    <a:pt x="1638" y="916"/>
                  </a:cubicBezTo>
                  <a:cubicBezTo>
                    <a:pt x="1649" y="917"/>
                    <a:pt x="1660" y="917"/>
                    <a:pt x="1670" y="917"/>
                  </a:cubicBezTo>
                  <a:cubicBezTo>
                    <a:pt x="2251" y="917"/>
                    <a:pt x="2246" y="30"/>
                    <a:pt x="1655" y="30"/>
                  </a:cubicBezTo>
                  <a:cubicBezTo>
                    <a:pt x="1649" y="30"/>
                    <a:pt x="1644" y="30"/>
                    <a:pt x="1638" y="31"/>
                  </a:cubicBezTo>
                  <a:cubicBezTo>
                    <a:pt x="1583" y="25"/>
                    <a:pt x="1525" y="23"/>
                    <a:pt x="1468" y="23"/>
                  </a:cubicBezTo>
                  <a:cubicBezTo>
                    <a:pt x="1352" y="23"/>
                    <a:pt x="1237" y="31"/>
                    <a:pt x="1137" y="31"/>
                  </a:cubicBezTo>
                  <a:cubicBezTo>
                    <a:pt x="948" y="31"/>
                    <a:pt x="781" y="1"/>
                    <a:pt x="616"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90"/>
            <p:cNvSpPr/>
            <p:nvPr/>
          </p:nvSpPr>
          <p:spPr>
            <a:xfrm>
              <a:off x="7879490" y="773696"/>
              <a:ext cx="63427" cy="48652"/>
            </a:xfrm>
            <a:custGeom>
              <a:rect b="b" l="l" r="r" t="t"/>
              <a:pathLst>
                <a:path extrusionOk="0" h="1518" w="1979">
                  <a:moveTo>
                    <a:pt x="1377" y="0"/>
                  </a:moveTo>
                  <a:cubicBezTo>
                    <a:pt x="1300" y="0"/>
                    <a:pt x="1219" y="23"/>
                    <a:pt x="1136" y="76"/>
                  </a:cubicBezTo>
                  <a:cubicBezTo>
                    <a:pt x="802" y="243"/>
                    <a:pt x="485" y="461"/>
                    <a:pt x="201" y="694"/>
                  </a:cubicBezTo>
                  <a:cubicBezTo>
                    <a:pt x="84" y="778"/>
                    <a:pt x="17" y="912"/>
                    <a:pt x="17" y="1045"/>
                  </a:cubicBezTo>
                  <a:cubicBezTo>
                    <a:pt x="0" y="1196"/>
                    <a:pt x="67" y="1346"/>
                    <a:pt x="201" y="1430"/>
                  </a:cubicBezTo>
                  <a:cubicBezTo>
                    <a:pt x="276" y="1488"/>
                    <a:pt x="368" y="1517"/>
                    <a:pt x="460" y="1517"/>
                  </a:cubicBezTo>
                  <a:cubicBezTo>
                    <a:pt x="551" y="1517"/>
                    <a:pt x="643" y="1488"/>
                    <a:pt x="719" y="1430"/>
                  </a:cubicBezTo>
                  <a:cubicBezTo>
                    <a:pt x="1019" y="1229"/>
                    <a:pt x="1337" y="1012"/>
                    <a:pt x="1621" y="778"/>
                  </a:cubicBezTo>
                  <a:cubicBezTo>
                    <a:pt x="1979" y="503"/>
                    <a:pt x="1735" y="0"/>
                    <a:pt x="1377"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90"/>
            <p:cNvSpPr/>
            <p:nvPr/>
          </p:nvSpPr>
          <p:spPr>
            <a:xfrm>
              <a:off x="7664723" y="2104797"/>
              <a:ext cx="67561" cy="43973"/>
            </a:xfrm>
            <a:custGeom>
              <a:rect b="b" l="l" r="r" t="t"/>
              <a:pathLst>
                <a:path extrusionOk="0" h="1372" w="2108">
                  <a:moveTo>
                    <a:pt x="530" y="1"/>
                  </a:moveTo>
                  <a:cubicBezTo>
                    <a:pt x="365" y="1"/>
                    <a:pt x="208" y="86"/>
                    <a:pt x="118" y="232"/>
                  </a:cubicBezTo>
                  <a:cubicBezTo>
                    <a:pt x="1" y="499"/>
                    <a:pt x="135" y="800"/>
                    <a:pt x="385" y="884"/>
                  </a:cubicBezTo>
                  <a:cubicBezTo>
                    <a:pt x="686" y="1034"/>
                    <a:pt x="987" y="1168"/>
                    <a:pt x="1288" y="1318"/>
                  </a:cubicBezTo>
                  <a:cubicBezTo>
                    <a:pt x="1354" y="1335"/>
                    <a:pt x="1404" y="1351"/>
                    <a:pt x="1471" y="1368"/>
                  </a:cubicBezTo>
                  <a:cubicBezTo>
                    <a:pt x="1490" y="1370"/>
                    <a:pt x="1508" y="1371"/>
                    <a:pt x="1525" y="1371"/>
                  </a:cubicBezTo>
                  <a:cubicBezTo>
                    <a:pt x="1938" y="1371"/>
                    <a:pt x="2108" y="823"/>
                    <a:pt x="1755" y="583"/>
                  </a:cubicBezTo>
                  <a:cubicBezTo>
                    <a:pt x="1438" y="366"/>
                    <a:pt x="1120" y="199"/>
                    <a:pt x="770" y="65"/>
                  </a:cubicBezTo>
                  <a:cubicBezTo>
                    <a:pt x="693" y="21"/>
                    <a:pt x="610" y="1"/>
                    <a:pt x="53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90"/>
            <p:cNvSpPr/>
            <p:nvPr/>
          </p:nvSpPr>
          <p:spPr>
            <a:xfrm>
              <a:off x="6825590" y="1217396"/>
              <a:ext cx="63747" cy="31890"/>
            </a:xfrm>
            <a:custGeom>
              <a:rect b="b" l="l" r="r" t="t"/>
              <a:pathLst>
                <a:path extrusionOk="0" h="995" w="1989">
                  <a:moveTo>
                    <a:pt x="452" y="0"/>
                  </a:moveTo>
                  <a:cubicBezTo>
                    <a:pt x="201" y="0"/>
                    <a:pt x="1" y="201"/>
                    <a:pt x="1" y="451"/>
                  </a:cubicBezTo>
                  <a:cubicBezTo>
                    <a:pt x="1" y="702"/>
                    <a:pt x="201" y="902"/>
                    <a:pt x="452" y="902"/>
                  </a:cubicBezTo>
                  <a:cubicBezTo>
                    <a:pt x="769" y="936"/>
                    <a:pt x="1103" y="969"/>
                    <a:pt x="1438" y="986"/>
                  </a:cubicBezTo>
                  <a:cubicBezTo>
                    <a:pt x="1467" y="991"/>
                    <a:pt x="1497" y="994"/>
                    <a:pt x="1525" y="994"/>
                  </a:cubicBezTo>
                  <a:cubicBezTo>
                    <a:pt x="1754" y="994"/>
                    <a:pt x="1943" y="823"/>
                    <a:pt x="1972" y="585"/>
                  </a:cubicBezTo>
                  <a:cubicBezTo>
                    <a:pt x="1989" y="334"/>
                    <a:pt x="1805" y="134"/>
                    <a:pt x="1555" y="100"/>
                  </a:cubicBezTo>
                  <a:cubicBezTo>
                    <a:pt x="1287" y="50"/>
                    <a:pt x="1020" y="34"/>
                    <a:pt x="819"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90"/>
            <p:cNvSpPr/>
            <p:nvPr/>
          </p:nvSpPr>
          <p:spPr>
            <a:xfrm>
              <a:off x="7490147" y="1204288"/>
              <a:ext cx="51889" cy="56408"/>
            </a:xfrm>
            <a:custGeom>
              <a:rect b="b" l="l" r="r" t="t"/>
              <a:pathLst>
                <a:path extrusionOk="0" h="1760" w="1619">
                  <a:moveTo>
                    <a:pt x="494" y="0"/>
                  </a:moveTo>
                  <a:cubicBezTo>
                    <a:pt x="404" y="0"/>
                    <a:pt x="315" y="31"/>
                    <a:pt x="235" y="92"/>
                  </a:cubicBezTo>
                  <a:cubicBezTo>
                    <a:pt x="34" y="242"/>
                    <a:pt x="1" y="526"/>
                    <a:pt x="168" y="727"/>
                  </a:cubicBezTo>
                  <a:cubicBezTo>
                    <a:pt x="352" y="1011"/>
                    <a:pt x="552" y="1261"/>
                    <a:pt x="736" y="1529"/>
                  </a:cubicBezTo>
                  <a:cubicBezTo>
                    <a:pt x="803" y="1629"/>
                    <a:pt x="903" y="1696"/>
                    <a:pt x="1003" y="1729"/>
                  </a:cubicBezTo>
                  <a:cubicBezTo>
                    <a:pt x="1057" y="1750"/>
                    <a:pt x="1112" y="1760"/>
                    <a:pt x="1164" y="1760"/>
                  </a:cubicBezTo>
                  <a:cubicBezTo>
                    <a:pt x="1407" y="1760"/>
                    <a:pt x="1619" y="1555"/>
                    <a:pt x="1605" y="1295"/>
                  </a:cubicBezTo>
                  <a:cubicBezTo>
                    <a:pt x="1605" y="1194"/>
                    <a:pt x="1572" y="1111"/>
                    <a:pt x="1505" y="1044"/>
                  </a:cubicBezTo>
                  <a:cubicBezTo>
                    <a:pt x="1304" y="760"/>
                    <a:pt x="1104" y="476"/>
                    <a:pt x="887" y="209"/>
                  </a:cubicBezTo>
                  <a:cubicBezTo>
                    <a:pt x="767" y="69"/>
                    <a:pt x="629" y="0"/>
                    <a:pt x="494"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90"/>
            <p:cNvSpPr/>
            <p:nvPr/>
          </p:nvSpPr>
          <p:spPr>
            <a:xfrm>
              <a:off x="6900042" y="1155380"/>
              <a:ext cx="59421" cy="43396"/>
            </a:xfrm>
            <a:custGeom>
              <a:rect b="b" l="l" r="r" t="t"/>
              <a:pathLst>
                <a:path extrusionOk="0" h="1354" w="1854">
                  <a:moveTo>
                    <a:pt x="499" y="1"/>
                  </a:moveTo>
                  <a:cubicBezTo>
                    <a:pt x="338" y="1"/>
                    <a:pt x="203" y="86"/>
                    <a:pt x="117" y="248"/>
                  </a:cubicBezTo>
                  <a:cubicBezTo>
                    <a:pt x="0" y="465"/>
                    <a:pt x="84" y="715"/>
                    <a:pt x="351" y="866"/>
                  </a:cubicBezTo>
                  <a:cubicBezTo>
                    <a:pt x="618" y="1033"/>
                    <a:pt x="902" y="1166"/>
                    <a:pt x="1186" y="1300"/>
                  </a:cubicBezTo>
                  <a:cubicBezTo>
                    <a:pt x="1237" y="1334"/>
                    <a:pt x="1303" y="1350"/>
                    <a:pt x="1354" y="1350"/>
                  </a:cubicBezTo>
                  <a:cubicBezTo>
                    <a:pt x="1372" y="1352"/>
                    <a:pt x="1390" y="1353"/>
                    <a:pt x="1407" y="1353"/>
                  </a:cubicBezTo>
                  <a:cubicBezTo>
                    <a:pt x="1665" y="1353"/>
                    <a:pt x="1854" y="1133"/>
                    <a:pt x="1838" y="882"/>
                  </a:cubicBezTo>
                  <a:cubicBezTo>
                    <a:pt x="1805" y="715"/>
                    <a:pt x="1704" y="565"/>
                    <a:pt x="1537" y="498"/>
                  </a:cubicBezTo>
                  <a:cubicBezTo>
                    <a:pt x="1287" y="348"/>
                    <a:pt x="1053" y="214"/>
                    <a:pt x="785" y="80"/>
                  </a:cubicBezTo>
                  <a:cubicBezTo>
                    <a:pt x="684" y="27"/>
                    <a:pt x="587" y="1"/>
                    <a:pt x="49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90"/>
            <p:cNvSpPr/>
            <p:nvPr/>
          </p:nvSpPr>
          <p:spPr>
            <a:xfrm>
              <a:off x="7742380" y="2251586"/>
              <a:ext cx="44485" cy="57850"/>
            </a:xfrm>
            <a:custGeom>
              <a:rect b="b" l="l" r="r" t="t"/>
              <a:pathLst>
                <a:path extrusionOk="0" h="1805" w="1388">
                  <a:moveTo>
                    <a:pt x="895" y="1"/>
                  </a:moveTo>
                  <a:cubicBezTo>
                    <a:pt x="715" y="1"/>
                    <a:pt x="542" y="113"/>
                    <a:pt x="469" y="297"/>
                  </a:cubicBezTo>
                  <a:cubicBezTo>
                    <a:pt x="335" y="548"/>
                    <a:pt x="201" y="832"/>
                    <a:pt x="84" y="1099"/>
                  </a:cubicBezTo>
                  <a:cubicBezTo>
                    <a:pt x="51" y="1166"/>
                    <a:pt x="34" y="1233"/>
                    <a:pt x="34" y="1300"/>
                  </a:cubicBezTo>
                  <a:cubicBezTo>
                    <a:pt x="1" y="1517"/>
                    <a:pt x="134" y="1717"/>
                    <a:pt x="335" y="1784"/>
                  </a:cubicBezTo>
                  <a:cubicBezTo>
                    <a:pt x="377" y="1798"/>
                    <a:pt x="420" y="1805"/>
                    <a:pt x="463" y="1805"/>
                  </a:cubicBezTo>
                  <a:cubicBezTo>
                    <a:pt x="627" y="1805"/>
                    <a:pt x="790" y="1709"/>
                    <a:pt x="870" y="1550"/>
                  </a:cubicBezTo>
                  <a:cubicBezTo>
                    <a:pt x="1020" y="1266"/>
                    <a:pt x="1154" y="965"/>
                    <a:pt x="1271" y="665"/>
                  </a:cubicBezTo>
                  <a:cubicBezTo>
                    <a:pt x="1388" y="447"/>
                    <a:pt x="1304" y="163"/>
                    <a:pt x="1087" y="46"/>
                  </a:cubicBezTo>
                  <a:cubicBezTo>
                    <a:pt x="1025" y="15"/>
                    <a:pt x="959" y="1"/>
                    <a:pt x="895"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90"/>
            <p:cNvSpPr/>
            <p:nvPr/>
          </p:nvSpPr>
          <p:spPr>
            <a:xfrm>
              <a:off x="8317518" y="2278764"/>
              <a:ext cx="59485" cy="35896"/>
            </a:xfrm>
            <a:custGeom>
              <a:rect b="b" l="l" r="r" t="t"/>
              <a:pathLst>
                <a:path extrusionOk="0" h="1120" w="1856">
                  <a:moveTo>
                    <a:pt x="1421" y="0"/>
                  </a:moveTo>
                  <a:cubicBezTo>
                    <a:pt x="1003" y="0"/>
                    <a:pt x="602" y="117"/>
                    <a:pt x="235" y="301"/>
                  </a:cubicBezTo>
                  <a:cubicBezTo>
                    <a:pt x="84" y="401"/>
                    <a:pt x="1" y="602"/>
                    <a:pt x="68" y="769"/>
                  </a:cubicBezTo>
                  <a:cubicBezTo>
                    <a:pt x="134" y="986"/>
                    <a:pt x="318" y="1120"/>
                    <a:pt x="552" y="1120"/>
                  </a:cubicBezTo>
                  <a:cubicBezTo>
                    <a:pt x="870" y="1003"/>
                    <a:pt x="1271" y="953"/>
                    <a:pt x="1621" y="752"/>
                  </a:cubicBezTo>
                  <a:cubicBezTo>
                    <a:pt x="1789" y="669"/>
                    <a:pt x="1855" y="468"/>
                    <a:pt x="1789" y="284"/>
                  </a:cubicBezTo>
                  <a:cubicBezTo>
                    <a:pt x="1755" y="117"/>
                    <a:pt x="1605" y="0"/>
                    <a:pt x="1421" y="0"/>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90"/>
            <p:cNvSpPr/>
            <p:nvPr/>
          </p:nvSpPr>
          <p:spPr>
            <a:xfrm>
              <a:off x="6426632" y="809817"/>
              <a:ext cx="45767" cy="53844"/>
            </a:xfrm>
            <a:custGeom>
              <a:rect b="b" l="l" r="r" t="t"/>
              <a:pathLst>
                <a:path extrusionOk="0" h="1680" w="1428">
                  <a:moveTo>
                    <a:pt x="939" y="1"/>
                  </a:moveTo>
                  <a:cubicBezTo>
                    <a:pt x="847" y="1"/>
                    <a:pt x="753" y="32"/>
                    <a:pt x="669" y="102"/>
                  </a:cubicBezTo>
                  <a:cubicBezTo>
                    <a:pt x="368" y="386"/>
                    <a:pt x="235" y="787"/>
                    <a:pt x="51" y="1088"/>
                  </a:cubicBezTo>
                  <a:cubicBezTo>
                    <a:pt x="1" y="1305"/>
                    <a:pt x="101" y="1539"/>
                    <a:pt x="301" y="1639"/>
                  </a:cubicBezTo>
                  <a:cubicBezTo>
                    <a:pt x="361" y="1667"/>
                    <a:pt x="425" y="1680"/>
                    <a:pt x="487" y="1680"/>
                  </a:cubicBezTo>
                  <a:cubicBezTo>
                    <a:pt x="616" y="1680"/>
                    <a:pt x="741" y="1624"/>
                    <a:pt x="819" y="1522"/>
                  </a:cubicBezTo>
                  <a:cubicBezTo>
                    <a:pt x="1037" y="1222"/>
                    <a:pt x="1220" y="887"/>
                    <a:pt x="1354" y="537"/>
                  </a:cubicBezTo>
                  <a:cubicBezTo>
                    <a:pt x="1428" y="241"/>
                    <a:pt x="1194" y="1"/>
                    <a:pt x="939"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90"/>
            <p:cNvSpPr/>
            <p:nvPr/>
          </p:nvSpPr>
          <p:spPr>
            <a:xfrm>
              <a:off x="7895547" y="966060"/>
              <a:ext cx="62145" cy="29742"/>
            </a:xfrm>
            <a:custGeom>
              <a:rect b="b" l="l" r="r" t="t"/>
              <a:pathLst>
                <a:path extrusionOk="0" h="928" w="1939">
                  <a:moveTo>
                    <a:pt x="840" y="1"/>
                  </a:moveTo>
                  <a:cubicBezTo>
                    <a:pt x="698" y="1"/>
                    <a:pt x="556" y="9"/>
                    <a:pt x="418" y="23"/>
                  </a:cubicBezTo>
                  <a:cubicBezTo>
                    <a:pt x="201" y="39"/>
                    <a:pt x="34" y="223"/>
                    <a:pt x="17" y="440"/>
                  </a:cubicBezTo>
                  <a:cubicBezTo>
                    <a:pt x="0" y="657"/>
                    <a:pt x="167" y="875"/>
                    <a:pt x="385" y="908"/>
                  </a:cubicBezTo>
                  <a:cubicBezTo>
                    <a:pt x="481" y="918"/>
                    <a:pt x="578" y="927"/>
                    <a:pt x="674" y="927"/>
                  </a:cubicBezTo>
                  <a:cubicBezTo>
                    <a:pt x="745" y="927"/>
                    <a:pt x="815" y="922"/>
                    <a:pt x="886" y="908"/>
                  </a:cubicBezTo>
                  <a:cubicBezTo>
                    <a:pt x="942" y="914"/>
                    <a:pt x="999" y="915"/>
                    <a:pt x="1058" y="915"/>
                  </a:cubicBezTo>
                  <a:cubicBezTo>
                    <a:pt x="1176" y="915"/>
                    <a:pt x="1298" y="908"/>
                    <a:pt x="1421" y="908"/>
                  </a:cubicBezTo>
                  <a:cubicBezTo>
                    <a:pt x="1905" y="858"/>
                    <a:pt x="1939" y="139"/>
                    <a:pt x="1437" y="56"/>
                  </a:cubicBezTo>
                  <a:cubicBezTo>
                    <a:pt x="1242" y="17"/>
                    <a:pt x="1040" y="1"/>
                    <a:pt x="84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90"/>
            <p:cNvSpPr/>
            <p:nvPr/>
          </p:nvSpPr>
          <p:spPr>
            <a:xfrm>
              <a:off x="6276702" y="1597221"/>
              <a:ext cx="36441" cy="53940"/>
            </a:xfrm>
            <a:custGeom>
              <a:rect b="b" l="l" r="r" t="t"/>
              <a:pathLst>
                <a:path extrusionOk="0" h="1683" w="1137">
                  <a:moveTo>
                    <a:pt x="684" y="1"/>
                  </a:moveTo>
                  <a:cubicBezTo>
                    <a:pt x="504" y="1"/>
                    <a:pt x="341" y="110"/>
                    <a:pt x="284" y="279"/>
                  </a:cubicBezTo>
                  <a:cubicBezTo>
                    <a:pt x="167" y="547"/>
                    <a:pt x="101" y="831"/>
                    <a:pt x="34" y="1132"/>
                  </a:cubicBezTo>
                  <a:cubicBezTo>
                    <a:pt x="0" y="1366"/>
                    <a:pt x="151" y="1599"/>
                    <a:pt x="368" y="1666"/>
                  </a:cubicBezTo>
                  <a:cubicBezTo>
                    <a:pt x="408" y="1677"/>
                    <a:pt x="449" y="1682"/>
                    <a:pt x="488" y="1682"/>
                  </a:cubicBezTo>
                  <a:cubicBezTo>
                    <a:pt x="694" y="1682"/>
                    <a:pt x="877" y="1542"/>
                    <a:pt x="919" y="1332"/>
                  </a:cubicBezTo>
                  <a:cubicBezTo>
                    <a:pt x="1003" y="1065"/>
                    <a:pt x="1070" y="781"/>
                    <a:pt x="1103" y="497"/>
                  </a:cubicBezTo>
                  <a:cubicBezTo>
                    <a:pt x="1137" y="279"/>
                    <a:pt x="1003" y="62"/>
                    <a:pt x="786" y="12"/>
                  </a:cubicBezTo>
                  <a:cubicBezTo>
                    <a:pt x="752" y="4"/>
                    <a:pt x="718" y="1"/>
                    <a:pt x="684"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90"/>
            <p:cNvSpPr/>
            <p:nvPr/>
          </p:nvSpPr>
          <p:spPr>
            <a:xfrm>
              <a:off x="6057416" y="2162006"/>
              <a:ext cx="96695" cy="85157"/>
            </a:xfrm>
            <a:custGeom>
              <a:rect b="b" l="l" r="r" t="t"/>
              <a:pathLst>
                <a:path extrusionOk="0" h="2657" w="3017">
                  <a:moveTo>
                    <a:pt x="1659" y="0"/>
                  </a:moveTo>
                  <a:cubicBezTo>
                    <a:pt x="369" y="0"/>
                    <a:pt x="1" y="1729"/>
                    <a:pt x="961" y="2457"/>
                  </a:cubicBezTo>
                  <a:cubicBezTo>
                    <a:pt x="1152" y="2596"/>
                    <a:pt x="1365" y="2657"/>
                    <a:pt x="1577" y="2657"/>
                  </a:cubicBezTo>
                  <a:cubicBezTo>
                    <a:pt x="1977" y="2657"/>
                    <a:pt x="2375" y="2440"/>
                    <a:pt x="2615" y="2123"/>
                  </a:cubicBezTo>
                  <a:cubicBezTo>
                    <a:pt x="3016" y="1605"/>
                    <a:pt x="2866" y="803"/>
                    <a:pt x="2431" y="369"/>
                  </a:cubicBezTo>
                  <a:cubicBezTo>
                    <a:pt x="2362" y="299"/>
                    <a:pt x="2269" y="262"/>
                    <a:pt x="2179" y="262"/>
                  </a:cubicBezTo>
                  <a:cubicBezTo>
                    <a:pt x="2139" y="262"/>
                    <a:pt x="2100" y="269"/>
                    <a:pt x="2064" y="285"/>
                  </a:cubicBezTo>
                  <a:lnTo>
                    <a:pt x="2047" y="285"/>
                  </a:lnTo>
                  <a:cubicBezTo>
                    <a:pt x="2014" y="118"/>
                    <a:pt x="1863" y="1"/>
                    <a:pt x="1696" y="1"/>
                  </a:cubicBezTo>
                  <a:cubicBezTo>
                    <a:pt x="1684" y="1"/>
                    <a:pt x="1671" y="0"/>
                    <a:pt x="16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6" name="Google Shape;1246;p90"/>
          <p:cNvSpPr txBox="1"/>
          <p:nvPr/>
        </p:nvSpPr>
        <p:spPr>
          <a:xfrm>
            <a:off x="-1577800" y="4796525"/>
            <a:ext cx="36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Baby </a:t>
            </a:r>
            <a:r>
              <a:rPr lang="en">
                <a:latin typeface="Calibri"/>
                <a:ea typeface="Calibri"/>
                <a:cs typeface="Calibri"/>
                <a:sym typeface="Calibri"/>
              </a:rPr>
              <a:t>sitting</a:t>
            </a:r>
            <a:r>
              <a:rPr lang="en">
                <a:latin typeface="Calibri"/>
                <a:ea typeface="Calibri"/>
                <a:cs typeface="Calibri"/>
                <a:sym typeface="Calibri"/>
              </a:rPr>
              <a:t> on Dad’s lap, looking at a book. </a:t>
            </a:r>
            <a:endParaRPr>
              <a:latin typeface="Calibri"/>
              <a:ea typeface="Calibri"/>
              <a:cs typeface="Calibri"/>
              <a:sym typeface="Calibri"/>
            </a:endParaRPr>
          </a:p>
        </p:txBody>
      </p:sp>
      <p:pic>
        <p:nvPicPr>
          <p:cNvPr id="1247" name="Google Shape;1247;p90"/>
          <p:cNvPicPr preferRelativeResize="0"/>
          <p:nvPr/>
        </p:nvPicPr>
        <p:blipFill rotWithShape="1">
          <a:blip r:embed="rId4">
            <a:alphaModFix/>
          </a:blip>
          <a:srcRect b="0" l="7735" r="7726" t="0"/>
          <a:stretch/>
        </p:blipFill>
        <p:spPr>
          <a:xfrm>
            <a:off x="3282000" y="-66775"/>
            <a:ext cx="6172201" cy="531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1000"/>
                                        <p:tgtEl>
                                          <p:spTgt spid="1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descr="data:image/jpeg;base64,/9j/4AAQSkZJRgABAQAAAQABAAD/2wBDAAkGBwgHBgkIBwgKCgkLDRYPDQwMDRsUFRAWIB0iIiAdHx8kKDQsJCYxJx8fLT0tMTU3Ojo6Iys/RD84QzQ5Ojf/2wBDAQoKCg0MDRoPDxo3JR8lNzc3Nzc3Nzc3Nzc3Nzc3Nzc3Nzc3Nzc3Nzc3Nzc3Nzc3Nzc3Nzc3Nzc3Nzc3Nzc3Nzf/wAARCABcAGUDASIAAhEBAxEB/8QAHAAAAgIDAQEAAAAAAAAAAAAABgcABQEDBAII/8QANhAAAgECBAUDAgUDAwUAAAAAAQIDBBEABRIhBhMxQVEiYYEUcRUyQpGhB1KxFiPhcpLB0fD/xAAZAQACAwEAAAAAAAAAAAAAAAACAwEEBQD/xAAoEQACAgEDAwMEAwAAAAAAAAAAAQIRAwQhMRITQQUUMlFxkfBhgdH/2gAMAwEAAhEDEQA/ALDJ6BJ6SWWys6h9OtS1yFBAAuBc3NyTYBfnFeYfqFpHgUCSpj1cuMlt7kbDc/FzuD2xY8K18mX5jHUNBJLSLcTaULBQRa//AN74aVBQZfAOfQ01PHzAG1xRgagfcYdKTjIyMGCObGvDFg+UfSVyUs7qjNTvKgaK+plAOk33F7jqF2vjVRZNJVmpqKdWkgjLFdJuukHuxIHTfcjbz0w2J8uo6h9dRSwyNaxLoDcfONwjRECqqhRsABtgetlr2ULT8CimjgqKCm5EMqVU6ACnkUFw2objSL2tfb3GOr6OHJamiizWlmjSpViZBIqutrb2BJtuNtuve2GPQrQLNPHQwwI8TaZeVGFsxF7EgdbEH5xSHiqjk4gbLKinXlCTlxVDEEGQdRa22+18C8tJDMfpzm5OKtpfgCky6org1VFCulIQTLKNMNwN2Zth8X3tc9d/McKZjSUscJMlTOiOUVbtEd9QsoB/t23F+nTBtn/EVVkcwStoaealkuEMcxDab23BW3fz5xY5LmVDURgwUjURYKQksPL1XBIsejbA9Md3d6Jl6ZKONS8PyAU1JFlU89FWRmF/pubDKWBZmJAFxvte/pNrgbAnHPJlFTHQ1WaJTIkSsWUTKdCgnYKP1eNrjxfDZelp5JVmeGJpV2V2QFh84zUU0NTC0NREksbbMjqCD9wcT1sX7SLf8IVJyyGrzGOlpWWdlLGRoUIBXbSSFG36ug6W6XNuuopKZPrIJIXgakdFtIqBZUJFyANwQrXvfUOpwyqakp6SPl0sEcKf2xoFH8YVnGeVvQ5pUTQ1HNinYyEarlbm5B+xP7Ee+CjK2Jy4FixuVWDhJ2+2Jjzq98TDzKovsppIs0oGohAs1TqLRg2uP1HTf9RAO/bT5thmcM09VSZJSwVwAnRbMoN9IubD4FhhY5PSOkUdbDK8UqsDzBeyXbSosAb3KsTfaw7k4a+VVLVdBDO6hXZfWB0DDYj9wcVslWbOh+G6Ow4FeNpc1poYKrL5SsMTguq/qPYN5B6W8+b7FWNc0KTRvHKodHFmVhsRhbVqjSxTWOak1YGcHTZxOTUCKF6CrkeZmLWZGLG9u5tbofg43VfCWXCjijr66YSkWaTWBqa5YkA9P1H7E4LY41iVURQqqLBQLADFZxBl6VlJI+mRpFjZQqN+dTa626G9u+BUFVMPJqZ9Tlj2+xVZ3w3FxHFBJHmDERqqFiobVpve/Sx3N8Tj9ooMhWP8nqsgHT8jC384IMspFpKcKL63s0jMSSWsB39gB8Y21VLDVxNDUxJLE3VHFwcS4rejseoknBz3UfBQ8KZtzssoaeSGueURKrzPA+gm3XWRY/fBIOmMKgUAAWA2AHbHrEpUheSSlJtKiYU+f1LQ1+afXazM8sqomjYKRZLG39tj1v8A5w2MLHMhNmdXXLmDOQlU8cRsAEhU2JJ8r6j4Fuvqtg4clPVJvHswLxMY7DExYMGwp4XSjrR+H5srikmOhJBsBLcFN+gIOq3/AF4aOX0kVDSR00GrlxiwLG5Pcknub74V0SRvkLSJGJpI40XQSx5cZYiRgo6m9r+1uvTDNyeSSXK6R5jeRoVLGxFzb33wifJt6O1BWduJiYwTgC4C3HeeZjk9HAuURRvVTF2u6agqIupja47e/Y4Am/qDxDJTZlTV8NG6pHLC6hGikRgCGsQzDa/j5xxf1S4izGp4kkopKTlUNCzLA7xlecbLqYFrdL22279xgKjnarqBE8aqH0q6LJqBsewHUm/nxivKUuvYu48eN4bfP2Z9GZdnlGmXZbzTLGZ6NJheNm0rpuNRFwCbG2+9jiyocwgrolkiLDVeyuukkDvbx7++PmOoMkLsJMusCNJUzHUR7m1j0Hbtgu4Br5K7ibh6CJquKOiZrwyS6hZkYC3sBtawAv03OGqT8lGUoeHY+cTGB0xnBkkws+MKOHMKiorMqkk1X01MRRlV3FgCL9TYgfA84ZmFVmNUchrK2lkhl58lT9QXJuspupVgb7X0rfr3At1wULvYratx7dSBEkHpiYzawFsTFkwgl4br6jJ6lazQjxEMuhpArOu2rTf7D5Fr9cNekqY6unjngbVFIoZG8g4WeUBMwyefLoBEayZOXHzOhI5jf+bfv4wfZDTy5flEcVUEjZS7lQ11QFibXPgHCMnyNjRWsa32LJmCqSTa2FzxX/VCjy6nlioYJpJGUqk1wAp7MBv998E1Zmz1ac3L5NdIjDW8A1OCD3X+3b5v2G+BDPMkyyWgbMKkpToxHLaNdSzE9bIbW79DbxgUg82aS+HAo3qZKySWSevlnmlN3kVw5JG5O5BAxuopxS5pHVtJI6JIpMfL699I622O2DCp4NpnVmEFIw1BTqcRtci4Fnt2xzTcAlZCn4RU6gdxGjG3/bhfYd3YcfU0odMsYWZfS5VxTSLNSSRzaxvG1lmj8hk63269De/cYqZckn4Jzumzr6eeakivzAq728C/k98Uaf08LzBVyytWT9OpWU/zi1yzhOsj0RQ181NFK2jT+IMVYkHYqpPg9Rg+2yv7iL4TGZw/xtk2eLF9NM8by7Isq6bnx4vgkBvhR5HRUNBJFUwwPWOh55i2W6A7sACSSDvY2+2DTKc3raZDPnnKpaOb1QPNKNYv+m1h5+B1wUo1wMw6hy+QU4XeY1EXE9JM80VPHNBVfSI8MvM/MBYnbsxH3ucMJHV1DKQVO4IPXCz4ihrskkenhVTSg6onsboD072uP8gHrY4iC3D1Ukse6tAfpxMeyPbExZMJFuA1HlqV0Eal+ZHqk1G6anKjT6lAtoJvvvbxhqZdUfX5TFPJGGMkfrS1wT0I/e+FXk+arQTKtSkbwaxdJbaSDsQb7dCbeL/s2sukp5qOJ6MKICo0BRYAeLdvthGVNSNfQtOGxTUH4dzJfpYRR5gyaVinGkod7WHS1yenk4q8wgr4jD+K0ArUgF0qYtmU+bC/fyO3vsWV9PRzQN9akRjUdX20/PbHJSUDRyxz0eYSGmO5iJEisN+hO4/4wKkOnibVfv4A5YclFbRh6ipgWCXmGGSHUJHJF7EAW9VhYgdOmLPhrLvw4Gu+tppKQu5aoCkvLchbG49O48m5xc17TqX+qoqKWmv6TJLbbte4+2PUMENRC9FLlbQ00o1tZl0E7Hsb9f8AGJctgI4emV/6ikzvLocxzqOooMwjpqzXyw6q5bUnUeNrj/nHPnOUZVluYJNUR1klVUyc2J4LKAwtcd/1b9O/ti6FLTwThoMkYushdXaVR6r2vue9gfkY7Q+aTWIp6WA26vIXKm3gAd/fHdTO7KldrcoKGCtmrmny7KIqCKS4ecjRIPNrg+3a2x9jjamX0VPUK1ZNNmtaEF4k9QYg+liCbA+m25t123xd1tClW8SVFZMoCaWijk0CQ+Tbe+3a2OympYKWLl00SRJcnSi2FybnEOQccP1/f6NkAtCno5ew9G3p9ttsAEmcNneXzGtjjQR1TxI6qwDRXFzv7b38KfGGCWCjc2GFRxZSTZfWyGB1egqbyQugBGkndb9SAf4Ix0FciNVNwx8WDmrpfriY8Pe98TFkwi/psjoMxpTHWVCwkoJEkILXa/SwO69Qbb3+MFdJxHl2Q5THSQyS1cqXN+W0YJJJ/VvbftfAIskkZZY5ZEW/RXIH8Y8vcm5JJO5J74iWO5blnHq3jjUVuGdVNm/EFHVxrWCBQNDRRx6ghK6gbAFiAdIuO+9tsWH+paXJMqpqUxmWojjCssalE1Ab/m3/AI+9sAP1M2lVEjWAsL72HgX7Y13L7uxY26k4HtDPfSSpchXmz1fEFDI1VVww8mRSIRsF9N7kC7MN7e/W22Lk8X0NHRwRxxyzyiNVsAVUtboC/qI97H3wvRLLoA50gC7KNR2HtjXa7FiST5vviO0iFrppbLcMs4mqOIqCKR3oo4I5tQQkturC4bvvY2Nh/OO6r4wQF6egiI5SDmTSkWXcKLC++5HUi3U4BpaqeS4eZze9zexP38/ONMDPC+qF2RrWuptt4x3aJevnwgyq4imfUWYVtbHK0L/7moM5KWuDHoXsT2+ceM843lbVDlf+2vTmGxb/AND+fg4EJamaZSskrst/y32/bpjVbfErGvIM9dNqo7BDlFfX5nJJDW5pUch7B4zIPXe/pu2wvbyNr23tjtrljpchpMsmKFqenZWIYEkWuXIBOkbADfcnYC2BRCUOpGKn2xmSaVkKNI2gfpGw/YY7o3tAR1TWNxe5yPfbExmTtiYKhCP/2Q==" id="1253" name="Google Shape;1253;p91"/>
          <p:cNvSpPr/>
          <p:nvPr/>
        </p:nvSpPr>
        <p:spPr>
          <a:xfrm>
            <a:off x="1190625" y="-711994"/>
            <a:ext cx="1571700" cy="1428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pic>
        <p:nvPicPr>
          <p:cNvPr descr="http://t3.gstatic.com/images?q=tbn:ANd9GcQpSw6HL8n9G42651C4ZF331Kt0_DDi6lDArjk3pWldQBkwvRIY" id="1254" name="Google Shape;1254;p91"/>
          <p:cNvPicPr preferRelativeResize="0"/>
          <p:nvPr/>
        </p:nvPicPr>
        <p:blipFill rotWithShape="1">
          <a:blip r:embed="rId3">
            <a:alphaModFix/>
          </a:blip>
          <a:srcRect b="0" l="0" r="0" t="0"/>
          <a:stretch/>
        </p:blipFill>
        <p:spPr>
          <a:xfrm>
            <a:off x="830140" y="461284"/>
            <a:ext cx="1824395" cy="1658541"/>
          </a:xfrm>
          <a:prstGeom prst="rect">
            <a:avLst/>
          </a:prstGeom>
          <a:noFill/>
          <a:ln>
            <a:noFill/>
          </a:ln>
        </p:spPr>
      </p:pic>
      <p:sp>
        <p:nvSpPr>
          <p:cNvPr descr="data:image/jpeg;base64,/9j/4AAQSkZJRgABAQAAAQABAAD/2wBDAAkGBwgHBgkIBwgKCgkLDRYPDQwMDRsUFRAWIB0iIiAdHx8kKDQsJCYxJx8fLT0tMTU3Ojo6Iys/RD84QzQ5Ojf/2wBDAQoKCg0MDRoPDxo3JR8lNzc3Nzc3Nzc3Nzc3Nzc3Nzc3Nzc3Nzc3Nzc3Nzc3Nzc3Nzc3Nzc3Nzc3Nzc3Nzc3Nzf/wAARCABFAIYDASIAAhEBAxEB/8QAGwAAAQUBAQAAAAAAAAAAAAAABgACAwQFBwH/xABCEAACAgAFAgQDAwcJCQEAAAABAgMRAAQSITEFQQYTIlEyYXEUgZEHFSNCUqGxFiQzQ4Ky0eHxFyViZXKDksHi8P/EABkBAAMBAQEAAAAAAAAAAAAAAAECAwAFBP/EACURAAICAQMDBAMAAAAAAAAAAAABAgMREhNRFCExBDNBUiJhsf/aAAwDAQACEQMRAD8A2+keG+n+IOt+IT1HzrhzdRmNwtama+eeBjVn/J/4fVVkaPqS2VUhXLMt7DYKb+fsMM8HkfnjxOG8rfPJQlFi9bV998fPG7P5jZd2uTRJ5igKKKWwCsVvUWsWDYqzdHHly8nrssmpYTBh/AnRtCsJupBmLUCui9yByu3arIs7bHiJfAXTCukZjPu+kHSui2B4YbkV8rvBCXAV5Fsj4yCRtW4ZlcbNQ1EWPhXvyyZ40Yify4hYUCVRpUtXuB/wvRNXY7buS3rOQfbwJ09FnR8znlIsxyabGlWAe109r7E2N+MPHgHpyyAPPntwGIWVR6d+LSiRRJF7Ad8asI6jL1HzYJo5unILhTV3VaKjTqbbbYWD7b4mz4XJSRR5vP5aESK9IkSqwLUSLYE+qjZoHc7cUBt+37GG/gTpwjIWbqvmBQyeqNwQRd7Dt7cmtsRnwLk62zudX4tOqqeuKIB253NHbgb1onP9NkLNHms1Myg+YyQmw+wJsCO9hV//AIyt1PpbSqq5PqAMi6Ua3N7dreu7bYOl8G6iz7GVJ4JyiGl6hni9+kEhTQIB20kmrskbDvhw8HZNTIWz/UQEs2skbCgSLPsPTjXTqnSZnkVYs/GwYWskjGl31Agub+Ju1ercYUWcyk9yL1NUmY6pHzEZIVhekagE7E3v2ri8bH6N1Nv2Mk+DI6Ii6jngbC/pXC0TwDtsePlvsTvhma8KrC9RdTz72CVJliA4JG2u6IFjvXbY434DmpMt5uWhjkJ4EWYKm77gkKSSCbs/RhYxmde6pLk4Is1kmh85Gfy0mUR+Uqj0kA+w1AA8kbDGSD1NvJTy3hMzQsR1fqKyWNKeZG2q2IBDCStyDte1YUfhN3VZF671AxVZKesqOSSA3FFeLO/G2LHh3qMk+XmmnlhjljbQqqmiiVWTgk+q6F/TajjTy0mdEBl6jk8yE8xnAURsY1vVdb73zag8VRG5aF6izky4PBWbdmH586gqgqoPlljZJG9NVCuQTW91WJG8D5xCBH4ozTE/CulgW43+Pjcb/PG0k0JEjQMVCeo/onrWLpimq1P3At6ubGLmXlSWMwxRVCqIibBljFEkXqOoigDRvj2vCsZeos5/hy7xJF1DofVmyB6pmpyI1fWZmXntWo/xwsTflE1t4plZgwLQo2l1ClR7GjufnhYx0a25QTYT+Em/3z4jADMTnwD6QQvqbc37c7f6bObYtFDHFTO2q1SPUQw+MliRQIf5AX86OF4TAPUvEjFWYHPFWHktKCCW5UEfji3nvKzvT8sk+aOYMwVJXLFQwrdQDv7b16u+DjLOZc/zZJJ1Hp2VlSXMZpgSupkybA6XJ3qSlWiewqyL3JOMz+UeXy7OvS8jlMudtEsxbzAo4BANtVftVxtjBz2ey8GWjd43llYssbLIVMewN3v7j/DFXIdXhkzkWTnysr+a/lU+bbYlua0D/TFVWvk8+phJJ1XOdQXXms7OztqCCECLSti7071sOTR23xkzmVGtYAnqADsBsSTvt8wT27cXeLKTyzqihESNpGB0rYPqANHkc8/uxHlstmM7OixKulpFUa3CpqF+m63NdhZ+WLaYxWRMtkGSKspR9SMZK1KRdFbIo7VdYnkARYvLkmcsgN0FJFG6sccY3ch4OETR/ac1ISX/AKmIALsd7Y7jY9u+L6+HektDDJHPn5IXjZ0kXSygKP8Ap2Js18774DsghtEgTGXEYUpI+phbSEgXY3HHBI/fhuWZvtOmNwQvws9EWxAO3f6YLpPDXTngRvtWdAYLUcYjLKDYGyr9d+NsIeF4lIEWb3k20yQhtweCVIAP+eF3IZNokgdgmlilSb7S8WxAmgPqNEbUAD3G2+Nw5LMdfymXXqrtPlMs92q6JJloXq32He9iR+OB5c7BLmszlXQRPGZjWomx2q+ePlwNsS5zqOd0y5BZSuXF2qoACoaqsCyKFfh24WUdXgbGh4YRRzdNyscOZiy0FNIrwRZZwoFKa0hTyDszHaifpjF69mHz5JkGqIm/JiFIGO+yjdm9yQfuxkRxjypJFWVGKgCySyixZ2Ff6cY8BmeERyec4DGiVc8gXwAffBjXjyByNXpciwumXlJji3VZXU6RdHSTzXIvfTZFEXgmy2ueOOIZeJ1jFBQQV9YumpTQIYeoD6n3AmGhmLKAd9IJAK17b2P9MHuWizGYSJVknF/EPMRC2wI0qbHA+XF0bOEsjhhi8nPPG8mrxLNe9RIASCDVbDcm9u/fCxW8S79XUsX9WVhYa1VSQVBul2HPAwsSZ3fT+2gy8FxI3UPEU8kxjjTPMGViuhjqatVjsaoisX+rdPzGW6bBEFkfyNClIwWBAQLqAqxv7Ec2cReAEJn8RSqpdhnXqO6D7nntgmMccjI0iaJpWEnkmXuAAbrY7VY4wM4Zyru82cl6j0zMZ1EjhGkwyMA1bXVtwO2k/PbD+g+GM6M9lp5fs4EMoYBQ2uQkgVvQ/wDeOlS5AZuGOaB40zEgLpLCNFkCgSDZrcA8nfHmXmjnyMi9RleOZVCMokI0kMKbYbEEj1ccG8Vla33RDThA50fw+Z0vMMGWEFikUgtiTYFk7fX6UbsgjCT5Z4IsrAlSBzGssY0Q0NltRtZI3s8ffiRs2Wy32XNRgtKn6KWRzGsp22PdWvsB8wT2mrO5WIaFgjiVGLsSxK73Yv4jXuRvv8sI5OT7jRSS7FYZt4ZZj9jR8tlSzSyatZBCEkqSb5Omq2o4tdMnlzjyvOUjaFyumGUstGj6gQCCK7+998c5k8cdRkeRkzOV0SM383+xhgRZFNZFn0m6NH2GCPwp4ol6xn5snJDFDLNlQUIiATWpYG73IIK0LPDYZxaGcGgliOaeMfzrKCbWFJjUkcEkCzue9ewP1x64XU2VA8sinEg8u5DsSa9/c19MLMOyBDGIniipHVRqCPa16QLsfdWPD5iZ5wuVTS6gvKTTE8f2tq+mEFMyPpnSMtnG6lBBFG6DQ3knUrB/deBern2+RxkZ3w7JJmTLlTAYAxfypSY9Abf2I2+7BMh+zTOjsEiH9GHKqn0UDfbEMjRoyNJKVDufJYzkhy3q4+vA+XtthlKUXlBaUvIEz9POULZTMpGXVWtQdQbgqRxtt7dseT5PLxR60y4QKVI2NgagNyf4fTB4ctJLCYZSkgsaXlUSave1oAd+Mey9HybGNYen5AL/AFjvAA3yIAFH92KL1HJJ1AOuUDw6IyqyPIaBjthT/q++3YAnHQcnEkAhDxFHRV9ZK07aarm7H4fXHseThyrJ9hgy8Ck+vRHVj5VWLKQxKoUqWF6hrYtv9Tic56hoxwcZ8WwvD4keGTZ4stCjD5hFvCxc8cIG8b54Wu0SbE7/AArhYVnZp9tBX+TaievH/mDD+OCnMfoY9WorGpB0xpuSbuwORvdAYF/ybG4+tH3z7dsGDAHCPyc673GUlgUywJmEfMyKS0c8kKnR8r7X+/EC5Z2ky+aVoIM+y/pDGNaSCuDwT8QPyxq6b5vm9jhugqNk21cA2SCR3vYfL2FY2SDMP7ZLJEcl1Rky0l1rmj9MiCtrJ0sTfN/dgY8SdcbpUEmR6Xm0eZiyvG7MwRGF2trsbJFaiP3AH0kPmRGOX9Khu1kUGxv249vbAz1Hwf0jPOGeJ4Myb1NlgQC3Pf5g1x2+WHi0nlhRzKTqLBBDMsbGEj+jS9Xb1X9fbk8YgXORrGEClTuGkVQCwJFXVWO/1rBcPycZicucrnYTAA3lyOu7EGgDXF8hhfzHAxX/ANnsztEF6tlUDpZMqFRr7KpBIYc7g7e2HlPg91dlbT3GZXTfFXUujuRkMwzxA6mSYl0c8e98ADn3x10ZyOdoZWh9aRk63egjsB6dt/ccciucc76b4GOUnlbr88CQoq0qOafWdN6tiNJIP3j7zlYfNVHRIcvDr9MXlgqABsX39J9gBYvfk0reXkhft9lAvwyQZn1qSxIFpIN12BoqfhPGxF4i6nIyJGYUlaQtarEVFkdiTwMSPDI0LENKmxVqUaiexXfb33x7LkhMyNIWOhrUhiN8DUiRmm450SIdUlYqbNkKtBQLva+4+eq8XUnzMYVRlHc3psPvVcmwO94tZPI5bKgiGMJahSLvYXX4X/Adhix5S2dhhW8gKeTmnnK+ZlmiUhrLbEEGgKruN/bbF4LR3rDd0IsbfXDw4LUecADOSeLxq8d9RGxIij2/sJhYk8Trr/KB1IX/AFKf3EwsPjJ1amttB/4f6D+YVzixZnzhmcwZjqjrTfbnGoWkH6yf+B/xwsLFdCOVKTk8sieeVP2Dv+yf8cQN1KRf1EP44WFgaEFLJC/WmQbwKf7WKUnV0uYvlVcyEWGewBxXHHP44WFjOKKRisjP5QmNAi5agHulkAFXx8P+eK+Y8TalVRlNNkaiJBZH3rW/0wsLCOKPTGqD+DEm67loUJXp7osLBkjjzJVQAdtiDR+YrGllfFcMUAP5qjt1AOmQAadyB8PAs/icLCwrK9PXwXV8YggD831/3/8A5xHN1980zeiaJGUAJHMBpIN3em7wsLCpgdFfA9OrOWYs2ZKkEaRKoHFfsXfP44enUpfIMbyTv8NMzqCKI/ZUc1hYWCRlVBfAhnpmjCNmMyQV0m2Tf3/UxPk86IZA0azaQCNDSgj+72rCwsYRwiBnUZBmfG+flK6dUKmruvSgwsLCwV4PVLsljhH/2Q==" id="1255" name="Google Shape;1255;p91"/>
          <p:cNvSpPr/>
          <p:nvPr/>
        </p:nvSpPr>
        <p:spPr>
          <a:xfrm>
            <a:off x="1190625" y="-579835"/>
            <a:ext cx="2229000" cy="115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sp>
        <p:nvSpPr>
          <p:cNvPr descr="data:image/jpeg;base64,/9j/4AAQSkZJRgABAQAAAQABAAD/2wBDAAkGBwgHBgkIBwgKCgkLDRYPDQwMDRsUFRAWIB0iIiAdHx8kKDQsJCYxJx8fLT0tMTU3Ojo6Iys/RD84QzQ5Ojf/2wBDAQoKCg0MDRoPDxo3JR8lNzc3Nzc3Nzc3Nzc3Nzc3Nzc3Nzc3Nzc3Nzc3Nzc3Nzc3Nzc3Nzc3Nzc3Nzc3Nzc3Nzf/wAARCABFAIYDASIAAhEBAxEB/8QAGwAAAQUBAQAAAAAAAAAAAAAABgACAwQFBwH/xABCEAACAgAFAgQDAwcJCQEAAAABAgMRAAQSITEFQQYTIlEyYXEUgZEHFSNCUqGxFiQzQ4Ky0eHxFyViZXKDksHi8P/EABkBAAMBAQEAAAAAAAAAAAAAAAECAwAFBP/EACURAAICAQMDBAMAAAAAAAAAAAABAgMREhNRFCExBDNBUiJhsf/aAAwDAQACEQMRAD8A2+keG+n+IOt+IT1HzrhzdRmNwtama+eeBjVn/J/4fVVkaPqS2VUhXLMt7DYKb+fsMM8HkfnjxOG8rfPJQlFi9bV998fPG7P5jZd2uTRJ5igKKKWwCsVvUWsWDYqzdHHly8nrssmpYTBh/AnRtCsJupBmLUCui9yByu3arIs7bHiJfAXTCukZjPu+kHSui2B4YbkV8rvBCXAV5Fsj4yCRtW4ZlcbNQ1EWPhXvyyZ40Yify4hYUCVRpUtXuB/wvRNXY7buS3rOQfbwJ09FnR8znlIsxyabGlWAe109r7E2N+MPHgHpyyAPPntwGIWVR6d+LSiRRJF7Ad8asI6jL1HzYJo5unILhTV3VaKjTqbbbYWD7b4mz4XJSRR5vP5aESK9IkSqwLUSLYE+qjZoHc7cUBt+37GG/gTpwjIWbqvmBQyeqNwQRd7Dt7cmtsRnwLk62zudX4tOqqeuKIB253NHbgb1onP9NkLNHms1Myg+YyQmw+wJsCO9hV//AIyt1PpbSqq5PqAMi6Ua3N7dreu7bYOl8G6iz7GVJ4JyiGl6hni9+kEhTQIB20kmrskbDvhw8HZNTIWz/UQEs2skbCgSLPsPTjXTqnSZnkVYs/GwYWskjGl31Agub+Ju1ercYUWcyk9yL1NUmY6pHzEZIVhekagE7E3v2ri8bH6N1Nv2Mk+DI6Ii6jngbC/pXC0TwDtsePlvsTvhma8KrC9RdTz72CVJliA4JG2u6IFjvXbY434DmpMt5uWhjkJ4EWYKm77gkKSSCbs/RhYxmde6pLk4Is1kmh85Gfy0mUR+Uqj0kA+w1AA8kbDGSD1NvJTy3hMzQsR1fqKyWNKeZG2q2IBDCStyDte1YUfhN3VZF671AxVZKesqOSSA3FFeLO/G2LHh3qMk+XmmnlhjljbQqqmiiVWTgk+q6F/TajjTy0mdEBl6jk8yE8xnAURsY1vVdb73zag8VRG5aF6izky4PBWbdmH586gqgqoPlljZJG9NVCuQTW91WJG8D5xCBH4ozTE/CulgW43+Pjcb/PG0k0JEjQMVCeo/onrWLpimq1P3At6ubGLmXlSWMwxRVCqIibBljFEkXqOoigDRvj2vCsZeos5/hy7xJF1DofVmyB6pmpyI1fWZmXntWo/xwsTflE1t4plZgwLQo2l1ClR7GjufnhYx0a25QTYT+Em/3z4jADMTnwD6QQvqbc37c7f6bObYtFDHFTO2q1SPUQw+MliRQIf5AX86OF4TAPUvEjFWYHPFWHktKCCW5UEfji3nvKzvT8sk+aOYMwVJXLFQwrdQDv7b16u+DjLOZc/zZJJ1Hp2VlSXMZpgSupkybA6XJ3qSlWiewqyL3JOMz+UeXy7OvS8jlMudtEsxbzAo4BANtVftVxtjBz2ey8GWjd43llYssbLIVMewN3v7j/DFXIdXhkzkWTnysr+a/lU+bbYlua0D/TFVWvk8+phJJ1XOdQXXms7OztqCCECLSti7071sOTR23xkzmVGtYAnqADsBsSTvt8wT27cXeLKTyzqihESNpGB0rYPqANHkc8/uxHlstmM7OixKulpFUa3CpqF+m63NdhZ+WLaYxWRMtkGSKspR9SMZK1KRdFbIo7VdYnkARYvLkmcsgN0FJFG6sccY3ch4OETR/ac1ISX/AKmIALsd7Y7jY9u+L6+HektDDJHPn5IXjZ0kXSygKP8Ap2Js18774DsghtEgTGXEYUpI+phbSEgXY3HHBI/fhuWZvtOmNwQvws9EWxAO3f6YLpPDXTngRvtWdAYLUcYjLKDYGyr9d+NsIeF4lIEWb3k20yQhtweCVIAP+eF3IZNokgdgmlilSb7S8WxAmgPqNEbUAD3G2+Nw5LMdfymXXqrtPlMs92q6JJloXq32He9iR+OB5c7BLmszlXQRPGZjWomx2q+ePlwNsS5zqOd0y5BZSuXF2qoACoaqsCyKFfh24WUdXgbGh4YRRzdNyscOZiy0FNIrwRZZwoFKa0hTyDszHaifpjF69mHz5JkGqIm/JiFIGO+yjdm9yQfuxkRxjypJFWVGKgCySyixZ2Ff6cY8BmeERyec4DGiVc8gXwAffBjXjyByNXpciwumXlJji3VZXU6RdHSTzXIvfTZFEXgmy2ueOOIZeJ1jFBQQV9YumpTQIYeoD6n3AmGhmLKAd9IJAK17b2P9MHuWizGYSJVknF/EPMRC2wI0qbHA+XF0bOEsjhhi8nPPG8mrxLNe9RIASCDVbDcm9u/fCxW8S79XUsX9WVhYa1VSQVBul2HPAwsSZ3fT+2gy8FxI3UPEU8kxjjTPMGViuhjqatVjsaoisX+rdPzGW6bBEFkfyNClIwWBAQLqAqxv7Ec2cReAEJn8RSqpdhnXqO6D7nntgmMccjI0iaJpWEnkmXuAAbrY7VY4wM4Zyru82cl6j0zMZ1EjhGkwyMA1bXVtwO2k/PbD+g+GM6M9lp5fs4EMoYBQ2uQkgVvQ/wDeOlS5AZuGOaB40zEgLpLCNFkCgSDZrcA8nfHmXmjnyMi9RleOZVCMokI0kMKbYbEEj1ccG8Vla33RDThA50fw+Z0vMMGWEFikUgtiTYFk7fX6UbsgjCT5Z4IsrAlSBzGssY0Q0NltRtZI3s8ffiRs2Wy32XNRgtKn6KWRzGsp22PdWvsB8wT2mrO5WIaFgjiVGLsSxK73Yv4jXuRvv8sI5OT7jRSS7FYZt4ZZj9jR8tlSzSyatZBCEkqSb5Omq2o4tdMnlzjyvOUjaFyumGUstGj6gQCCK7+998c5k8cdRkeRkzOV0SM383+xhgRZFNZFn0m6NH2GCPwp4ol6xn5snJDFDLNlQUIiATWpYG73IIK0LPDYZxaGcGgliOaeMfzrKCbWFJjUkcEkCzue9ewP1x64XU2VA8sinEg8u5DsSa9/c19MLMOyBDGIniipHVRqCPa16QLsfdWPD5iZ5wuVTS6gvKTTE8f2tq+mEFMyPpnSMtnG6lBBFG6DQ3knUrB/deBern2+RxkZ3w7JJmTLlTAYAxfypSY9Abf2I2+7BMh+zTOjsEiH9GHKqn0UDfbEMjRoyNJKVDufJYzkhy3q4+vA+XtthlKUXlBaUvIEz9POULZTMpGXVWtQdQbgqRxtt7dseT5PLxR60y4QKVI2NgagNyf4fTB4ctJLCYZSkgsaXlUSave1oAd+Mey9HybGNYen5AL/AFjvAA3yIAFH92KL1HJJ1AOuUDw6IyqyPIaBjthT/q++3YAnHQcnEkAhDxFHRV9ZK07aarm7H4fXHseThyrJ9hgy8Ck+vRHVj5VWLKQxKoUqWF6hrYtv9Tic56hoxwcZ8WwvD4keGTZ4stCjD5hFvCxc8cIG8b54Wu0SbE7/AArhYVnZp9tBX+TaievH/mDD+OCnMfoY9WorGpB0xpuSbuwORvdAYF/ybG4+tH3z7dsGDAHCPyc673GUlgUywJmEfMyKS0c8kKnR8r7X+/EC5Z2ky+aVoIM+y/pDGNaSCuDwT8QPyxq6b5vm9jhugqNk21cA2SCR3vYfL2FY2SDMP7ZLJEcl1Rky0l1rmj9MiCtrJ0sTfN/dgY8SdcbpUEmR6Xm0eZiyvG7MwRGF2trsbJFaiP3AH0kPmRGOX9Khu1kUGxv249vbAz1Hwf0jPOGeJ4Myb1NlgQC3Pf5g1x2+WHi0nlhRzKTqLBBDMsbGEj+jS9Xb1X9fbk8YgXORrGEClTuGkVQCwJFXVWO/1rBcPycZicucrnYTAA3lyOu7EGgDXF8hhfzHAxX/ANnsztEF6tlUDpZMqFRr7KpBIYc7g7e2HlPg91dlbT3GZXTfFXUujuRkMwzxA6mSYl0c8e98ADn3x10ZyOdoZWh9aRk63egjsB6dt/ccciucc76b4GOUnlbr88CQoq0qOafWdN6tiNJIP3j7zlYfNVHRIcvDr9MXlgqABsX39J9gBYvfk0reXkhft9lAvwyQZn1qSxIFpIN12BoqfhPGxF4i6nIyJGYUlaQtarEVFkdiTwMSPDI0LENKmxVqUaiexXfb33x7LkhMyNIWOhrUhiN8DUiRmm450SIdUlYqbNkKtBQLva+4+eq8XUnzMYVRlHc3psPvVcmwO94tZPI5bKgiGMJahSLvYXX4X/Adhix5S2dhhW8gKeTmnnK+ZlmiUhrLbEEGgKruN/bbF4LR3rDd0IsbfXDw4LUecADOSeLxq8d9RGxIij2/sJhYk8Trr/KB1IX/AFKf3EwsPjJ1amttB/4f6D+YVzixZnzhmcwZjqjrTfbnGoWkH6yf+B/xwsLFdCOVKTk8sieeVP2Dv+yf8cQN1KRf1EP44WFgaEFLJC/WmQbwKf7WKUnV0uYvlVcyEWGewBxXHHP44WFjOKKRisjP5QmNAi5agHulkAFXx8P+eK+Y8TalVRlNNkaiJBZH3rW/0wsLCOKPTGqD+DEm67loUJXp7osLBkjjzJVQAdtiDR+YrGllfFcMUAP5qjt1AOmQAadyB8PAs/icLCwrK9PXwXV8YggD831/3/8A5xHN1980zeiaJGUAJHMBpIN3em7wsLCpgdFfA9OrOWYs2ZKkEaRKoHFfsXfP44enUpfIMbyTv8NMzqCKI/ZUc1hYWCRlVBfAhnpmjCNmMyQV0m2Tf3/UxPk86IZA0azaQCNDSgj+72rCwsYRwiBnUZBmfG+flK6dUKmruvSgwsLCwV4PVLsljhH/2Q==" id="1256" name="Google Shape;1256;p91"/>
          <p:cNvSpPr/>
          <p:nvPr/>
        </p:nvSpPr>
        <p:spPr>
          <a:xfrm>
            <a:off x="1304925" y="-465535"/>
            <a:ext cx="2229000" cy="115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pic>
        <p:nvPicPr>
          <p:cNvPr descr="http://t2.gstatic.com/images?q=tbn:ANd9GcTi0SGk_4uTuAL1vf9jFprsAXqx_BrVTQXm72ECOLq4Gczzm7C8" id="1257" name="Google Shape;1257;p91"/>
          <p:cNvPicPr preferRelativeResize="0"/>
          <p:nvPr/>
        </p:nvPicPr>
        <p:blipFill rotWithShape="1">
          <a:blip r:embed="rId4">
            <a:alphaModFix/>
          </a:blip>
          <a:srcRect b="0" l="0" r="0" t="0"/>
          <a:stretch/>
        </p:blipFill>
        <p:spPr>
          <a:xfrm>
            <a:off x="2916157" y="1671814"/>
            <a:ext cx="2841925" cy="1475616"/>
          </a:xfrm>
          <a:prstGeom prst="rect">
            <a:avLst/>
          </a:prstGeom>
          <a:noFill/>
          <a:ln>
            <a:noFill/>
          </a:ln>
        </p:spPr>
      </p:pic>
      <p:pic>
        <p:nvPicPr>
          <p:cNvPr descr="http://t2.gstatic.com/images?q=tbn:ANd9GcTR1-Gagjw9Er_f2i21WJKBGAClBIy-OBRgVzyVG0teIyXvnpru" id="1258" name="Google Shape;1258;p91"/>
          <p:cNvPicPr preferRelativeResize="0"/>
          <p:nvPr/>
        </p:nvPicPr>
        <p:blipFill rotWithShape="1">
          <a:blip r:embed="rId5">
            <a:alphaModFix/>
          </a:blip>
          <a:srcRect b="0" l="0" r="0" t="0"/>
          <a:stretch/>
        </p:blipFill>
        <p:spPr>
          <a:xfrm>
            <a:off x="6180114" y="2796345"/>
            <a:ext cx="1893094" cy="1884681"/>
          </a:xfrm>
          <a:prstGeom prst="rect">
            <a:avLst/>
          </a:prstGeom>
          <a:noFill/>
          <a:ln>
            <a:noFill/>
          </a:ln>
        </p:spPr>
      </p:pic>
      <p:sp>
        <p:nvSpPr>
          <p:cNvPr id="1259" name="Google Shape;1259;p91"/>
          <p:cNvSpPr txBox="1"/>
          <p:nvPr/>
        </p:nvSpPr>
        <p:spPr>
          <a:xfrm>
            <a:off x="596119" y="3439551"/>
            <a:ext cx="32235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Corbel"/>
                <a:ea typeface="Corbel"/>
                <a:cs typeface="Corbel"/>
                <a:sym typeface="Corbel"/>
              </a:rPr>
              <a:t>Cover and pictures from the book “Katy and the Big Snow” by Virginia Lee Burton</a:t>
            </a:r>
            <a:endParaRPr b="0" i="0" sz="1400" u="none" cap="none" strike="noStrike">
              <a:solidFill>
                <a:schemeClr val="dk2"/>
              </a:solidFill>
              <a:latin typeface="Corbel"/>
              <a:ea typeface="Corbel"/>
              <a:cs typeface="Corbel"/>
              <a:sym typeface="Corbe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92"/>
          <p:cNvSpPr txBox="1"/>
          <p:nvPr/>
        </p:nvSpPr>
        <p:spPr>
          <a:xfrm>
            <a:off x="117394" y="4273031"/>
            <a:ext cx="8756700" cy="1323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rPr>
              <a:t>With just a little thought and planning, babies of all abilities can </a:t>
            </a:r>
            <a:r>
              <a:rPr i="1" lang="en" sz="1600">
                <a:solidFill>
                  <a:schemeClr val="dk1"/>
                </a:solidFill>
              </a:rPr>
              <a:t>experience </a:t>
            </a:r>
            <a:r>
              <a:rPr lang="en" sz="1600">
                <a:solidFill>
                  <a:schemeClr val="dk1"/>
                </a:solidFill>
              </a:rPr>
              <a:t>reciprocal communication and literacy through daily activities, meaningful interactions, and loving relationships. </a:t>
            </a:r>
            <a:endParaRPr sz="1600">
              <a:solidFill>
                <a:schemeClr val="dk1"/>
              </a:solidFill>
            </a:endParaRPr>
          </a:p>
          <a:p>
            <a:pPr indent="0" lvl="0" marL="0" rtl="0" algn="ctr">
              <a:spcBef>
                <a:spcPts val="0"/>
              </a:spcBef>
              <a:spcAft>
                <a:spcPts val="0"/>
              </a:spcAft>
              <a:buClr>
                <a:schemeClr val="dk1"/>
              </a:buClr>
              <a:buSzPts val="800"/>
              <a:buFont typeface="Arial"/>
              <a:buNone/>
            </a:pPr>
            <a:r>
              <a:t/>
            </a:r>
            <a:endParaRPr sz="2000">
              <a:solidFill>
                <a:schemeClr val="dk1"/>
              </a:solidFill>
            </a:endParaRPr>
          </a:p>
          <a:p>
            <a:pPr indent="0" lvl="0" marL="0" rtl="0" algn="l">
              <a:spcBef>
                <a:spcPts val="0"/>
              </a:spcBef>
              <a:spcAft>
                <a:spcPts val="0"/>
              </a:spcAft>
              <a:buNone/>
            </a:pPr>
            <a:r>
              <a:t/>
            </a:r>
            <a:endParaRPr sz="900">
              <a:latin typeface="Calibri"/>
              <a:ea typeface="Calibri"/>
              <a:cs typeface="Calibri"/>
              <a:sym typeface="Calibri"/>
            </a:endParaRPr>
          </a:p>
        </p:txBody>
      </p:sp>
      <p:pic>
        <p:nvPicPr>
          <p:cNvPr id="1266" name="Google Shape;1266;p92"/>
          <p:cNvPicPr preferRelativeResize="0"/>
          <p:nvPr/>
        </p:nvPicPr>
        <p:blipFill rotWithShape="1">
          <a:blip r:embed="rId3">
            <a:alphaModFix/>
          </a:blip>
          <a:srcRect b="5579" l="0" r="0" t="-5580"/>
          <a:stretch/>
        </p:blipFill>
        <p:spPr>
          <a:xfrm>
            <a:off x="117394" y="-98250"/>
            <a:ext cx="2847621" cy="1924369"/>
          </a:xfrm>
          <a:prstGeom prst="rect">
            <a:avLst/>
          </a:prstGeom>
          <a:noFill/>
          <a:ln>
            <a:noFill/>
          </a:ln>
        </p:spPr>
      </p:pic>
      <p:pic>
        <p:nvPicPr>
          <p:cNvPr id="1267" name="Google Shape;1267;p92"/>
          <p:cNvPicPr preferRelativeResize="0"/>
          <p:nvPr/>
        </p:nvPicPr>
        <p:blipFill>
          <a:blip r:embed="rId4">
            <a:alphaModFix/>
          </a:blip>
          <a:stretch>
            <a:fillRect/>
          </a:stretch>
        </p:blipFill>
        <p:spPr>
          <a:xfrm>
            <a:off x="97566" y="2348659"/>
            <a:ext cx="2887276" cy="1924374"/>
          </a:xfrm>
          <a:prstGeom prst="rect">
            <a:avLst/>
          </a:prstGeom>
          <a:noFill/>
          <a:ln>
            <a:noFill/>
          </a:ln>
        </p:spPr>
      </p:pic>
      <p:pic>
        <p:nvPicPr>
          <p:cNvPr id="1268" name="Google Shape;1268;p92"/>
          <p:cNvPicPr preferRelativeResize="0"/>
          <p:nvPr/>
        </p:nvPicPr>
        <p:blipFill>
          <a:blip r:embed="rId5">
            <a:alphaModFix/>
          </a:blip>
          <a:stretch>
            <a:fillRect/>
          </a:stretch>
        </p:blipFill>
        <p:spPr>
          <a:xfrm>
            <a:off x="6220312" y="2360480"/>
            <a:ext cx="2847616" cy="1900728"/>
          </a:xfrm>
          <a:prstGeom prst="rect">
            <a:avLst/>
          </a:prstGeom>
          <a:noFill/>
          <a:ln>
            <a:noFill/>
          </a:ln>
        </p:spPr>
      </p:pic>
      <p:pic>
        <p:nvPicPr>
          <p:cNvPr id="1269" name="Google Shape;1269;p92"/>
          <p:cNvPicPr preferRelativeResize="0"/>
          <p:nvPr/>
        </p:nvPicPr>
        <p:blipFill>
          <a:blip r:embed="rId6">
            <a:alphaModFix/>
          </a:blip>
          <a:stretch>
            <a:fillRect/>
          </a:stretch>
        </p:blipFill>
        <p:spPr>
          <a:xfrm>
            <a:off x="3243253" y="467588"/>
            <a:ext cx="2412401" cy="3624796"/>
          </a:xfrm>
          <a:prstGeom prst="rect">
            <a:avLst/>
          </a:prstGeom>
          <a:noFill/>
          <a:ln>
            <a:noFill/>
          </a:ln>
        </p:spPr>
      </p:pic>
      <p:pic>
        <p:nvPicPr>
          <p:cNvPr id="1270" name="Google Shape;1270;p92"/>
          <p:cNvPicPr preferRelativeResize="0"/>
          <p:nvPr/>
        </p:nvPicPr>
        <p:blipFill>
          <a:blip r:embed="rId7">
            <a:alphaModFix/>
          </a:blip>
          <a:stretch>
            <a:fillRect/>
          </a:stretch>
        </p:blipFill>
        <p:spPr>
          <a:xfrm>
            <a:off x="6220313" y="0"/>
            <a:ext cx="2847616" cy="1897957"/>
          </a:xfrm>
          <a:prstGeom prst="rect">
            <a:avLst/>
          </a:prstGeom>
          <a:noFill/>
          <a:ln>
            <a:noFill/>
          </a:ln>
        </p:spPr>
      </p:pic>
      <p:sp>
        <p:nvSpPr>
          <p:cNvPr id="1271" name="Google Shape;1271;p92"/>
          <p:cNvSpPr txBox="1"/>
          <p:nvPr/>
        </p:nvSpPr>
        <p:spPr>
          <a:xfrm>
            <a:off x="216581" y="1948106"/>
            <a:ext cx="2847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
        <p:nvSpPr>
          <p:cNvPr id="1272" name="Google Shape;1272;p92"/>
          <p:cNvSpPr txBox="1"/>
          <p:nvPr/>
        </p:nvSpPr>
        <p:spPr>
          <a:xfrm>
            <a:off x="156356" y="1897950"/>
            <a:ext cx="25224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Above: toddler throwing leaves</a:t>
            </a:r>
            <a:endParaRPr sz="800">
              <a:latin typeface="Calibri"/>
              <a:ea typeface="Calibri"/>
              <a:cs typeface="Calibri"/>
              <a:sym typeface="Calibri"/>
            </a:endParaRPr>
          </a:p>
          <a:p>
            <a:pPr indent="0" lvl="0" marL="0" rtl="0" algn="l">
              <a:spcBef>
                <a:spcPts val="0"/>
              </a:spcBef>
              <a:spcAft>
                <a:spcPts val="0"/>
              </a:spcAft>
              <a:buNone/>
            </a:pPr>
            <a:r>
              <a:rPr lang="en" sz="800">
                <a:latin typeface="Calibri"/>
                <a:ea typeface="Calibri"/>
                <a:cs typeface="Calibri"/>
                <a:sym typeface="Calibri"/>
              </a:rPr>
              <a:t>Below: baby in a dishpan throwing water with a cup.</a:t>
            </a:r>
            <a:endParaRPr sz="800">
              <a:latin typeface="Calibri"/>
              <a:ea typeface="Calibri"/>
              <a:cs typeface="Calibri"/>
              <a:sym typeface="Calibri"/>
            </a:endParaRPr>
          </a:p>
        </p:txBody>
      </p:sp>
      <p:sp>
        <p:nvSpPr>
          <p:cNvPr id="1273" name="Google Shape;1273;p92"/>
          <p:cNvSpPr txBox="1"/>
          <p:nvPr/>
        </p:nvSpPr>
        <p:spPr>
          <a:xfrm>
            <a:off x="3274397" y="0"/>
            <a:ext cx="23502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Below: Baby’s hand on a messy tray with a spoon and bits of spaghetti and meatballs </a:t>
            </a:r>
            <a:endParaRPr sz="800">
              <a:latin typeface="Calibri"/>
              <a:ea typeface="Calibri"/>
              <a:cs typeface="Calibri"/>
              <a:sym typeface="Calibri"/>
            </a:endParaRPr>
          </a:p>
        </p:txBody>
      </p:sp>
      <p:sp>
        <p:nvSpPr>
          <p:cNvPr id="1274" name="Google Shape;1274;p92"/>
          <p:cNvSpPr txBox="1"/>
          <p:nvPr/>
        </p:nvSpPr>
        <p:spPr>
          <a:xfrm>
            <a:off x="6220313" y="1897950"/>
            <a:ext cx="2847600" cy="507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Above:  Baby playing with a toy xylophone</a:t>
            </a:r>
            <a:endParaRPr sz="800">
              <a:latin typeface="Calibri"/>
              <a:ea typeface="Calibri"/>
              <a:cs typeface="Calibri"/>
              <a:sym typeface="Calibri"/>
            </a:endParaRPr>
          </a:p>
          <a:p>
            <a:pPr indent="0" lvl="0" marL="0" rtl="0" algn="l">
              <a:spcBef>
                <a:spcPts val="0"/>
              </a:spcBef>
              <a:spcAft>
                <a:spcPts val="0"/>
              </a:spcAft>
              <a:buNone/>
            </a:pPr>
            <a:r>
              <a:rPr lang="en" sz="800">
                <a:latin typeface="Calibri"/>
                <a:ea typeface="Calibri"/>
                <a:cs typeface="Calibri"/>
                <a:sym typeface="Calibri"/>
              </a:rPr>
              <a:t>Below: Baby on her tummy, holding her head up looking at a fluffy dog about 6 inches away from her face. </a:t>
            </a:r>
            <a:endParaRPr sz="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7"/>
          <p:cNvSpPr txBox="1"/>
          <p:nvPr/>
        </p:nvSpPr>
        <p:spPr>
          <a:xfrm>
            <a:off x="4009550" y="1026825"/>
            <a:ext cx="1271400" cy="51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chemeClr val="accent1"/>
                </a:solidFill>
                <a:latin typeface="Merriweather Black"/>
                <a:ea typeface="Merriweather Black"/>
                <a:cs typeface="Merriweather Black"/>
                <a:sym typeface="Merriweather Black"/>
              </a:rPr>
              <a:t>“”</a:t>
            </a:r>
            <a:endParaRPr sz="6000">
              <a:solidFill>
                <a:schemeClr val="accent1"/>
              </a:solidFill>
              <a:latin typeface="Merriweather Black"/>
              <a:ea typeface="Merriweather Black"/>
              <a:cs typeface="Merriweather Black"/>
              <a:sym typeface="Merriweather Black"/>
            </a:endParaRPr>
          </a:p>
        </p:txBody>
      </p:sp>
      <p:grpSp>
        <p:nvGrpSpPr>
          <p:cNvPr id="442" name="Google Shape;442;p57"/>
          <p:cNvGrpSpPr/>
          <p:nvPr/>
        </p:nvGrpSpPr>
        <p:grpSpPr>
          <a:xfrm>
            <a:off x="580900" y="232529"/>
            <a:ext cx="1838450" cy="2011642"/>
            <a:chOff x="580900" y="232529"/>
            <a:chExt cx="1838450" cy="2011642"/>
          </a:xfrm>
        </p:grpSpPr>
        <p:sp>
          <p:nvSpPr>
            <p:cNvPr id="443" name="Google Shape;443;p57"/>
            <p:cNvSpPr/>
            <p:nvPr/>
          </p:nvSpPr>
          <p:spPr>
            <a:xfrm>
              <a:off x="803412" y="831704"/>
              <a:ext cx="1415181" cy="1074140"/>
            </a:xfrm>
            <a:custGeom>
              <a:rect b="b" l="l" r="r" t="t"/>
              <a:pathLst>
                <a:path extrusionOk="0" h="25329" w="33371">
                  <a:moveTo>
                    <a:pt x="22939" y="1"/>
                  </a:moveTo>
                  <a:lnTo>
                    <a:pt x="1096" y="5456"/>
                  </a:lnTo>
                  <a:cubicBezTo>
                    <a:pt x="0" y="9382"/>
                    <a:pt x="1027" y="14495"/>
                    <a:pt x="2214" y="19494"/>
                  </a:cubicBezTo>
                  <a:cubicBezTo>
                    <a:pt x="3248" y="23844"/>
                    <a:pt x="7391" y="25328"/>
                    <a:pt x="11908" y="25328"/>
                  </a:cubicBezTo>
                  <a:cubicBezTo>
                    <a:pt x="15473" y="25328"/>
                    <a:pt x="19270" y="24405"/>
                    <a:pt x="21958" y="23237"/>
                  </a:cubicBezTo>
                  <a:cubicBezTo>
                    <a:pt x="33371" y="18307"/>
                    <a:pt x="28554" y="9062"/>
                    <a:pt x="2293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7"/>
            <p:cNvSpPr/>
            <p:nvPr/>
          </p:nvSpPr>
          <p:spPr>
            <a:xfrm>
              <a:off x="580900" y="837514"/>
              <a:ext cx="1838450" cy="1406657"/>
            </a:xfrm>
            <a:custGeom>
              <a:rect b="b" l="l" r="r" t="t"/>
              <a:pathLst>
                <a:path extrusionOk="0" h="33170" w="43352">
                  <a:moveTo>
                    <a:pt x="28552" y="1"/>
                  </a:moveTo>
                  <a:cubicBezTo>
                    <a:pt x="28415" y="69"/>
                    <a:pt x="27958" y="161"/>
                    <a:pt x="27798" y="206"/>
                  </a:cubicBezTo>
                  <a:cubicBezTo>
                    <a:pt x="29099" y="3698"/>
                    <a:pt x="30058" y="5981"/>
                    <a:pt x="30400" y="10112"/>
                  </a:cubicBezTo>
                  <a:cubicBezTo>
                    <a:pt x="31245" y="15111"/>
                    <a:pt x="26132" y="15408"/>
                    <a:pt x="21019" y="16595"/>
                  </a:cubicBezTo>
                  <a:cubicBezTo>
                    <a:pt x="18512" y="17175"/>
                    <a:pt x="15675" y="18056"/>
                    <a:pt x="13296" y="18056"/>
                  </a:cubicBezTo>
                  <a:cubicBezTo>
                    <a:pt x="10997" y="18056"/>
                    <a:pt x="9126" y="17233"/>
                    <a:pt x="8397" y="14518"/>
                  </a:cubicBezTo>
                  <a:cubicBezTo>
                    <a:pt x="7393" y="10729"/>
                    <a:pt x="7507" y="9884"/>
                    <a:pt x="6708" y="3744"/>
                  </a:cubicBezTo>
                  <a:cubicBezTo>
                    <a:pt x="6069" y="4041"/>
                    <a:pt x="5544" y="4086"/>
                    <a:pt x="5407" y="4840"/>
                  </a:cubicBezTo>
                  <a:cubicBezTo>
                    <a:pt x="5247" y="5958"/>
                    <a:pt x="5087" y="7077"/>
                    <a:pt x="4927" y="8195"/>
                  </a:cubicBezTo>
                  <a:cubicBezTo>
                    <a:pt x="4585" y="10432"/>
                    <a:pt x="4151" y="12669"/>
                    <a:pt x="3421" y="14792"/>
                  </a:cubicBezTo>
                  <a:cubicBezTo>
                    <a:pt x="2942" y="16138"/>
                    <a:pt x="2417" y="17462"/>
                    <a:pt x="1846" y="18763"/>
                  </a:cubicBezTo>
                  <a:cubicBezTo>
                    <a:pt x="1253" y="20041"/>
                    <a:pt x="545" y="21297"/>
                    <a:pt x="271" y="22689"/>
                  </a:cubicBezTo>
                  <a:cubicBezTo>
                    <a:pt x="0" y="24177"/>
                    <a:pt x="621" y="26022"/>
                    <a:pt x="2331" y="26022"/>
                  </a:cubicBezTo>
                  <a:cubicBezTo>
                    <a:pt x="2352" y="26022"/>
                    <a:pt x="2373" y="26022"/>
                    <a:pt x="2394" y="26022"/>
                  </a:cubicBezTo>
                  <a:cubicBezTo>
                    <a:pt x="3216" y="25999"/>
                    <a:pt x="4129" y="25839"/>
                    <a:pt x="4790" y="25382"/>
                  </a:cubicBezTo>
                  <a:cubicBezTo>
                    <a:pt x="5064" y="25200"/>
                    <a:pt x="5293" y="24949"/>
                    <a:pt x="5589" y="24857"/>
                  </a:cubicBezTo>
                  <a:lnTo>
                    <a:pt x="5589" y="24857"/>
                  </a:lnTo>
                  <a:cubicBezTo>
                    <a:pt x="5133" y="26136"/>
                    <a:pt x="4585" y="27254"/>
                    <a:pt x="4905" y="28669"/>
                  </a:cubicBezTo>
                  <a:cubicBezTo>
                    <a:pt x="5110" y="29651"/>
                    <a:pt x="5704" y="30541"/>
                    <a:pt x="6571" y="31066"/>
                  </a:cubicBezTo>
                  <a:cubicBezTo>
                    <a:pt x="7162" y="31431"/>
                    <a:pt x="7780" y="31594"/>
                    <a:pt x="8387" y="31594"/>
                  </a:cubicBezTo>
                  <a:cubicBezTo>
                    <a:pt x="9866" y="31594"/>
                    <a:pt x="11279" y="30629"/>
                    <a:pt x="12072" y="29286"/>
                  </a:cubicBezTo>
                  <a:cubicBezTo>
                    <a:pt x="12186" y="29103"/>
                    <a:pt x="12277" y="28920"/>
                    <a:pt x="12368" y="28738"/>
                  </a:cubicBezTo>
                  <a:lnTo>
                    <a:pt x="12368" y="28738"/>
                  </a:lnTo>
                  <a:cubicBezTo>
                    <a:pt x="12242" y="31750"/>
                    <a:pt x="14496" y="33169"/>
                    <a:pt x="16708" y="33169"/>
                  </a:cubicBezTo>
                  <a:cubicBezTo>
                    <a:pt x="18871" y="33169"/>
                    <a:pt x="20994" y="31813"/>
                    <a:pt x="20814" y="29263"/>
                  </a:cubicBezTo>
                  <a:lnTo>
                    <a:pt x="20814" y="29263"/>
                  </a:lnTo>
                  <a:cubicBezTo>
                    <a:pt x="21427" y="31426"/>
                    <a:pt x="23236" y="32384"/>
                    <a:pt x="25104" y="32384"/>
                  </a:cubicBezTo>
                  <a:cubicBezTo>
                    <a:pt x="27830" y="32384"/>
                    <a:pt x="30682" y="30344"/>
                    <a:pt x="30127" y="27026"/>
                  </a:cubicBezTo>
                  <a:lnTo>
                    <a:pt x="30127" y="27026"/>
                  </a:lnTo>
                  <a:cubicBezTo>
                    <a:pt x="30864" y="28126"/>
                    <a:pt x="31926" y="28585"/>
                    <a:pt x="33013" y="28585"/>
                  </a:cubicBezTo>
                  <a:cubicBezTo>
                    <a:pt x="36235" y="28585"/>
                    <a:pt x="39672" y="24551"/>
                    <a:pt x="35491" y="21205"/>
                  </a:cubicBezTo>
                  <a:lnTo>
                    <a:pt x="35491" y="21205"/>
                  </a:lnTo>
                  <a:cubicBezTo>
                    <a:pt x="36144" y="21500"/>
                    <a:pt x="36811" y="21640"/>
                    <a:pt x="37452" y="21640"/>
                  </a:cubicBezTo>
                  <a:cubicBezTo>
                    <a:pt x="39048" y="21640"/>
                    <a:pt x="40483" y="20767"/>
                    <a:pt x="41151" y="19220"/>
                  </a:cubicBezTo>
                  <a:cubicBezTo>
                    <a:pt x="42201" y="17211"/>
                    <a:pt x="40740" y="14472"/>
                    <a:pt x="38869" y="13810"/>
                  </a:cubicBezTo>
                  <a:lnTo>
                    <a:pt x="38869" y="13810"/>
                  </a:lnTo>
                  <a:cubicBezTo>
                    <a:pt x="39248" y="13899"/>
                    <a:pt x="39599" y="13940"/>
                    <a:pt x="39921" y="13940"/>
                  </a:cubicBezTo>
                  <a:cubicBezTo>
                    <a:pt x="43066" y="13940"/>
                    <a:pt x="43351" y="10016"/>
                    <a:pt x="38526" y="8629"/>
                  </a:cubicBezTo>
                  <a:cubicBezTo>
                    <a:pt x="35422" y="7739"/>
                    <a:pt x="30948" y="3105"/>
                    <a:pt x="285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7"/>
            <p:cNvSpPr/>
            <p:nvPr/>
          </p:nvSpPr>
          <p:spPr>
            <a:xfrm>
              <a:off x="1093776" y="1356370"/>
              <a:ext cx="354315" cy="368818"/>
            </a:xfrm>
            <a:custGeom>
              <a:rect b="b" l="l" r="r" t="t"/>
              <a:pathLst>
                <a:path extrusionOk="0" h="8697" w="8355">
                  <a:moveTo>
                    <a:pt x="6871" y="0"/>
                  </a:moveTo>
                  <a:cubicBezTo>
                    <a:pt x="3196" y="297"/>
                    <a:pt x="1" y="5478"/>
                    <a:pt x="2489" y="8697"/>
                  </a:cubicBezTo>
                  <a:cubicBezTo>
                    <a:pt x="4566" y="8286"/>
                    <a:pt x="8218" y="5615"/>
                    <a:pt x="8355" y="730"/>
                  </a:cubicBezTo>
                  <a:lnTo>
                    <a:pt x="68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7"/>
            <p:cNvSpPr/>
            <p:nvPr/>
          </p:nvSpPr>
          <p:spPr>
            <a:xfrm>
              <a:off x="1404496" y="1334276"/>
              <a:ext cx="397994" cy="282985"/>
            </a:xfrm>
            <a:custGeom>
              <a:rect b="b" l="l" r="r" t="t"/>
              <a:pathLst>
                <a:path extrusionOk="0" h="6673" w="9385">
                  <a:moveTo>
                    <a:pt x="2457" y="1"/>
                  </a:moveTo>
                  <a:cubicBezTo>
                    <a:pt x="1990" y="1"/>
                    <a:pt x="1532" y="65"/>
                    <a:pt x="1096" y="202"/>
                  </a:cubicBezTo>
                  <a:lnTo>
                    <a:pt x="1" y="1457"/>
                  </a:lnTo>
                  <a:cubicBezTo>
                    <a:pt x="1715" y="5345"/>
                    <a:pt x="5276" y="6672"/>
                    <a:pt x="7549" y="6672"/>
                  </a:cubicBezTo>
                  <a:cubicBezTo>
                    <a:pt x="7878" y="6672"/>
                    <a:pt x="8180" y="6645"/>
                    <a:pt x="8446" y="6593"/>
                  </a:cubicBezTo>
                  <a:cubicBezTo>
                    <a:pt x="9385" y="3157"/>
                    <a:pt x="5726" y="1"/>
                    <a:pt x="24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7"/>
            <p:cNvSpPr/>
            <p:nvPr/>
          </p:nvSpPr>
          <p:spPr>
            <a:xfrm>
              <a:off x="1188642" y="1248909"/>
              <a:ext cx="83288" cy="64883"/>
            </a:xfrm>
            <a:custGeom>
              <a:rect b="b" l="l" r="r" t="t"/>
              <a:pathLst>
                <a:path extrusionOk="0" h="1530" w="1964">
                  <a:moveTo>
                    <a:pt x="982" y="0"/>
                  </a:moveTo>
                  <a:cubicBezTo>
                    <a:pt x="0" y="0"/>
                    <a:pt x="0" y="1530"/>
                    <a:pt x="982" y="1530"/>
                  </a:cubicBezTo>
                  <a:cubicBezTo>
                    <a:pt x="1963" y="1530"/>
                    <a:pt x="1963" y="0"/>
                    <a:pt x="9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7"/>
            <p:cNvSpPr/>
            <p:nvPr/>
          </p:nvSpPr>
          <p:spPr>
            <a:xfrm>
              <a:off x="1489693" y="1176308"/>
              <a:ext cx="83288" cy="64883"/>
            </a:xfrm>
            <a:custGeom>
              <a:rect b="b" l="l" r="r" t="t"/>
              <a:pathLst>
                <a:path extrusionOk="0" h="1530" w="1964">
                  <a:moveTo>
                    <a:pt x="982" y="1"/>
                  </a:moveTo>
                  <a:cubicBezTo>
                    <a:pt x="0" y="1"/>
                    <a:pt x="0" y="1530"/>
                    <a:pt x="982" y="1530"/>
                  </a:cubicBezTo>
                  <a:cubicBezTo>
                    <a:pt x="1963" y="1530"/>
                    <a:pt x="1963" y="1"/>
                    <a:pt x="9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7"/>
            <p:cNvSpPr/>
            <p:nvPr/>
          </p:nvSpPr>
          <p:spPr>
            <a:xfrm>
              <a:off x="1077280" y="1151118"/>
              <a:ext cx="244988" cy="113398"/>
            </a:xfrm>
            <a:custGeom>
              <a:rect b="b" l="l" r="r" t="t"/>
              <a:pathLst>
                <a:path extrusionOk="0" h="2674" w="5777">
                  <a:moveTo>
                    <a:pt x="4817" y="1"/>
                  </a:moveTo>
                  <a:cubicBezTo>
                    <a:pt x="4809" y="1"/>
                    <a:pt x="4802" y="1"/>
                    <a:pt x="4795" y="1"/>
                  </a:cubicBezTo>
                  <a:cubicBezTo>
                    <a:pt x="3174" y="1"/>
                    <a:pt x="1850" y="389"/>
                    <a:pt x="595" y="1416"/>
                  </a:cubicBezTo>
                  <a:cubicBezTo>
                    <a:pt x="0" y="1903"/>
                    <a:pt x="544" y="2674"/>
                    <a:pt x="1169" y="2674"/>
                  </a:cubicBezTo>
                  <a:cubicBezTo>
                    <a:pt x="1336" y="2674"/>
                    <a:pt x="1509" y="2619"/>
                    <a:pt x="1668" y="2489"/>
                  </a:cubicBezTo>
                  <a:cubicBezTo>
                    <a:pt x="2604" y="1736"/>
                    <a:pt x="3608" y="1508"/>
                    <a:pt x="4795" y="1508"/>
                  </a:cubicBezTo>
                  <a:cubicBezTo>
                    <a:pt x="5769" y="1508"/>
                    <a:pt x="5776" y="1"/>
                    <a:pt x="481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7"/>
            <p:cNvSpPr/>
            <p:nvPr/>
          </p:nvSpPr>
          <p:spPr>
            <a:xfrm>
              <a:off x="1387363" y="1082206"/>
              <a:ext cx="256523" cy="94950"/>
            </a:xfrm>
            <a:custGeom>
              <a:rect b="b" l="l" r="r" t="t"/>
              <a:pathLst>
                <a:path extrusionOk="0" h="2239" w="6049">
                  <a:moveTo>
                    <a:pt x="3855" y="1"/>
                  </a:moveTo>
                  <a:cubicBezTo>
                    <a:pt x="2781" y="1"/>
                    <a:pt x="1782" y="302"/>
                    <a:pt x="747" y="827"/>
                  </a:cubicBezTo>
                  <a:cubicBezTo>
                    <a:pt x="0" y="1220"/>
                    <a:pt x="454" y="2238"/>
                    <a:pt x="1148" y="2238"/>
                  </a:cubicBezTo>
                  <a:cubicBezTo>
                    <a:pt x="1260" y="2238"/>
                    <a:pt x="1379" y="2212"/>
                    <a:pt x="1500" y="2151"/>
                  </a:cubicBezTo>
                  <a:cubicBezTo>
                    <a:pt x="2289" y="1748"/>
                    <a:pt x="3029" y="1506"/>
                    <a:pt x="3838" y="1506"/>
                  </a:cubicBezTo>
                  <a:cubicBezTo>
                    <a:pt x="4128" y="1506"/>
                    <a:pt x="4428" y="1537"/>
                    <a:pt x="4741" y="1603"/>
                  </a:cubicBezTo>
                  <a:cubicBezTo>
                    <a:pt x="4804" y="1617"/>
                    <a:pt x="4864" y="1623"/>
                    <a:pt x="4922" y="1623"/>
                  </a:cubicBezTo>
                  <a:cubicBezTo>
                    <a:pt x="5748" y="1623"/>
                    <a:pt x="6048" y="334"/>
                    <a:pt x="5152" y="142"/>
                  </a:cubicBezTo>
                  <a:cubicBezTo>
                    <a:pt x="4704" y="46"/>
                    <a:pt x="4274" y="1"/>
                    <a:pt x="38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7"/>
            <p:cNvSpPr/>
            <p:nvPr/>
          </p:nvSpPr>
          <p:spPr>
            <a:xfrm>
              <a:off x="1222186" y="1254041"/>
              <a:ext cx="373356" cy="184133"/>
            </a:xfrm>
            <a:custGeom>
              <a:rect b="b" l="l" r="r" t="t"/>
              <a:pathLst>
                <a:path extrusionOk="0" h="4342" w="8804">
                  <a:moveTo>
                    <a:pt x="5004" y="1"/>
                  </a:moveTo>
                  <a:cubicBezTo>
                    <a:pt x="4620" y="1"/>
                    <a:pt x="4212" y="76"/>
                    <a:pt x="3797" y="245"/>
                  </a:cubicBezTo>
                  <a:cubicBezTo>
                    <a:pt x="0" y="1530"/>
                    <a:pt x="1258" y="4341"/>
                    <a:pt x="3800" y="4341"/>
                  </a:cubicBezTo>
                  <a:cubicBezTo>
                    <a:pt x="4192" y="4341"/>
                    <a:pt x="4614" y="4274"/>
                    <a:pt x="5053" y="4125"/>
                  </a:cubicBezTo>
                  <a:cubicBezTo>
                    <a:pt x="8804" y="2849"/>
                    <a:pt x="7367" y="1"/>
                    <a:pt x="50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7"/>
            <p:cNvSpPr/>
            <p:nvPr/>
          </p:nvSpPr>
          <p:spPr>
            <a:xfrm>
              <a:off x="1006671" y="1371849"/>
              <a:ext cx="166534" cy="128792"/>
            </a:xfrm>
            <a:custGeom>
              <a:rect b="b" l="l" r="r" t="t"/>
              <a:pathLst>
                <a:path extrusionOk="0" h="3037" w="3927">
                  <a:moveTo>
                    <a:pt x="1963" y="0"/>
                  </a:moveTo>
                  <a:cubicBezTo>
                    <a:pt x="0" y="0"/>
                    <a:pt x="0" y="3036"/>
                    <a:pt x="1963" y="3036"/>
                  </a:cubicBezTo>
                  <a:cubicBezTo>
                    <a:pt x="3926" y="3036"/>
                    <a:pt x="3926" y="0"/>
                    <a:pt x="1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7"/>
            <p:cNvSpPr/>
            <p:nvPr/>
          </p:nvSpPr>
          <p:spPr>
            <a:xfrm>
              <a:off x="1665854" y="1228596"/>
              <a:ext cx="166534" cy="128749"/>
            </a:xfrm>
            <a:custGeom>
              <a:rect b="b" l="l" r="r" t="t"/>
              <a:pathLst>
                <a:path extrusionOk="0" h="3036" w="3927">
                  <a:moveTo>
                    <a:pt x="1963" y="0"/>
                  </a:moveTo>
                  <a:cubicBezTo>
                    <a:pt x="0" y="0"/>
                    <a:pt x="0" y="3036"/>
                    <a:pt x="1963" y="3036"/>
                  </a:cubicBezTo>
                  <a:cubicBezTo>
                    <a:pt x="3926" y="3036"/>
                    <a:pt x="3926" y="0"/>
                    <a:pt x="19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7"/>
            <p:cNvSpPr/>
            <p:nvPr/>
          </p:nvSpPr>
          <p:spPr>
            <a:xfrm>
              <a:off x="1308655" y="1442500"/>
              <a:ext cx="247702" cy="124466"/>
            </a:xfrm>
            <a:custGeom>
              <a:rect b="b" l="l" r="r" t="t"/>
              <a:pathLst>
                <a:path extrusionOk="0" h="2935" w="5841">
                  <a:moveTo>
                    <a:pt x="5661" y="1"/>
                  </a:moveTo>
                  <a:lnTo>
                    <a:pt x="1" y="1119"/>
                  </a:lnTo>
                  <a:cubicBezTo>
                    <a:pt x="561" y="2402"/>
                    <a:pt x="1612" y="2934"/>
                    <a:pt x="2658" y="2934"/>
                  </a:cubicBezTo>
                  <a:cubicBezTo>
                    <a:pt x="4254" y="2934"/>
                    <a:pt x="5841" y="1696"/>
                    <a:pt x="56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7"/>
            <p:cNvSpPr/>
            <p:nvPr/>
          </p:nvSpPr>
          <p:spPr>
            <a:xfrm>
              <a:off x="694298" y="1295558"/>
              <a:ext cx="178832" cy="196559"/>
            </a:xfrm>
            <a:custGeom>
              <a:rect b="b" l="l" r="r" t="t"/>
              <a:pathLst>
                <a:path extrusionOk="0" h="4635" w="4217">
                  <a:moveTo>
                    <a:pt x="2868" y="0"/>
                  </a:moveTo>
                  <a:cubicBezTo>
                    <a:pt x="1399" y="0"/>
                    <a:pt x="1" y="1006"/>
                    <a:pt x="336" y="2758"/>
                  </a:cubicBezTo>
                  <a:cubicBezTo>
                    <a:pt x="574" y="4019"/>
                    <a:pt x="1332" y="4634"/>
                    <a:pt x="2360" y="4634"/>
                  </a:cubicBezTo>
                  <a:cubicBezTo>
                    <a:pt x="2914" y="4634"/>
                    <a:pt x="3546" y="4456"/>
                    <a:pt x="4216" y="4105"/>
                  </a:cubicBezTo>
                  <a:lnTo>
                    <a:pt x="3851" y="156"/>
                  </a:lnTo>
                  <a:cubicBezTo>
                    <a:pt x="3533" y="51"/>
                    <a:pt x="3199" y="0"/>
                    <a:pt x="28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7"/>
            <p:cNvSpPr/>
            <p:nvPr/>
          </p:nvSpPr>
          <p:spPr>
            <a:xfrm>
              <a:off x="1893327" y="1026567"/>
              <a:ext cx="195244" cy="194269"/>
            </a:xfrm>
            <a:custGeom>
              <a:rect b="b" l="l" r="r" t="t"/>
              <a:pathLst>
                <a:path extrusionOk="0" h="4581" w="4604">
                  <a:moveTo>
                    <a:pt x="2007" y="0"/>
                  </a:moveTo>
                  <a:cubicBezTo>
                    <a:pt x="1303" y="0"/>
                    <a:pt x="567" y="264"/>
                    <a:pt x="0" y="747"/>
                  </a:cubicBezTo>
                  <a:lnTo>
                    <a:pt x="1164" y="4559"/>
                  </a:lnTo>
                  <a:cubicBezTo>
                    <a:pt x="1334" y="4573"/>
                    <a:pt x="1498" y="4580"/>
                    <a:pt x="1657" y="4580"/>
                  </a:cubicBezTo>
                  <a:cubicBezTo>
                    <a:pt x="3508" y="4580"/>
                    <a:pt x="4603" y="3607"/>
                    <a:pt x="4246" y="1820"/>
                  </a:cubicBezTo>
                  <a:cubicBezTo>
                    <a:pt x="3989" y="561"/>
                    <a:pt x="3033" y="0"/>
                    <a:pt x="20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7"/>
            <p:cNvSpPr/>
            <p:nvPr/>
          </p:nvSpPr>
          <p:spPr>
            <a:xfrm>
              <a:off x="710073" y="275869"/>
              <a:ext cx="1132959" cy="701081"/>
            </a:xfrm>
            <a:custGeom>
              <a:rect b="b" l="l" r="r" t="t"/>
              <a:pathLst>
                <a:path extrusionOk="0" h="16532" w="26716">
                  <a:moveTo>
                    <a:pt x="18474" y="1"/>
                  </a:moveTo>
                  <a:cubicBezTo>
                    <a:pt x="9342" y="1"/>
                    <a:pt x="1" y="7048"/>
                    <a:pt x="2064" y="16532"/>
                  </a:cubicBezTo>
                  <a:lnTo>
                    <a:pt x="26122" y="11327"/>
                  </a:lnTo>
                  <a:cubicBezTo>
                    <a:pt x="22949" y="7105"/>
                    <a:pt x="24661" y="4320"/>
                    <a:pt x="26715" y="2266"/>
                  </a:cubicBezTo>
                  <a:cubicBezTo>
                    <a:pt x="24235" y="707"/>
                    <a:pt x="21365" y="1"/>
                    <a:pt x="18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7"/>
            <p:cNvSpPr/>
            <p:nvPr/>
          </p:nvSpPr>
          <p:spPr>
            <a:xfrm>
              <a:off x="595276" y="627724"/>
              <a:ext cx="1401992" cy="516311"/>
            </a:xfrm>
            <a:custGeom>
              <a:rect b="b" l="l" r="r" t="t"/>
              <a:pathLst>
                <a:path extrusionOk="0" h="12175" w="33060">
                  <a:moveTo>
                    <a:pt x="28933" y="1"/>
                  </a:moveTo>
                  <a:cubicBezTo>
                    <a:pt x="28428" y="1"/>
                    <a:pt x="27889" y="164"/>
                    <a:pt x="27345" y="542"/>
                  </a:cubicBezTo>
                  <a:cubicBezTo>
                    <a:pt x="21265" y="4760"/>
                    <a:pt x="12774" y="6106"/>
                    <a:pt x="5378" y="6106"/>
                  </a:cubicBezTo>
                  <a:cubicBezTo>
                    <a:pt x="4889" y="6106"/>
                    <a:pt x="4405" y="6100"/>
                    <a:pt x="3927" y="6089"/>
                  </a:cubicBezTo>
                  <a:cubicBezTo>
                    <a:pt x="3897" y="6088"/>
                    <a:pt x="3868" y="6088"/>
                    <a:pt x="3839" y="6088"/>
                  </a:cubicBezTo>
                  <a:cubicBezTo>
                    <a:pt x="1" y="6088"/>
                    <a:pt x="30" y="12070"/>
                    <a:pt x="3927" y="12161"/>
                  </a:cubicBezTo>
                  <a:cubicBezTo>
                    <a:pt x="4319" y="12170"/>
                    <a:pt x="4711" y="12175"/>
                    <a:pt x="5103" y="12175"/>
                  </a:cubicBezTo>
                  <a:cubicBezTo>
                    <a:pt x="9324" y="12175"/>
                    <a:pt x="13555" y="11624"/>
                    <a:pt x="17690" y="10768"/>
                  </a:cubicBezTo>
                  <a:cubicBezTo>
                    <a:pt x="22095" y="9832"/>
                    <a:pt x="26683" y="8394"/>
                    <a:pt x="30404" y="5792"/>
                  </a:cubicBezTo>
                  <a:cubicBezTo>
                    <a:pt x="33059" y="3953"/>
                    <a:pt x="31412" y="1"/>
                    <a:pt x="289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7"/>
            <p:cNvSpPr/>
            <p:nvPr/>
          </p:nvSpPr>
          <p:spPr>
            <a:xfrm>
              <a:off x="1753934" y="232529"/>
              <a:ext cx="332051" cy="257541"/>
            </a:xfrm>
            <a:custGeom>
              <a:rect b="b" l="l" r="r" t="t"/>
              <a:pathLst>
                <a:path extrusionOk="0" h="6073" w="7830">
                  <a:moveTo>
                    <a:pt x="3926" y="1"/>
                  </a:moveTo>
                  <a:cubicBezTo>
                    <a:pt x="0" y="1"/>
                    <a:pt x="0" y="6072"/>
                    <a:pt x="3926" y="6072"/>
                  </a:cubicBezTo>
                  <a:cubicBezTo>
                    <a:pt x="7830" y="6072"/>
                    <a:pt x="7830" y="1"/>
                    <a:pt x="3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57"/>
          <p:cNvSpPr txBox="1"/>
          <p:nvPr/>
        </p:nvSpPr>
        <p:spPr>
          <a:xfrm>
            <a:off x="1964875" y="1170200"/>
            <a:ext cx="5584500" cy="25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highlight>
                  <a:schemeClr val="accent1"/>
                </a:highlight>
              </a:rPr>
              <a:t>Learning to read, like learning language, begins the moment we’re born. They are immersive processes. </a:t>
            </a:r>
            <a:r>
              <a:rPr lang="en" sz="1900">
                <a:solidFill>
                  <a:schemeClr val="lt1"/>
                </a:solidFill>
              </a:rPr>
              <a:t>A child learns through sensory-rich experiences what words like warm, sour, soft, and bouncy mean. It is playing on the floor with the family pets that teaches her the difference between Ruffin’s “dogness” and Fluffy’s “catness.” How does this immersion begin?</a:t>
            </a:r>
            <a:endParaRPr sz="100">
              <a:solidFill>
                <a:schemeClr val="lt1"/>
              </a:solidFill>
            </a:endParaRPr>
          </a:p>
          <a:p>
            <a:pPr indent="0" lvl="0" marL="0" rtl="0" algn="l">
              <a:spcBef>
                <a:spcPts val="0"/>
              </a:spcBef>
              <a:spcAft>
                <a:spcPts val="0"/>
              </a:spcAft>
              <a:buClr>
                <a:schemeClr val="dk2"/>
              </a:buClr>
              <a:buFont typeface="Arial"/>
              <a:buNone/>
            </a:pPr>
            <a:r>
              <a:t/>
            </a:r>
            <a:endParaRPr sz="2300">
              <a:solidFill>
                <a:schemeClr val="lt1"/>
              </a:solidFill>
              <a:highlight>
                <a:schemeClr val="accent1"/>
              </a:highlight>
            </a:endParaRPr>
          </a:p>
        </p:txBody>
      </p:sp>
      <p:sp>
        <p:nvSpPr>
          <p:cNvPr id="461" name="Google Shape;461;p57"/>
          <p:cNvSpPr txBox="1"/>
          <p:nvPr/>
        </p:nvSpPr>
        <p:spPr>
          <a:xfrm>
            <a:off x="2160825" y="4293475"/>
            <a:ext cx="67926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b="1" lang="en" sz="1500">
                <a:solidFill>
                  <a:srgbClr val="757575"/>
                </a:solidFill>
                <a:latin typeface="Open Sans"/>
                <a:ea typeface="Open Sans"/>
                <a:cs typeface="Open Sans"/>
                <a:sym typeface="Open Sans"/>
              </a:rPr>
              <a:t>Borg,k</a:t>
            </a:r>
            <a:r>
              <a:rPr b="1" lang="en" sz="1500">
                <a:solidFill>
                  <a:srgbClr val="757575"/>
                </a:solidFill>
                <a:latin typeface="Open Sans"/>
                <a:ea typeface="Open Sans"/>
                <a:cs typeface="Open Sans"/>
                <a:sym typeface="Open Sans"/>
              </a:rPr>
              <a:t>,</a:t>
            </a:r>
            <a:r>
              <a:rPr b="1" lang="en" sz="1500">
                <a:solidFill>
                  <a:srgbClr val="757575"/>
                </a:solidFill>
                <a:latin typeface="Open Sans"/>
                <a:ea typeface="Open Sans"/>
                <a:cs typeface="Open Sans"/>
                <a:sym typeface="Open Sans"/>
              </a:rPr>
              <a:t> </a:t>
            </a:r>
            <a:r>
              <a:rPr b="1" lang="en" sz="1500" u="sng">
                <a:solidFill>
                  <a:srgbClr val="2A87BC"/>
                </a:solidFill>
                <a:latin typeface="Open Sans"/>
                <a:ea typeface="Open Sans"/>
                <a:cs typeface="Open Sans"/>
                <a:sym typeface="Open Sans"/>
                <a:hlinkClick r:id="rId3">
                  <a:extLst>
                    <a:ext uri="{A12FA001-AC4F-418D-AE19-62706E023703}">
                      <ahyp:hlinkClr val="tx"/>
                    </a:ext>
                  </a:extLst>
                </a:hlinkClick>
              </a:rPr>
              <a:t>https://www.pathstoliteracy.org/cozying-literacy-getting-started-interaction-and-bonding/</a:t>
            </a:r>
            <a:br>
              <a:rPr b="1" lang="en" sz="1500">
                <a:solidFill>
                  <a:schemeClr val="dk2"/>
                </a:solidFill>
                <a:latin typeface="Calibri"/>
                <a:ea typeface="Calibri"/>
                <a:cs typeface="Calibri"/>
                <a:sym typeface="Calibri"/>
              </a:rPr>
            </a:br>
            <a:endParaRPr b="1" sz="15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8" name="Shape 1278"/>
        <p:cNvGrpSpPr/>
        <p:nvPr/>
      </p:nvGrpSpPr>
      <p:grpSpPr>
        <a:xfrm>
          <a:off x="0" y="0"/>
          <a:ext cx="0" cy="0"/>
          <a:chOff x="0" y="0"/>
          <a:chExt cx="0" cy="0"/>
        </a:xfrm>
      </p:grpSpPr>
      <p:sp>
        <p:nvSpPr>
          <p:cNvPr id="1279" name="Google Shape;1279;p93"/>
          <p:cNvSpPr txBox="1"/>
          <p:nvPr>
            <p:ph type="title"/>
          </p:nvPr>
        </p:nvSpPr>
        <p:spPr>
          <a:xfrm>
            <a:off x="196125" y="541625"/>
            <a:ext cx="5566200" cy="159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80" name="Google Shape;1280;p93"/>
          <p:cNvSpPr txBox="1"/>
          <p:nvPr/>
        </p:nvSpPr>
        <p:spPr>
          <a:xfrm>
            <a:off x="102725" y="4519700"/>
            <a:ext cx="42582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Merriweather Sans"/>
                <a:ea typeface="Merriweather Sans"/>
                <a:cs typeface="Merriweather Sans"/>
                <a:sym typeface="Merriweather Sans"/>
              </a:rPr>
              <a:t>Baby sitting in a tub with kitchen tools to play with</a:t>
            </a:r>
            <a:endParaRPr>
              <a:solidFill>
                <a:schemeClr val="lt1"/>
              </a:solidFill>
              <a:latin typeface="Merriweather Sans"/>
              <a:ea typeface="Merriweather Sans"/>
              <a:cs typeface="Merriweather Sans"/>
              <a:sym typeface="Merriweather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1000"/>
                                        <p:tgtEl>
                                          <p:spTgt spid="1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94"/>
          <p:cNvSpPr txBox="1"/>
          <p:nvPr>
            <p:ph type="ctrTitle"/>
          </p:nvPr>
        </p:nvSpPr>
        <p:spPr>
          <a:xfrm>
            <a:off x="1490950" y="1427050"/>
            <a:ext cx="6358200" cy="188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a:p>
            <a:pPr indent="0" lvl="0" marL="0" rtl="0" algn="ctr">
              <a:spcBef>
                <a:spcPts val="0"/>
              </a:spcBef>
              <a:spcAft>
                <a:spcPts val="0"/>
              </a:spcAft>
              <a:buClr>
                <a:schemeClr val="dk2"/>
              </a:buClr>
              <a:buSzPts val="1100"/>
              <a:buFont typeface="Arial"/>
              <a:buNone/>
            </a:pPr>
            <a:r>
              <a:rPr lang="en" sz="3200"/>
              <a:t>Karen Borg</a:t>
            </a:r>
            <a:endParaRPr sz="3200"/>
          </a:p>
          <a:p>
            <a:pPr indent="0" lvl="0" marL="0" rtl="0" algn="ctr">
              <a:spcBef>
                <a:spcPts val="0"/>
              </a:spcBef>
              <a:spcAft>
                <a:spcPts val="0"/>
              </a:spcAft>
              <a:buClr>
                <a:schemeClr val="dk2"/>
              </a:buClr>
              <a:buSzPts val="1100"/>
              <a:buFont typeface="Arial"/>
              <a:buNone/>
            </a:pPr>
            <a:r>
              <a:rPr lang="en" sz="3200" u="sng">
                <a:hlinkClick r:id="rId3"/>
              </a:rPr>
              <a:t>karenbo@usdb.org</a:t>
            </a:r>
            <a:endParaRPr sz="3200"/>
          </a:p>
          <a:p>
            <a:pPr indent="0" lvl="0" marL="0" rtl="0" algn="ctr">
              <a:spcBef>
                <a:spcPts val="0"/>
              </a:spcBef>
              <a:spcAft>
                <a:spcPts val="0"/>
              </a:spcAft>
              <a:buClr>
                <a:schemeClr val="dk2"/>
              </a:buClr>
              <a:buSzPts val="1100"/>
              <a:buFont typeface="Arial"/>
              <a:buNone/>
            </a:pPr>
            <a:r>
              <a:rPr lang="en" sz="3200"/>
              <a:t>801.629.4748</a:t>
            </a:r>
            <a:endParaRPr sz="3200"/>
          </a:p>
          <a:p>
            <a:pPr indent="0" lvl="0" marL="0" rtl="0" algn="l">
              <a:spcBef>
                <a:spcPts val="0"/>
              </a:spcBef>
              <a:spcAft>
                <a:spcPts val="0"/>
              </a:spcAft>
              <a:buClr>
                <a:schemeClr val="dk2"/>
              </a:buClr>
              <a:buSzPts val="1100"/>
              <a:buFont typeface="Arial"/>
              <a:buNone/>
            </a:pPr>
            <a:r>
              <a:t/>
            </a:r>
            <a:endParaRPr sz="3200"/>
          </a:p>
          <a:p>
            <a:pPr indent="0" lvl="0" marL="0" rtl="0" algn="ctr">
              <a:spcBef>
                <a:spcPts val="0"/>
              </a:spcBef>
              <a:spcAft>
                <a:spcPts val="0"/>
              </a:spcAft>
              <a:buNone/>
            </a:pPr>
            <a:r>
              <a:t/>
            </a:r>
            <a:endParaRPr sz="6000"/>
          </a:p>
        </p:txBody>
      </p:sp>
      <p:grpSp>
        <p:nvGrpSpPr>
          <p:cNvPr id="1286" name="Google Shape;1286;p94"/>
          <p:cNvGrpSpPr/>
          <p:nvPr/>
        </p:nvGrpSpPr>
        <p:grpSpPr>
          <a:xfrm rot="-1571300">
            <a:off x="-288190" y="-53632"/>
            <a:ext cx="2300593" cy="1345084"/>
            <a:chOff x="721672" y="533706"/>
            <a:chExt cx="1544425" cy="902977"/>
          </a:xfrm>
        </p:grpSpPr>
        <p:sp>
          <p:nvSpPr>
            <p:cNvPr id="1287" name="Google Shape;1287;p94"/>
            <p:cNvSpPr/>
            <p:nvPr/>
          </p:nvSpPr>
          <p:spPr>
            <a:xfrm>
              <a:off x="721672" y="533706"/>
              <a:ext cx="1544425" cy="902977"/>
            </a:xfrm>
            <a:custGeom>
              <a:rect b="b" l="l" r="r" t="t"/>
              <a:pathLst>
                <a:path extrusionOk="0" h="28174" w="48188">
                  <a:moveTo>
                    <a:pt x="18130" y="1"/>
                  </a:moveTo>
                  <a:cubicBezTo>
                    <a:pt x="17870" y="1"/>
                    <a:pt x="17623" y="177"/>
                    <a:pt x="17460" y="530"/>
                  </a:cubicBezTo>
                  <a:cubicBezTo>
                    <a:pt x="17243" y="981"/>
                    <a:pt x="17093" y="1466"/>
                    <a:pt x="17043" y="1967"/>
                  </a:cubicBezTo>
                  <a:cubicBezTo>
                    <a:pt x="16926" y="3320"/>
                    <a:pt x="16909" y="4690"/>
                    <a:pt x="17210" y="6027"/>
                  </a:cubicBezTo>
                  <a:cubicBezTo>
                    <a:pt x="17594" y="7698"/>
                    <a:pt x="18129" y="9319"/>
                    <a:pt x="19081" y="10756"/>
                  </a:cubicBezTo>
                  <a:cubicBezTo>
                    <a:pt x="19115" y="10822"/>
                    <a:pt x="19131" y="10889"/>
                    <a:pt x="19165" y="10956"/>
                  </a:cubicBezTo>
                  <a:cubicBezTo>
                    <a:pt x="18597" y="10572"/>
                    <a:pt x="18079" y="10221"/>
                    <a:pt x="17577" y="9853"/>
                  </a:cubicBezTo>
                  <a:cubicBezTo>
                    <a:pt x="15038" y="8116"/>
                    <a:pt x="12097" y="7046"/>
                    <a:pt x="9023" y="6779"/>
                  </a:cubicBezTo>
                  <a:cubicBezTo>
                    <a:pt x="8455" y="6729"/>
                    <a:pt x="7886" y="6645"/>
                    <a:pt x="7318" y="6578"/>
                  </a:cubicBezTo>
                  <a:cubicBezTo>
                    <a:pt x="7218" y="6570"/>
                    <a:pt x="7122" y="6566"/>
                    <a:pt x="7026" y="6566"/>
                  </a:cubicBezTo>
                  <a:cubicBezTo>
                    <a:pt x="6930" y="6566"/>
                    <a:pt x="6834" y="6570"/>
                    <a:pt x="6734" y="6578"/>
                  </a:cubicBezTo>
                  <a:cubicBezTo>
                    <a:pt x="6299" y="6629"/>
                    <a:pt x="6032" y="7063"/>
                    <a:pt x="6165" y="7481"/>
                  </a:cubicBezTo>
                  <a:cubicBezTo>
                    <a:pt x="6232" y="7681"/>
                    <a:pt x="6333" y="7865"/>
                    <a:pt x="6450" y="8032"/>
                  </a:cubicBezTo>
                  <a:cubicBezTo>
                    <a:pt x="7084" y="9018"/>
                    <a:pt x="7987" y="9753"/>
                    <a:pt x="8939" y="10405"/>
                  </a:cubicBezTo>
                  <a:cubicBezTo>
                    <a:pt x="11262" y="11992"/>
                    <a:pt x="13835" y="12878"/>
                    <a:pt x="16592" y="13228"/>
                  </a:cubicBezTo>
                  <a:cubicBezTo>
                    <a:pt x="17494" y="13345"/>
                    <a:pt x="18396" y="13412"/>
                    <a:pt x="19332" y="13479"/>
                  </a:cubicBezTo>
                  <a:cubicBezTo>
                    <a:pt x="19265" y="13563"/>
                    <a:pt x="19165" y="13629"/>
                    <a:pt x="19048" y="13646"/>
                  </a:cubicBezTo>
                  <a:cubicBezTo>
                    <a:pt x="17728" y="14147"/>
                    <a:pt x="16441" y="14749"/>
                    <a:pt x="15222" y="15434"/>
                  </a:cubicBezTo>
                  <a:cubicBezTo>
                    <a:pt x="15127" y="15491"/>
                    <a:pt x="15021" y="15521"/>
                    <a:pt x="14914" y="15521"/>
                  </a:cubicBezTo>
                  <a:cubicBezTo>
                    <a:pt x="14832" y="15521"/>
                    <a:pt x="14750" y="15504"/>
                    <a:pt x="14670" y="15467"/>
                  </a:cubicBezTo>
                  <a:cubicBezTo>
                    <a:pt x="12910" y="14814"/>
                    <a:pt x="11167" y="14487"/>
                    <a:pt x="9440" y="14487"/>
                  </a:cubicBezTo>
                  <a:cubicBezTo>
                    <a:pt x="7281" y="14487"/>
                    <a:pt x="5148" y="14998"/>
                    <a:pt x="3041" y="16019"/>
                  </a:cubicBezTo>
                  <a:cubicBezTo>
                    <a:pt x="2206" y="16420"/>
                    <a:pt x="1420" y="16871"/>
                    <a:pt x="618" y="17322"/>
                  </a:cubicBezTo>
                  <a:cubicBezTo>
                    <a:pt x="0" y="17673"/>
                    <a:pt x="234" y="18274"/>
                    <a:pt x="652" y="18475"/>
                  </a:cubicBezTo>
                  <a:cubicBezTo>
                    <a:pt x="718" y="18492"/>
                    <a:pt x="785" y="18525"/>
                    <a:pt x="852" y="18542"/>
                  </a:cubicBezTo>
                  <a:cubicBezTo>
                    <a:pt x="2594" y="19185"/>
                    <a:pt x="4351" y="19494"/>
                    <a:pt x="6117" y="19494"/>
                  </a:cubicBezTo>
                  <a:cubicBezTo>
                    <a:pt x="7653" y="19494"/>
                    <a:pt x="9197" y="19260"/>
                    <a:pt x="10744" y="18809"/>
                  </a:cubicBezTo>
                  <a:cubicBezTo>
                    <a:pt x="10844" y="18776"/>
                    <a:pt x="10944" y="18742"/>
                    <a:pt x="11078" y="18709"/>
                  </a:cubicBezTo>
                  <a:lnTo>
                    <a:pt x="11078" y="18709"/>
                  </a:lnTo>
                  <a:cubicBezTo>
                    <a:pt x="11095" y="18876"/>
                    <a:pt x="10961" y="18943"/>
                    <a:pt x="10894" y="19010"/>
                  </a:cubicBezTo>
                  <a:cubicBezTo>
                    <a:pt x="10125" y="19845"/>
                    <a:pt x="9424" y="20731"/>
                    <a:pt x="8822" y="21683"/>
                  </a:cubicBezTo>
                  <a:cubicBezTo>
                    <a:pt x="8020" y="22986"/>
                    <a:pt x="7502" y="24457"/>
                    <a:pt x="7285" y="25977"/>
                  </a:cubicBezTo>
                  <a:cubicBezTo>
                    <a:pt x="7218" y="26445"/>
                    <a:pt x="7168" y="26913"/>
                    <a:pt x="7118" y="27397"/>
                  </a:cubicBezTo>
                  <a:cubicBezTo>
                    <a:pt x="7068" y="27564"/>
                    <a:pt x="7118" y="27748"/>
                    <a:pt x="7218" y="27915"/>
                  </a:cubicBezTo>
                  <a:cubicBezTo>
                    <a:pt x="7313" y="28085"/>
                    <a:pt x="7489" y="28173"/>
                    <a:pt x="7673" y="28173"/>
                  </a:cubicBezTo>
                  <a:cubicBezTo>
                    <a:pt x="7779" y="28173"/>
                    <a:pt x="7889" y="28144"/>
                    <a:pt x="7987" y="28082"/>
                  </a:cubicBezTo>
                  <a:cubicBezTo>
                    <a:pt x="8054" y="28049"/>
                    <a:pt x="8120" y="27999"/>
                    <a:pt x="8187" y="27932"/>
                  </a:cubicBezTo>
                  <a:cubicBezTo>
                    <a:pt x="9357" y="26796"/>
                    <a:pt x="10493" y="25643"/>
                    <a:pt x="11412" y="24273"/>
                  </a:cubicBezTo>
                  <a:cubicBezTo>
                    <a:pt x="12130" y="23220"/>
                    <a:pt x="12699" y="22067"/>
                    <a:pt x="13116" y="20848"/>
                  </a:cubicBezTo>
                  <a:cubicBezTo>
                    <a:pt x="13484" y="19761"/>
                    <a:pt x="13768" y="18659"/>
                    <a:pt x="13935" y="17523"/>
                  </a:cubicBezTo>
                  <a:cubicBezTo>
                    <a:pt x="13952" y="17339"/>
                    <a:pt x="14069" y="17155"/>
                    <a:pt x="14236" y="17071"/>
                  </a:cubicBezTo>
                  <a:cubicBezTo>
                    <a:pt x="15188" y="16520"/>
                    <a:pt x="16174" y="16019"/>
                    <a:pt x="17176" y="15584"/>
                  </a:cubicBezTo>
                  <a:cubicBezTo>
                    <a:pt x="18964" y="14766"/>
                    <a:pt x="20769" y="14064"/>
                    <a:pt x="22707" y="13730"/>
                  </a:cubicBezTo>
                  <a:cubicBezTo>
                    <a:pt x="22813" y="13698"/>
                    <a:pt x="22912" y="13686"/>
                    <a:pt x="23013" y="13686"/>
                  </a:cubicBezTo>
                  <a:cubicBezTo>
                    <a:pt x="23071" y="13686"/>
                    <a:pt x="23130" y="13690"/>
                    <a:pt x="23192" y="13696"/>
                  </a:cubicBezTo>
                  <a:cubicBezTo>
                    <a:pt x="23108" y="13813"/>
                    <a:pt x="23008" y="13930"/>
                    <a:pt x="22891" y="13997"/>
                  </a:cubicBezTo>
                  <a:cubicBezTo>
                    <a:pt x="21187" y="15534"/>
                    <a:pt x="19766" y="17339"/>
                    <a:pt x="18697" y="19360"/>
                  </a:cubicBezTo>
                  <a:cubicBezTo>
                    <a:pt x="17962" y="20781"/>
                    <a:pt x="17427" y="22284"/>
                    <a:pt x="17110" y="23838"/>
                  </a:cubicBezTo>
                  <a:cubicBezTo>
                    <a:pt x="17093" y="23905"/>
                    <a:pt x="17076" y="23972"/>
                    <a:pt x="17059" y="24056"/>
                  </a:cubicBezTo>
                  <a:cubicBezTo>
                    <a:pt x="16993" y="24563"/>
                    <a:pt x="17235" y="24889"/>
                    <a:pt x="17650" y="24889"/>
                  </a:cubicBezTo>
                  <a:cubicBezTo>
                    <a:pt x="17755" y="24889"/>
                    <a:pt x="17871" y="24868"/>
                    <a:pt x="17995" y="24824"/>
                  </a:cubicBezTo>
                  <a:cubicBezTo>
                    <a:pt x="18430" y="24691"/>
                    <a:pt x="18831" y="24490"/>
                    <a:pt x="19198" y="24256"/>
                  </a:cubicBezTo>
                  <a:cubicBezTo>
                    <a:pt x="20485" y="23437"/>
                    <a:pt x="21454" y="22318"/>
                    <a:pt x="22273" y="21048"/>
                  </a:cubicBezTo>
                  <a:cubicBezTo>
                    <a:pt x="22573" y="20580"/>
                    <a:pt x="22841" y="20079"/>
                    <a:pt x="23091" y="19578"/>
                  </a:cubicBezTo>
                  <a:cubicBezTo>
                    <a:pt x="23192" y="19695"/>
                    <a:pt x="23242" y="19862"/>
                    <a:pt x="23242" y="20012"/>
                  </a:cubicBezTo>
                  <a:cubicBezTo>
                    <a:pt x="23425" y="21232"/>
                    <a:pt x="23893" y="22385"/>
                    <a:pt x="24578" y="23421"/>
                  </a:cubicBezTo>
                  <a:cubicBezTo>
                    <a:pt x="25180" y="24273"/>
                    <a:pt x="25882" y="25058"/>
                    <a:pt x="26650" y="25760"/>
                  </a:cubicBezTo>
                  <a:cubicBezTo>
                    <a:pt x="26829" y="25932"/>
                    <a:pt x="27033" y="26015"/>
                    <a:pt x="27228" y="26015"/>
                  </a:cubicBezTo>
                  <a:cubicBezTo>
                    <a:pt x="27543" y="26015"/>
                    <a:pt x="27836" y="25801"/>
                    <a:pt x="27970" y="25409"/>
                  </a:cubicBezTo>
                  <a:cubicBezTo>
                    <a:pt x="28087" y="25058"/>
                    <a:pt x="28154" y="24691"/>
                    <a:pt x="28204" y="24306"/>
                  </a:cubicBezTo>
                  <a:cubicBezTo>
                    <a:pt x="28522" y="22134"/>
                    <a:pt x="28121" y="20046"/>
                    <a:pt x="27436" y="17974"/>
                  </a:cubicBezTo>
                  <a:cubicBezTo>
                    <a:pt x="26951" y="16503"/>
                    <a:pt x="26232" y="15133"/>
                    <a:pt x="25280" y="13897"/>
                  </a:cubicBezTo>
                  <a:cubicBezTo>
                    <a:pt x="25197" y="13780"/>
                    <a:pt x="25046" y="13680"/>
                    <a:pt x="25096" y="13546"/>
                  </a:cubicBezTo>
                  <a:cubicBezTo>
                    <a:pt x="25144" y="13427"/>
                    <a:pt x="25251" y="13410"/>
                    <a:pt x="25364" y="13410"/>
                  </a:cubicBezTo>
                  <a:cubicBezTo>
                    <a:pt x="25409" y="13410"/>
                    <a:pt x="25454" y="13412"/>
                    <a:pt x="25497" y="13412"/>
                  </a:cubicBezTo>
                  <a:cubicBezTo>
                    <a:pt x="26216" y="13357"/>
                    <a:pt x="26936" y="13329"/>
                    <a:pt x="27656" y="13329"/>
                  </a:cubicBezTo>
                  <a:cubicBezTo>
                    <a:pt x="29097" y="13329"/>
                    <a:pt x="30538" y="13440"/>
                    <a:pt x="31964" y="13663"/>
                  </a:cubicBezTo>
                  <a:cubicBezTo>
                    <a:pt x="34603" y="14097"/>
                    <a:pt x="37160" y="14899"/>
                    <a:pt x="39599" y="16035"/>
                  </a:cubicBezTo>
                  <a:lnTo>
                    <a:pt x="40351" y="16386"/>
                  </a:lnTo>
                  <a:cubicBezTo>
                    <a:pt x="40251" y="16475"/>
                    <a:pt x="40158" y="16483"/>
                    <a:pt x="40073" y="16483"/>
                  </a:cubicBezTo>
                  <a:cubicBezTo>
                    <a:pt x="40056" y="16483"/>
                    <a:pt x="40039" y="16483"/>
                    <a:pt x="40022" y="16483"/>
                  </a:cubicBezTo>
                  <a:cubicBezTo>
                    <a:pt x="39998" y="16483"/>
                    <a:pt x="39974" y="16483"/>
                    <a:pt x="39950" y="16487"/>
                  </a:cubicBezTo>
                  <a:cubicBezTo>
                    <a:pt x="37761" y="16553"/>
                    <a:pt x="35639" y="17222"/>
                    <a:pt x="33801" y="18408"/>
                  </a:cubicBezTo>
                  <a:cubicBezTo>
                    <a:pt x="32899" y="19026"/>
                    <a:pt x="32047" y="19711"/>
                    <a:pt x="31262" y="20463"/>
                  </a:cubicBezTo>
                  <a:cubicBezTo>
                    <a:pt x="31061" y="20647"/>
                    <a:pt x="30861" y="20831"/>
                    <a:pt x="30660" y="21031"/>
                  </a:cubicBezTo>
                  <a:cubicBezTo>
                    <a:pt x="30243" y="21466"/>
                    <a:pt x="30343" y="21984"/>
                    <a:pt x="30928" y="22168"/>
                  </a:cubicBezTo>
                  <a:cubicBezTo>
                    <a:pt x="31880" y="22481"/>
                    <a:pt x="32839" y="22677"/>
                    <a:pt x="33812" y="22677"/>
                  </a:cubicBezTo>
                  <a:cubicBezTo>
                    <a:pt x="34393" y="22677"/>
                    <a:pt x="34979" y="22608"/>
                    <a:pt x="35573" y="22452"/>
                  </a:cubicBezTo>
                  <a:cubicBezTo>
                    <a:pt x="37010" y="22084"/>
                    <a:pt x="38329" y="21382"/>
                    <a:pt x="39449" y="20396"/>
                  </a:cubicBezTo>
                  <a:cubicBezTo>
                    <a:pt x="39533" y="20330"/>
                    <a:pt x="39616" y="20263"/>
                    <a:pt x="39700" y="20179"/>
                  </a:cubicBezTo>
                  <a:cubicBezTo>
                    <a:pt x="39733" y="20179"/>
                    <a:pt x="39750" y="20162"/>
                    <a:pt x="39783" y="20162"/>
                  </a:cubicBezTo>
                  <a:cubicBezTo>
                    <a:pt x="39817" y="20196"/>
                    <a:pt x="39833" y="20229"/>
                    <a:pt x="39817" y="20279"/>
                  </a:cubicBezTo>
                  <a:cubicBezTo>
                    <a:pt x="39416" y="21549"/>
                    <a:pt x="39432" y="22853"/>
                    <a:pt x="39549" y="24173"/>
                  </a:cubicBezTo>
                  <a:cubicBezTo>
                    <a:pt x="39649" y="25192"/>
                    <a:pt x="39850" y="26211"/>
                    <a:pt x="40151" y="27197"/>
                  </a:cubicBezTo>
                  <a:cubicBezTo>
                    <a:pt x="40167" y="27247"/>
                    <a:pt x="40184" y="27297"/>
                    <a:pt x="40201" y="27347"/>
                  </a:cubicBezTo>
                  <a:cubicBezTo>
                    <a:pt x="40285" y="27661"/>
                    <a:pt x="40562" y="27853"/>
                    <a:pt x="40848" y="27853"/>
                  </a:cubicBezTo>
                  <a:cubicBezTo>
                    <a:pt x="40957" y="27853"/>
                    <a:pt x="41068" y="27825"/>
                    <a:pt x="41170" y="27765"/>
                  </a:cubicBezTo>
                  <a:cubicBezTo>
                    <a:pt x="41521" y="27598"/>
                    <a:pt x="41805" y="27347"/>
                    <a:pt x="42039" y="27046"/>
                  </a:cubicBezTo>
                  <a:cubicBezTo>
                    <a:pt x="42323" y="26679"/>
                    <a:pt x="42557" y="26278"/>
                    <a:pt x="42741" y="25860"/>
                  </a:cubicBezTo>
                  <a:cubicBezTo>
                    <a:pt x="43342" y="24640"/>
                    <a:pt x="43676" y="23320"/>
                    <a:pt x="43760" y="21967"/>
                  </a:cubicBezTo>
                  <a:cubicBezTo>
                    <a:pt x="43793" y="21065"/>
                    <a:pt x="43643" y="20146"/>
                    <a:pt x="43292" y="19310"/>
                  </a:cubicBezTo>
                  <a:cubicBezTo>
                    <a:pt x="43125" y="18876"/>
                    <a:pt x="42924" y="18475"/>
                    <a:pt x="42741" y="18057"/>
                  </a:cubicBezTo>
                  <a:cubicBezTo>
                    <a:pt x="42690" y="17957"/>
                    <a:pt x="42607" y="17873"/>
                    <a:pt x="42640" y="17723"/>
                  </a:cubicBezTo>
                  <a:cubicBezTo>
                    <a:pt x="42659" y="17721"/>
                    <a:pt x="42678" y="17721"/>
                    <a:pt x="42696" y="17721"/>
                  </a:cubicBezTo>
                  <a:cubicBezTo>
                    <a:pt x="42858" y="17721"/>
                    <a:pt x="43005" y="17785"/>
                    <a:pt x="43125" y="17890"/>
                  </a:cubicBezTo>
                  <a:cubicBezTo>
                    <a:pt x="44462" y="18742"/>
                    <a:pt x="45765" y="19661"/>
                    <a:pt x="47001" y="20664"/>
                  </a:cubicBezTo>
                  <a:cubicBezTo>
                    <a:pt x="47101" y="20747"/>
                    <a:pt x="47218" y="20831"/>
                    <a:pt x="47335" y="20914"/>
                  </a:cubicBezTo>
                  <a:cubicBezTo>
                    <a:pt x="47422" y="20968"/>
                    <a:pt x="47523" y="20995"/>
                    <a:pt x="47622" y="20995"/>
                  </a:cubicBezTo>
                  <a:cubicBezTo>
                    <a:pt x="47772" y="20995"/>
                    <a:pt x="47920" y="20934"/>
                    <a:pt x="48020" y="20814"/>
                  </a:cubicBezTo>
                  <a:cubicBezTo>
                    <a:pt x="48188" y="20614"/>
                    <a:pt x="48171" y="20313"/>
                    <a:pt x="48004" y="20112"/>
                  </a:cubicBezTo>
                  <a:cubicBezTo>
                    <a:pt x="47937" y="20062"/>
                    <a:pt x="47887" y="19995"/>
                    <a:pt x="47820" y="19945"/>
                  </a:cubicBezTo>
                  <a:cubicBezTo>
                    <a:pt x="46299" y="18776"/>
                    <a:pt x="44762" y="17606"/>
                    <a:pt x="43091" y="16637"/>
                  </a:cubicBezTo>
                  <a:cubicBezTo>
                    <a:pt x="41604" y="15785"/>
                    <a:pt x="40034" y="15033"/>
                    <a:pt x="38430" y="14381"/>
                  </a:cubicBezTo>
                  <a:cubicBezTo>
                    <a:pt x="38196" y="14298"/>
                    <a:pt x="37979" y="14181"/>
                    <a:pt x="37728" y="14114"/>
                  </a:cubicBezTo>
                  <a:cubicBezTo>
                    <a:pt x="37544" y="14064"/>
                    <a:pt x="37394" y="13897"/>
                    <a:pt x="37394" y="13696"/>
                  </a:cubicBezTo>
                  <a:cubicBezTo>
                    <a:pt x="37344" y="13362"/>
                    <a:pt x="37260" y="13045"/>
                    <a:pt x="37227" y="12710"/>
                  </a:cubicBezTo>
                  <a:cubicBezTo>
                    <a:pt x="36959" y="10555"/>
                    <a:pt x="36291" y="8450"/>
                    <a:pt x="35272" y="6528"/>
                  </a:cubicBezTo>
                  <a:cubicBezTo>
                    <a:pt x="34587" y="5258"/>
                    <a:pt x="33735" y="4106"/>
                    <a:pt x="32732" y="3053"/>
                  </a:cubicBezTo>
                  <a:cubicBezTo>
                    <a:pt x="32498" y="2802"/>
                    <a:pt x="32248" y="2568"/>
                    <a:pt x="31997" y="2318"/>
                  </a:cubicBezTo>
                  <a:cubicBezTo>
                    <a:pt x="31863" y="2167"/>
                    <a:pt x="31713" y="2067"/>
                    <a:pt x="31529" y="1984"/>
                  </a:cubicBezTo>
                  <a:cubicBezTo>
                    <a:pt x="31432" y="1937"/>
                    <a:pt x="31329" y="1915"/>
                    <a:pt x="31229" y="1915"/>
                  </a:cubicBezTo>
                  <a:cubicBezTo>
                    <a:pt x="30967" y="1915"/>
                    <a:pt x="30719" y="2064"/>
                    <a:pt x="30610" y="2318"/>
                  </a:cubicBezTo>
                  <a:cubicBezTo>
                    <a:pt x="30493" y="2518"/>
                    <a:pt x="30426" y="2752"/>
                    <a:pt x="30393" y="2986"/>
                  </a:cubicBezTo>
                  <a:cubicBezTo>
                    <a:pt x="30142" y="5492"/>
                    <a:pt x="30660" y="7815"/>
                    <a:pt x="32181" y="9853"/>
                  </a:cubicBezTo>
                  <a:cubicBezTo>
                    <a:pt x="33050" y="11006"/>
                    <a:pt x="34035" y="12059"/>
                    <a:pt x="35121" y="12995"/>
                  </a:cubicBezTo>
                  <a:cubicBezTo>
                    <a:pt x="35205" y="13061"/>
                    <a:pt x="35272" y="13111"/>
                    <a:pt x="35339" y="13195"/>
                  </a:cubicBezTo>
                  <a:cubicBezTo>
                    <a:pt x="35355" y="13212"/>
                    <a:pt x="35355" y="13245"/>
                    <a:pt x="35389" y="13295"/>
                  </a:cubicBezTo>
                  <a:cubicBezTo>
                    <a:pt x="35021" y="13245"/>
                    <a:pt x="34654" y="13162"/>
                    <a:pt x="34303" y="13045"/>
                  </a:cubicBezTo>
                  <a:cubicBezTo>
                    <a:pt x="32133" y="12525"/>
                    <a:pt x="29906" y="12264"/>
                    <a:pt x="27680" y="12264"/>
                  </a:cubicBezTo>
                  <a:cubicBezTo>
                    <a:pt x="26974" y="12264"/>
                    <a:pt x="26268" y="12291"/>
                    <a:pt x="25564" y="12343"/>
                  </a:cubicBezTo>
                  <a:cubicBezTo>
                    <a:pt x="24445" y="12410"/>
                    <a:pt x="23342" y="12543"/>
                    <a:pt x="22239" y="12744"/>
                  </a:cubicBezTo>
                  <a:cubicBezTo>
                    <a:pt x="22176" y="12756"/>
                    <a:pt x="22120" y="12762"/>
                    <a:pt x="22071" y="12762"/>
                  </a:cubicBezTo>
                  <a:cubicBezTo>
                    <a:pt x="21848" y="12762"/>
                    <a:pt x="21773" y="12637"/>
                    <a:pt x="21855" y="12376"/>
                  </a:cubicBezTo>
                  <a:cubicBezTo>
                    <a:pt x="22473" y="10405"/>
                    <a:pt x="22206" y="8433"/>
                    <a:pt x="21788" y="6478"/>
                  </a:cubicBezTo>
                  <a:cubicBezTo>
                    <a:pt x="21471" y="4974"/>
                    <a:pt x="20869" y="3538"/>
                    <a:pt x="20017" y="2251"/>
                  </a:cubicBezTo>
                  <a:cubicBezTo>
                    <a:pt x="19683" y="1750"/>
                    <a:pt x="19349" y="1232"/>
                    <a:pt x="19014" y="714"/>
                  </a:cubicBezTo>
                  <a:cubicBezTo>
                    <a:pt x="18948" y="597"/>
                    <a:pt x="18864" y="480"/>
                    <a:pt x="18780" y="380"/>
                  </a:cubicBezTo>
                  <a:cubicBezTo>
                    <a:pt x="18581" y="127"/>
                    <a:pt x="18351" y="1"/>
                    <a:pt x="18130"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94"/>
            <p:cNvSpPr/>
            <p:nvPr/>
          </p:nvSpPr>
          <p:spPr>
            <a:xfrm>
              <a:off x="1097586" y="1022500"/>
              <a:ext cx="182108" cy="175634"/>
            </a:xfrm>
            <a:custGeom>
              <a:rect b="b" l="l" r="r" t="t"/>
              <a:pathLst>
                <a:path extrusionOk="0" h="5480" w="5682">
                  <a:moveTo>
                    <a:pt x="2804" y="0"/>
                  </a:moveTo>
                  <a:cubicBezTo>
                    <a:pt x="1773" y="0"/>
                    <a:pt x="773" y="614"/>
                    <a:pt x="368" y="1687"/>
                  </a:cubicBezTo>
                  <a:cubicBezTo>
                    <a:pt x="0" y="2606"/>
                    <a:pt x="117" y="4343"/>
                    <a:pt x="1354" y="5112"/>
                  </a:cubicBezTo>
                  <a:cubicBezTo>
                    <a:pt x="1721" y="5346"/>
                    <a:pt x="2173" y="5480"/>
                    <a:pt x="2607" y="5480"/>
                  </a:cubicBezTo>
                  <a:cubicBezTo>
                    <a:pt x="2619" y="5480"/>
                    <a:pt x="2631" y="5480"/>
                    <a:pt x="2643" y="5480"/>
                  </a:cubicBezTo>
                  <a:cubicBezTo>
                    <a:pt x="3965" y="5480"/>
                    <a:pt x="5116" y="4582"/>
                    <a:pt x="5431" y="3307"/>
                  </a:cubicBezTo>
                  <a:cubicBezTo>
                    <a:pt x="5681" y="2338"/>
                    <a:pt x="5230" y="1185"/>
                    <a:pt x="4378" y="534"/>
                  </a:cubicBezTo>
                  <a:cubicBezTo>
                    <a:pt x="3900" y="171"/>
                    <a:pt x="3348" y="0"/>
                    <a:pt x="2804"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94"/>
            <p:cNvSpPr/>
            <p:nvPr/>
          </p:nvSpPr>
          <p:spPr>
            <a:xfrm>
              <a:off x="1618623" y="935196"/>
              <a:ext cx="186948" cy="167333"/>
            </a:xfrm>
            <a:custGeom>
              <a:rect b="b" l="l" r="r" t="t"/>
              <a:pathLst>
                <a:path extrusionOk="0" h="5221" w="5833">
                  <a:moveTo>
                    <a:pt x="3000" y="0"/>
                  </a:moveTo>
                  <a:cubicBezTo>
                    <a:pt x="1950" y="0"/>
                    <a:pt x="898" y="675"/>
                    <a:pt x="502" y="1704"/>
                  </a:cubicBezTo>
                  <a:cubicBezTo>
                    <a:pt x="1" y="3057"/>
                    <a:pt x="619" y="4561"/>
                    <a:pt x="1906" y="5046"/>
                  </a:cubicBezTo>
                  <a:cubicBezTo>
                    <a:pt x="2225" y="5164"/>
                    <a:pt x="2553" y="5221"/>
                    <a:pt x="2875" y="5221"/>
                  </a:cubicBezTo>
                  <a:cubicBezTo>
                    <a:pt x="3918" y="5221"/>
                    <a:pt x="4894" y="4623"/>
                    <a:pt x="5264" y="3575"/>
                  </a:cubicBezTo>
                  <a:cubicBezTo>
                    <a:pt x="5832" y="2239"/>
                    <a:pt x="5181" y="685"/>
                    <a:pt x="3827" y="150"/>
                  </a:cubicBezTo>
                  <a:cubicBezTo>
                    <a:pt x="3560" y="48"/>
                    <a:pt x="3280" y="0"/>
                    <a:pt x="3000"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94"/>
            <p:cNvSpPr/>
            <p:nvPr/>
          </p:nvSpPr>
          <p:spPr>
            <a:xfrm>
              <a:off x="1457988" y="797926"/>
              <a:ext cx="167109" cy="163519"/>
            </a:xfrm>
            <a:custGeom>
              <a:rect b="b" l="l" r="r" t="t"/>
              <a:pathLst>
                <a:path extrusionOk="0" h="5102" w="5214">
                  <a:moveTo>
                    <a:pt x="2424" y="0"/>
                  </a:moveTo>
                  <a:cubicBezTo>
                    <a:pt x="1780" y="0"/>
                    <a:pt x="1263" y="252"/>
                    <a:pt x="852" y="724"/>
                  </a:cubicBezTo>
                  <a:cubicBezTo>
                    <a:pt x="134" y="1626"/>
                    <a:pt x="0" y="2862"/>
                    <a:pt x="502" y="3898"/>
                  </a:cubicBezTo>
                  <a:cubicBezTo>
                    <a:pt x="910" y="4672"/>
                    <a:pt x="1720" y="5102"/>
                    <a:pt x="2565" y="5102"/>
                  </a:cubicBezTo>
                  <a:cubicBezTo>
                    <a:pt x="2999" y="5102"/>
                    <a:pt x="3441" y="4988"/>
                    <a:pt x="3843" y="4751"/>
                  </a:cubicBezTo>
                  <a:cubicBezTo>
                    <a:pt x="4712" y="4266"/>
                    <a:pt x="5213" y="3297"/>
                    <a:pt x="5113" y="2294"/>
                  </a:cubicBezTo>
                  <a:cubicBezTo>
                    <a:pt x="5096" y="1442"/>
                    <a:pt x="4578" y="674"/>
                    <a:pt x="3793" y="306"/>
                  </a:cubicBezTo>
                  <a:cubicBezTo>
                    <a:pt x="3284" y="100"/>
                    <a:pt x="2829" y="0"/>
                    <a:pt x="2424"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94"/>
            <p:cNvSpPr/>
            <p:nvPr/>
          </p:nvSpPr>
          <p:spPr>
            <a:xfrm>
              <a:off x="1905118" y="848597"/>
              <a:ext cx="178358" cy="162045"/>
            </a:xfrm>
            <a:custGeom>
              <a:rect b="b" l="l" r="r" t="t"/>
              <a:pathLst>
                <a:path extrusionOk="0" h="5056" w="5565">
                  <a:moveTo>
                    <a:pt x="2531" y="1"/>
                  </a:moveTo>
                  <a:cubicBezTo>
                    <a:pt x="1717" y="1"/>
                    <a:pt x="937" y="445"/>
                    <a:pt x="536" y="1198"/>
                  </a:cubicBezTo>
                  <a:cubicBezTo>
                    <a:pt x="285" y="1582"/>
                    <a:pt x="135" y="2033"/>
                    <a:pt x="85" y="2484"/>
                  </a:cubicBezTo>
                  <a:cubicBezTo>
                    <a:pt x="1" y="3153"/>
                    <a:pt x="268" y="3821"/>
                    <a:pt x="786" y="4222"/>
                  </a:cubicBezTo>
                  <a:cubicBezTo>
                    <a:pt x="987" y="4406"/>
                    <a:pt x="1187" y="4573"/>
                    <a:pt x="1421" y="4723"/>
                  </a:cubicBezTo>
                  <a:cubicBezTo>
                    <a:pt x="1801" y="4948"/>
                    <a:pt x="2221" y="5055"/>
                    <a:pt x="2636" y="5055"/>
                  </a:cubicBezTo>
                  <a:cubicBezTo>
                    <a:pt x="3425" y="5055"/>
                    <a:pt x="4197" y="4667"/>
                    <a:pt x="4646" y="3955"/>
                  </a:cubicBezTo>
                  <a:cubicBezTo>
                    <a:pt x="5565" y="2568"/>
                    <a:pt x="5014" y="814"/>
                    <a:pt x="3443" y="195"/>
                  </a:cubicBezTo>
                  <a:cubicBezTo>
                    <a:pt x="3147" y="63"/>
                    <a:pt x="2837" y="1"/>
                    <a:pt x="2531"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94"/>
            <p:cNvSpPr/>
            <p:nvPr/>
          </p:nvSpPr>
          <p:spPr>
            <a:xfrm>
              <a:off x="2044952" y="980355"/>
              <a:ext cx="158487" cy="125732"/>
            </a:xfrm>
            <a:custGeom>
              <a:rect b="b" l="l" r="r" t="t"/>
              <a:pathLst>
                <a:path extrusionOk="0" h="3923" w="4945">
                  <a:moveTo>
                    <a:pt x="2254" y="1"/>
                  </a:moveTo>
                  <a:cubicBezTo>
                    <a:pt x="850" y="1"/>
                    <a:pt x="0" y="1225"/>
                    <a:pt x="216" y="2534"/>
                  </a:cubicBezTo>
                  <a:cubicBezTo>
                    <a:pt x="300" y="3069"/>
                    <a:pt x="667" y="3520"/>
                    <a:pt x="1202" y="3670"/>
                  </a:cubicBezTo>
                  <a:cubicBezTo>
                    <a:pt x="1581" y="3841"/>
                    <a:pt x="1965" y="3923"/>
                    <a:pt x="2328" y="3923"/>
                  </a:cubicBezTo>
                  <a:cubicBezTo>
                    <a:pt x="2924" y="3923"/>
                    <a:pt x="3462" y="3701"/>
                    <a:pt x="3825" y="3286"/>
                  </a:cubicBezTo>
                  <a:cubicBezTo>
                    <a:pt x="4945" y="2133"/>
                    <a:pt x="4226" y="195"/>
                    <a:pt x="2622" y="28"/>
                  </a:cubicBezTo>
                  <a:cubicBezTo>
                    <a:pt x="2496" y="9"/>
                    <a:pt x="2373" y="1"/>
                    <a:pt x="2254"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94"/>
            <p:cNvSpPr/>
            <p:nvPr/>
          </p:nvSpPr>
          <p:spPr>
            <a:xfrm>
              <a:off x="1500294" y="1000578"/>
              <a:ext cx="118906" cy="348832"/>
            </a:xfrm>
            <a:custGeom>
              <a:rect b="b" l="l" r="r" t="t"/>
              <a:pathLst>
                <a:path extrusionOk="0" h="10884" w="3710">
                  <a:moveTo>
                    <a:pt x="676" y="1"/>
                  </a:moveTo>
                  <a:cubicBezTo>
                    <a:pt x="647" y="1"/>
                    <a:pt x="617" y="5"/>
                    <a:pt x="585" y="15"/>
                  </a:cubicBezTo>
                  <a:cubicBezTo>
                    <a:pt x="418" y="65"/>
                    <a:pt x="368" y="182"/>
                    <a:pt x="418" y="416"/>
                  </a:cubicBezTo>
                  <a:cubicBezTo>
                    <a:pt x="585" y="1101"/>
                    <a:pt x="719" y="1803"/>
                    <a:pt x="903" y="2488"/>
                  </a:cubicBezTo>
                  <a:cubicBezTo>
                    <a:pt x="1053" y="2989"/>
                    <a:pt x="1053" y="3540"/>
                    <a:pt x="903" y="4042"/>
                  </a:cubicBezTo>
                  <a:cubicBezTo>
                    <a:pt x="652" y="4977"/>
                    <a:pt x="451" y="5930"/>
                    <a:pt x="101" y="6849"/>
                  </a:cubicBezTo>
                  <a:cubicBezTo>
                    <a:pt x="0" y="7149"/>
                    <a:pt x="34" y="7300"/>
                    <a:pt x="184" y="7367"/>
                  </a:cubicBezTo>
                  <a:cubicBezTo>
                    <a:pt x="220" y="7381"/>
                    <a:pt x="252" y="7388"/>
                    <a:pt x="282" y="7388"/>
                  </a:cubicBezTo>
                  <a:cubicBezTo>
                    <a:pt x="395" y="7388"/>
                    <a:pt x="480" y="7286"/>
                    <a:pt x="585" y="7049"/>
                  </a:cubicBezTo>
                  <a:cubicBezTo>
                    <a:pt x="836" y="6398"/>
                    <a:pt x="1053" y="5729"/>
                    <a:pt x="1220" y="5061"/>
                  </a:cubicBezTo>
                  <a:cubicBezTo>
                    <a:pt x="1253" y="4944"/>
                    <a:pt x="1287" y="4844"/>
                    <a:pt x="1304" y="4743"/>
                  </a:cubicBezTo>
                  <a:lnTo>
                    <a:pt x="1404" y="4727"/>
                  </a:lnTo>
                  <a:cubicBezTo>
                    <a:pt x="1471" y="5061"/>
                    <a:pt x="1554" y="5395"/>
                    <a:pt x="1621" y="5729"/>
                  </a:cubicBezTo>
                  <a:cubicBezTo>
                    <a:pt x="1905" y="7300"/>
                    <a:pt x="2339" y="8820"/>
                    <a:pt x="2690" y="10374"/>
                  </a:cubicBezTo>
                  <a:cubicBezTo>
                    <a:pt x="2707" y="10491"/>
                    <a:pt x="2741" y="10608"/>
                    <a:pt x="2791" y="10725"/>
                  </a:cubicBezTo>
                  <a:cubicBezTo>
                    <a:pt x="2832" y="10822"/>
                    <a:pt x="2919" y="10884"/>
                    <a:pt x="3004" y="10884"/>
                  </a:cubicBezTo>
                  <a:cubicBezTo>
                    <a:pt x="3023" y="10884"/>
                    <a:pt x="3040" y="10881"/>
                    <a:pt x="3058" y="10875"/>
                  </a:cubicBezTo>
                  <a:cubicBezTo>
                    <a:pt x="3192" y="10859"/>
                    <a:pt x="3275" y="10725"/>
                    <a:pt x="3258" y="10591"/>
                  </a:cubicBezTo>
                  <a:cubicBezTo>
                    <a:pt x="3242" y="10491"/>
                    <a:pt x="3225" y="10408"/>
                    <a:pt x="3192" y="10307"/>
                  </a:cubicBezTo>
                  <a:cubicBezTo>
                    <a:pt x="2824" y="8570"/>
                    <a:pt x="2440" y="6832"/>
                    <a:pt x="2055" y="5094"/>
                  </a:cubicBezTo>
                  <a:cubicBezTo>
                    <a:pt x="2039" y="4977"/>
                    <a:pt x="2022" y="4877"/>
                    <a:pt x="2005" y="4760"/>
                  </a:cubicBezTo>
                  <a:cubicBezTo>
                    <a:pt x="2156" y="4760"/>
                    <a:pt x="2189" y="4877"/>
                    <a:pt x="2223" y="4944"/>
                  </a:cubicBezTo>
                  <a:cubicBezTo>
                    <a:pt x="2507" y="5362"/>
                    <a:pt x="2774" y="5779"/>
                    <a:pt x="3058" y="6197"/>
                  </a:cubicBezTo>
                  <a:cubicBezTo>
                    <a:pt x="3108" y="6297"/>
                    <a:pt x="3175" y="6381"/>
                    <a:pt x="3258" y="6464"/>
                  </a:cubicBezTo>
                  <a:cubicBezTo>
                    <a:pt x="3307" y="6513"/>
                    <a:pt x="3367" y="6539"/>
                    <a:pt x="3429" y="6539"/>
                  </a:cubicBezTo>
                  <a:cubicBezTo>
                    <a:pt x="3473" y="6539"/>
                    <a:pt x="3517" y="6526"/>
                    <a:pt x="3559" y="6498"/>
                  </a:cubicBezTo>
                  <a:cubicBezTo>
                    <a:pt x="3659" y="6448"/>
                    <a:pt x="3710" y="6331"/>
                    <a:pt x="3693" y="6214"/>
                  </a:cubicBezTo>
                  <a:cubicBezTo>
                    <a:pt x="3659" y="6080"/>
                    <a:pt x="3593" y="5963"/>
                    <a:pt x="3492" y="5846"/>
                  </a:cubicBezTo>
                  <a:cubicBezTo>
                    <a:pt x="2924" y="4994"/>
                    <a:pt x="2406" y="4108"/>
                    <a:pt x="1721" y="3323"/>
                  </a:cubicBezTo>
                  <a:cubicBezTo>
                    <a:pt x="1654" y="3206"/>
                    <a:pt x="1604" y="3073"/>
                    <a:pt x="1588" y="2939"/>
                  </a:cubicBezTo>
                  <a:cubicBezTo>
                    <a:pt x="1404" y="2137"/>
                    <a:pt x="1220" y="1335"/>
                    <a:pt x="1036" y="533"/>
                  </a:cubicBezTo>
                  <a:cubicBezTo>
                    <a:pt x="1020" y="433"/>
                    <a:pt x="986" y="349"/>
                    <a:pt x="969" y="249"/>
                  </a:cubicBezTo>
                  <a:cubicBezTo>
                    <a:pt x="902" y="86"/>
                    <a:pt x="801" y="1"/>
                    <a:pt x="6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94"/>
            <p:cNvSpPr/>
            <p:nvPr/>
          </p:nvSpPr>
          <p:spPr>
            <a:xfrm>
              <a:off x="954611" y="777414"/>
              <a:ext cx="350242" cy="149000"/>
            </a:xfrm>
            <a:custGeom>
              <a:rect b="b" l="l" r="r" t="t"/>
              <a:pathLst>
                <a:path extrusionOk="0" h="4649" w="10928">
                  <a:moveTo>
                    <a:pt x="253" y="0"/>
                  </a:moveTo>
                  <a:cubicBezTo>
                    <a:pt x="167" y="0"/>
                    <a:pt x="77" y="51"/>
                    <a:pt x="50" y="144"/>
                  </a:cubicBezTo>
                  <a:cubicBezTo>
                    <a:pt x="0" y="244"/>
                    <a:pt x="34" y="378"/>
                    <a:pt x="134" y="445"/>
                  </a:cubicBezTo>
                  <a:cubicBezTo>
                    <a:pt x="251" y="495"/>
                    <a:pt x="368" y="562"/>
                    <a:pt x="485" y="595"/>
                  </a:cubicBezTo>
                  <a:cubicBezTo>
                    <a:pt x="2206" y="1330"/>
                    <a:pt x="3960" y="1949"/>
                    <a:pt x="5664" y="2717"/>
                  </a:cubicBezTo>
                  <a:cubicBezTo>
                    <a:pt x="5815" y="2751"/>
                    <a:pt x="5949" y="2834"/>
                    <a:pt x="6049" y="2934"/>
                  </a:cubicBezTo>
                  <a:cubicBezTo>
                    <a:pt x="5848" y="3001"/>
                    <a:pt x="5648" y="3035"/>
                    <a:pt x="5447" y="3051"/>
                  </a:cubicBezTo>
                  <a:cubicBezTo>
                    <a:pt x="5080" y="3101"/>
                    <a:pt x="4729" y="3118"/>
                    <a:pt x="4361" y="3168"/>
                  </a:cubicBezTo>
                  <a:cubicBezTo>
                    <a:pt x="4261" y="3168"/>
                    <a:pt x="4177" y="3185"/>
                    <a:pt x="4077" y="3218"/>
                  </a:cubicBezTo>
                  <a:cubicBezTo>
                    <a:pt x="3843" y="3319"/>
                    <a:pt x="3877" y="3670"/>
                    <a:pt x="4127" y="3720"/>
                  </a:cubicBezTo>
                  <a:cubicBezTo>
                    <a:pt x="4177" y="3728"/>
                    <a:pt x="4223" y="3732"/>
                    <a:pt x="4269" y="3732"/>
                  </a:cubicBezTo>
                  <a:cubicBezTo>
                    <a:pt x="4315" y="3732"/>
                    <a:pt x="4361" y="3728"/>
                    <a:pt x="4411" y="3720"/>
                  </a:cubicBezTo>
                  <a:cubicBezTo>
                    <a:pt x="5263" y="3670"/>
                    <a:pt x="6099" y="3553"/>
                    <a:pt x="6934" y="3369"/>
                  </a:cubicBezTo>
                  <a:cubicBezTo>
                    <a:pt x="6979" y="3360"/>
                    <a:pt x="7024" y="3356"/>
                    <a:pt x="7068" y="3356"/>
                  </a:cubicBezTo>
                  <a:cubicBezTo>
                    <a:pt x="7190" y="3356"/>
                    <a:pt x="7309" y="3387"/>
                    <a:pt x="7419" y="3436"/>
                  </a:cubicBezTo>
                  <a:cubicBezTo>
                    <a:pt x="8371" y="3803"/>
                    <a:pt x="9307" y="4171"/>
                    <a:pt x="10259" y="4538"/>
                  </a:cubicBezTo>
                  <a:cubicBezTo>
                    <a:pt x="10343" y="4572"/>
                    <a:pt x="10410" y="4605"/>
                    <a:pt x="10493" y="4622"/>
                  </a:cubicBezTo>
                  <a:cubicBezTo>
                    <a:pt x="10529" y="4640"/>
                    <a:pt x="10567" y="4648"/>
                    <a:pt x="10605" y="4648"/>
                  </a:cubicBezTo>
                  <a:cubicBezTo>
                    <a:pt x="10708" y="4648"/>
                    <a:pt x="10807" y="4586"/>
                    <a:pt x="10844" y="4488"/>
                  </a:cubicBezTo>
                  <a:cubicBezTo>
                    <a:pt x="10928" y="4338"/>
                    <a:pt x="10844" y="4171"/>
                    <a:pt x="10677" y="4121"/>
                  </a:cubicBezTo>
                  <a:cubicBezTo>
                    <a:pt x="10593" y="4071"/>
                    <a:pt x="10510" y="4037"/>
                    <a:pt x="10410" y="4004"/>
                  </a:cubicBezTo>
                  <a:cubicBezTo>
                    <a:pt x="9558" y="3670"/>
                    <a:pt x="8705" y="3319"/>
                    <a:pt x="7853" y="2985"/>
                  </a:cubicBezTo>
                  <a:cubicBezTo>
                    <a:pt x="7653" y="2934"/>
                    <a:pt x="7502" y="2817"/>
                    <a:pt x="7402" y="2634"/>
                  </a:cubicBezTo>
                  <a:cubicBezTo>
                    <a:pt x="7352" y="2550"/>
                    <a:pt x="7285" y="2467"/>
                    <a:pt x="7185" y="2383"/>
                  </a:cubicBezTo>
                  <a:cubicBezTo>
                    <a:pt x="6533" y="1748"/>
                    <a:pt x="5915" y="1080"/>
                    <a:pt x="5280" y="411"/>
                  </a:cubicBezTo>
                  <a:cubicBezTo>
                    <a:pt x="5163" y="278"/>
                    <a:pt x="5046" y="177"/>
                    <a:pt x="4913" y="77"/>
                  </a:cubicBezTo>
                  <a:cubicBezTo>
                    <a:pt x="4862" y="37"/>
                    <a:pt x="4809" y="20"/>
                    <a:pt x="4758" y="20"/>
                  </a:cubicBezTo>
                  <a:cubicBezTo>
                    <a:pt x="4577" y="20"/>
                    <a:pt x="4435" y="241"/>
                    <a:pt x="4578" y="411"/>
                  </a:cubicBezTo>
                  <a:cubicBezTo>
                    <a:pt x="4645" y="495"/>
                    <a:pt x="4712" y="562"/>
                    <a:pt x="4779" y="629"/>
                  </a:cubicBezTo>
                  <a:cubicBezTo>
                    <a:pt x="5230" y="1130"/>
                    <a:pt x="5681" y="1614"/>
                    <a:pt x="6132" y="2116"/>
                  </a:cubicBezTo>
                  <a:cubicBezTo>
                    <a:pt x="6182" y="2149"/>
                    <a:pt x="6216" y="2216"/>
                    <a:pt x="6249" y="2266"/>
                  </a:cubicBezTo>
                  <a:lnTo>
                    <a:pt x="6216" y="2316"/>
                  </a:lnTo>
                  <a:cubicBezTo>
                    <a:pt x="6099" y="2266"/>
                    <a:pt x="5965" y="2216"/>
                    <a:pt x="5848" y="2166"/>
                  </a:cubicBezTo>
                  <a:cubicBezTo>
                    <a:pt x="4144" y="1431"/>
                    <a:pt x="2406" y="779"/>
                    <a:pt x="685" y="127"/>
                  </a:cubicBezTo>
                  <a:cubicBezTo>
                    <a:pt x="568" y="77"/>
                    <a:pt x="451" y="27"/>
                    <a:pt x="318" y="10"/>
                  </a:cubicBezTo>
                  <a:cubicBezTo>
                    <a:pt x="297" y="4"/>
                    <a:pt x="275" y="0"/>
                    <a:pt x="2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94"/>
            <p:cNvSpPr/>
            <p:nvPr/>
          </p:nvSpPr>
          <p:spPr>
            <a:xfrm>
              <a:off x="1280207" y="997726"/>
              <a:ext cx="212075" cy="321013"/>
            </a:xfrm>
            <a:custGeom>
              <a:rect b="b" l="l" r="r" t="t"/>
              <a:pathLst>
                <a:path extrusionOk="0" h="10016" w="6617">
                  <a:moveTo>
                    <a:pt x="6321" y="0"/>
                  </a:moveTo>
                  <a:cubicBezTo>
                    <a:pt x="6249" y="0"/>
                    <a:pt x="6180" y="30"/>
                    <a:pt x="6132" y="87"/>
                  </a:cubicBezTo>
                  <a:cubicBezTo>
                    <a:pt x="6065" y="154"/>
                    <a:pt x="6015" y="238"/>
                    <a:pt x="5965" y="321"/>
                  </a:cubicBezTo>
                  <a:cubicBezTo>
                    <a:pt x="5514" y="1006"/>
                    <a:pt x="5079" y="1708"/>
                    <a:pt x="4645" y="2410"/>
                  </a:cubicBezTo>
                  <a:cubicBezTo>
                    <a:pt x="4562" y="2543"/>
                    <a:pt x="4478" y="2660"/>
                    <a:pt x="4294" y="2660"/>
                  </a:cubicBezTo>
                  <a:cubicBezTo>
                    <a:pt x="4144" y="2677"/>
                    <a:pt x="4010" y="2761"/>
                    <a:pt x="3893" y="2877"/>
                  </a:cubicBezTo>
                  <a:cubicBezTo>
                    <a:pt x="3225" y="3462"/>
                    <a:pt x="2490" y="3964"/>
                    <a:pt x="1771" y="4498"/>
                  </a:cubicBezTo>
                  <a:cubicBezTo>
                    <a:pt x="1688" y="4548"/>
                    <a:pt x="1621" y="4615"/>
                    <a:pt x="1554" y="4682"/>
                  </a:cubicBezTo>
                  <a:cubicBezTo>
                    <a:pt x="1454" y="4766"/>
                    <a:pt x="1454" y="4916"/>
                    <a:pt x="1537" y="5016"/>
                  </a:cubicBezTo>
                  <a:cubicBezTo>
                    <a:pt x="1587" y="5076"/>
                    <a:pt x="1650" y="5106"/>
                    <a:pt x="1713" y="5106"/>
                  </a:cubicBezTo>
                  <a:cubicBezTo>
                    <a:pt x="1755" y="5106"/>
                    <a:pt x="1798" y="5093"/>
                    <a:pt x="1838" y="5066"/>
                  </a:cubicBezTo>
                  <a:cubicBezTo>
                    <a:pt x="1922" y="5016"/>
                    <a:pt x="2005" y="4949"/>
                    <a:pt x="2089" y="4899"/>
                  </a:cubicBezTo>
                  <a:cubicBezTo>
                    <a:pt x="2556" y="4565"/>
                    <a:pt x="3041" y="4231"/>
                    <a:pt x="3526" y="3880"/>
                  </a:cubicBezTo>
                  <a:cubicBezTo>
                    <a:pt x="3551" y="3867"/>
                    <a:pt x="3576" y="3835"/>
                    <a:pt x="3624" y="3835"/>
                  </a:cubicBezTo>
                  <a:cubicBezTo>
                    <a:pt x="3639" y="3835"/>
                    <a:pt x="3656" y="3839"/>
                    <a:pt x="3676" y="3847"/>
                  </a:cubicBezTo>
                  <a:cubicBezTo>
                    <a:pt x="3693" y="3947"/>
                    <a:pt x="3609" y="4047"/>
                    <a:pt x="3559" y="4131"/>
                  </a:cubicBezTo>
                  <a:cubicBezTo>
                    <a:pt x="2440" y="5885"/>
                    <a:pt x="1370" y="7673"/>
                    <a:pt x="201" y="9410"/>
                  </a:cubicBezTo>
                  <a:cubicBezTo>
                    <a:pt x="150" y="9494"/>
                    <a:pt x="100" y="9578"/>
                    <a:pt x="50" y="9661"/>
                  </a:cubicBezTo>
                  <a:cubicBezTo>
                    <a:pt x="0" y="9761"/>
                    <a:pt x="33" y="9895"/>
                    <a:pt x="117" y="9962"/>
                  </a:cubicBezTo>
                  <a:cubicBezTo>
                    <a:pt x="160" y="9998"/>
                    <a:pt x="216" y="10015"/>
                    <a:pt x="271" y="10015"/>
                  </a:cubicBezTo>
                  <a:cubicBezTo>
                    <a:pt x="343" y="10015"/>
                    <a:pt x="413" y="9985"/>
                    <a:pt x="451" y="9928"/>
                  </a:cubicBezTo>
                  <a:cubicBezTo>
                    <a:pt x="535" y="9845"/>
                    <a:pt x="602" y="9745"/>
                    <a:pt x="668" y="9661"/>
                  </a:cubicBezTo>
                  <a:cubicBezTo>
                    <a:pt x="1521" y="8391"/>
                    <a:pt x="2373" y="7121"/>
                    <a:pt x="3175" y="5818"/>
                  </a:cubicBezTo>
                  <a:cubicBezTo>
                    <a:pt x="3409" y="5400"/>
                    <a:pt x="3659" y="4999"/>
                    <a:pt x="3960" y="4632"/>
                  </a:cubicBezTo>
                  <a:lnTo>
                    <a:pt x="3960" y="4632"/>
                  </a:lnTo>
                  <a:cubicBezTo>
                    <a:pt x="3943" y="4999"/>
                    <a:pt x="3893" y="5384"/>
                    <a:pt x="3843" y="5751"/>
                  </a:cubicBezTo>
                  <a:cubicBezTo>
                    <a:pt x="3793" y="6085"/>
                    <a:pt x="3860" y="6236"/>
                    <a:pt x="4044" y="6269"/>
                  </a:cubicBezTo>
                  <a:cubicBezTo>
                    <a:pt x="4062" y="6273"/>
                    <a:pt x="4079" y="6274"/>
                    <a:pt x="4096" y="6274"/>
                  </a:cubicBezTo>
                  <a:cubicBezTo>
                    <a:pt x="4253" y="6274"/>
                    <a:pt x="4364" y="6133"/>
                    <a:pt x="4394" y="5801"/>
                  </a:cubicBezTo>
                  <a:cubicBezTo>
                    <a:pt x="4495" y="5100"/>
                    <a:pt x="4578" y="4398"/>
                    <a:pt x="4645" y="3696"/>
                  </a:cubicBezTo>
                  <a:cubicBezTo>
                    <a:pt x="4662" y="3496"/>
                    <a:pt x="4729" y="3312"/>
                    <a:pt x="4829" y="3145"/>
                  </a:cubicBezTo>
                  <a:cubicBezTo>
                    <a:pt x="5364" y="2343"/>
                    <a:pt x="5865" y="1524"/>
                    <a:pt x="6383" y="722"/>
                  </a:cubicBezTo>
                  <a:cubicBezTo>
                    <a:pt x="6450" y="605"/>
                    <a:pt x="6516" y="471"/>
                    <a:pt x="6567" y="354"/>
                  </a:cubicBezTo>
                  <a:cubicBezTo>
                    <a:pt x="6617" y="238"/>
                    <a:pt x="6583" y="121"/>
                    <a:pt x="6483" y="54"/>
                  </a:cubicBezTo>
                  <a:cubicBezTo>
                    <a:pt x="6432" y="18"/>
                    <a:pt x="6376" y="0"/>
                    <a:pt x="63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94"/>
            <p:cNvSpPr/>
            <p:nvPr/>
          </p:nvSpPr>
          <p:spPr>
            <a:xfrm>
              <a:off x="1709132" y="617549"/>
              <a:ext cx="163904" cy="310020"/>
            </a:xfrm>
            <a:custGeom>
              <a:rect b="b" l="l" r="r" t="t"/>
              <a:pathLst>
                <a:path extrusionOk="0" h="9673" w="5114">
                  <a:moveTo>
                    <a:pt x="422" y="0"/>
                  </a:moveTo>
                  <a:cubicBezTo>
                    <a:pt x="387" y="0"/>
                    <a:pt x="352" y="6"/>
                    <a:pt x="318" y="19"/>
                  </a:cubicBezTo>
                  <a:cubicBezTo>
                    <a:pt x="168" y="86"/>
                    <a:pt x="118" y="236"/>
                    <a:pt x="168" y="370"/>
                  </a:cubicBezTo>
                  <a:cubicBezTo>
                    <a:pt x="218" y="487"/>
                    <a:pt x="268" y="604"/>
                    <a:pt x="318" y="721"/>
                  </a:cubicBezTo>
                  <a:cubicBezTo>
                    <a:pt x="920" y="2175"/>
                    <a:pt x="1638" y="3578"/>
                    <a:pt x="2306" y="4998"/>
                  </a:cubicBezTo>
                  <a:cubicBezTo>
                    <a:pt x="2373" y="5165"/>
                    <a:pt x="2457" y="5333"/>
                    <a:pt x="2524" y="5500"/>
                  </a:cubicBezTo>
                  <a:cubicBezTo>
                    <a:pt x="2512" y="5501"/>
                    <a:pt x="2500" y="5501"/>
                    <a:pt x="2489" y="5501"/>
                  </a:cubicBezTo>
                  <a:cubicBezTo>
                    <a:pt x="2331" y="5501"/>
                    <a:pt x="2266" y="5394"/>
                    <a:pt x="2173" y="5316"/>
                  </a:cubicBezTo>
                  <a:cubicBezTo>
                    <a:pt x="1655" y="4965"/>
                    <a:pt x="1154" y="4597"/>
                    <a:pt x="636" y="4230"/>
                  </a:cubicBezTo>
                  <a:cubicBezTo>
                    <a:pt x="552" y="4180"/>
                    <a:pt x="485" y="4130"/>
                    <a:pt x="385" y="4079"/>
                  </a:cubicBezTo>
                  <a:cubicBezTo>
                    <a:pt x="350" y="4050"/>
                    <a:pt x="308" y="4037"/>
                    <a:pt x="267" y="4037"/>
                  </a:cubicBezTo>
                  <a:cubicBezTo>
                    <a:pt x="189" y="4037"/>
                    <a:pt x="111" y="4081"/>
                    <a:pt x="67" y="4146"/>
                  </a:cubicBezTo>
                  <a:cubicBezTo>
                    <a:pt x="1" y="4247"/>
                    <a:pt x="1" y="4380"/>
                    <a:pt x="101" y="4464"/>
                  </a:cubicBezTo>
                  <a:cubicBezTo>
                    <a:pt x="184" y="4531"/>
                    <a:pt x="268" y="4597"/>
                    <a:pt x="352" y="4664"/>
                  </a:cubicBezTo>
                  <a:cubicBezTo>
                    <a:pt x="1237" y="5299"/>
                    <a:pt x="2106" y="5967"/>
                    <a:pt x="2941" y="6636"/>
                  </a:cubicBezTo>
                  <a:cubicBezTo>
                    <a:pt x="3108" y="6769"/>
                    <a:pt x="3242" y="6937"/>
                    <a:pt x="3342" y="7120"/>
                  </a:cubicBezTo>
                  <a:cubicBezTo>
                    <a:pt x="3727" y="7839"/>
                    <a:pt x="4111" y="8574"/>
                    <a:pt x="4495" y="9292"/>
                  </a:cubicBezTo>
                  <a:cubicBezTo>
                    <a:pt x="4562" y="9409"/>
                    <a:pt x="4629" y="9510"/>
                    <a:pt x="4712" y="9610"/>
                  </a:cubicBezTo>
                  <a:cubicBezTo>
                    <a:pt x="4753" y="9650"/>
                    <a:pt x="4812" y="9673"/>
                    <a:pt x="4870" y="9673"/>
                  </a:cubicBezTo>
                  <a:cubicBezTo>
                    <a:pt x="4909" y="9673"/>
                    <a:pt x="4947" y="9663"/>
                    <a:pt x="4980" y="9643"/>
                  </a:cubicBezTo>
                  <a:cubicBezTo>
                    <a:pt x="5080" y="9593"/>
                    <a:pt x="5113" y="9493"/>
                    <a:pt x="5097" y="9393"/>
                  </a:cubicBezTo>
                  <a:cubicBezTo>
                    <a:pt x="5047" y="9259"/>
                    <a:pt x="4997" y="9125"/>
                    <a:pt x="4930" y="9008"/>
                  </a:cubicBezTo>
                  <a:cubicBezTo>
                    <a:pt x="4579" y="8307"/>
                    <a:pt x="4211" y="7588"/>
                    <a:pt x="3844" y="6886"/>
                  </a:cubicBezTo>
                  <a:cubicBezTo>
                    <a:pt x="3760" y="6719"/>
                    <a:pt x="3710" y="6519"/>
                    <a:pt x="3727" y="6335"/>
                  </a:cubicBezTo>
                  <a:cubicBezTo>
                    <a:pt x="3777" y="5333"/>
                    <a:pt x="3743" y="4347"/>
                    <a:pt x="3743" y="3361"/>
                  </a:cubicBezTo>
                  <a:cubicBezTo>
                    <a:pt x="3743" y="3311"/>
                    <a:pt x="3743" y="3244"/>
                    <a:pt x="3727" y="3194"/>
                  </a:cubicBezTo>
                  <a:cubicBezTo>
                    <a:pt x="3727" y="3043"/>
                    <a:pt x="3593" y="2943"/>
                    <a:pt x="3443" y="2943"/>
                  </a:cubicBezTo>
                  <a:cubicBezTo>
                    <a:pt x="3276" y="2943"/>
                    <a:pt x="3209" y="3060"/>
                    <a:pt x="3192" y="3211"/>
                  </a:cubicBezTo>
                  <a:cubicBezTo>
                    <a:pt x="3175" y="3328"/>
                    <a:pt x="3175" y="3445"/>
                    <a:pt x="3175" y="3545"/>
                  </a:cubicBezTo>
                  <a:cubicBezTo>
                    <a:pt x="3192" y="4146"/>
                    <a:pt x="3192" y="4748"/>
                    <a:pt x="3192" y="5383"/>
                  </a:cubicBezTo>
                  <a:cubicBezTo>
                    <a:pt x="3092" y="5349"/>
                    <a:pt x="3025" y="5266"/>
                    <a:pt x="3008" y="5165"/>
                  </a:cubicBezTo>
                  <a:cubicBezTo>
                    <a:pt x="2256" y="3578"/>
                    <a:pt x="1471" y="2024"/>
                    <a:pt x="803" y="420"/>
                  </a:cubicBezTo>
                  <a:cubicBezTo>
                    <a:pt x="769" y="337"/>
                    <a:pt x="719" y="236"/>
                    <a:pt x="669" y="153"/>
                  </a:cubicBezTo>
                  <a:cubicBezTo>
                    <a:pt x="619" y="53"/>
                    <a:pt x="523" y="0"/>
                    <a:pt x="4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94"/>
            <p:cNvSpPr/>
            <p:nvPr/>
          </p:nvSpPr>
          <p:spPr>
            <a:xfrm>
              <a:off x="1278572" y="589954"/>
              <a:ext cx="121566" cy="334442"/>
            </a:xfrm>
            <a:custGeom>
              <a:rect b="b" l="l" r="r" t="t"/>
              <a:pathLst>
                <a:path extrusionOk="0" h="10435" w="3793">
                  <a:moveTo>
                    <a:pt x="1277" y="0"/>
                  </a:moveTo>
                  <a:cubicBezTo>
                    <a:pt x="1254" y="0"/>
                    <a:pt x="1229" y="4"/>
                    <a:pt x="1204" y="11"/>
                  </a:cubicBezTo>
                  <a:cubicBezTo>
                    <a:pt x="1037" y="62"/>
                    <a:pt x="970" y="195"/>
                    <a:pt x="1020" y="463"/>
                  </a:cubicBezTo>
                  <a:cubicBezTo>
                    <a:pt x="1254" y="1565"/>
                    <a:pt x="1505" y="2668"/>
                    <a:pt x="1739" y="3771"/>
                  </a:cubicBezTo>
                  <a:cubicBezTo>
                    <a:pt x="1872" y="4372"/>
                    <a:pt x="2023" y="4991"/>
                    <a:pt x="2156" y="5609"/>
                  </a:cubicBezTo>
                  <a:cubicBezTo>
                    <a:pt x="2131" y="5617"/>
                    <a:pt x="2109" y="5621"/>
                    <a:pt x="2090" y="5621"/>
                  </a:cubicBezTo>
                  <a:cubicBezTo>
                    <a:pt x="1994" y="5621"/>
                    <a:pt x="1964" y="5531"/>
                    <a:pt x="1922" y="5475"/>
                  </a:cubicBezTo>
                  <a:cubicBezTo>
                    <a:pt x="1471" y="4957"/>
                    <a:pt x="1037" y="4422"/>
                    <a:pt x="602" y="3904"/>
                  </a:cubicBezTo>
                  <a:cubicBezTo>
                    <a:pt x="552" y="3804"/>
                    <a:pt x="469" y="3737"/>
                    <a:pt x="369" y="3671"/>
                  </a:cubicBezTo>
                  <a:cubicBezTo>
                    <a:pt x="330" y="3647"/>
                    <a:pt x="287" y="3635"/>
                    <a:pt x="245" y="3635"/>
                  </a:cubicBezTo>
                  <a:cubicBezTo>
                    <a:pt x="196" y="3635"/>
                    <a:pt x="146" y="3651"/>
                    <a:pt x="101" y="3687"/>
                  </a:cubicBezTo>
                  <a:cubicBezTo>
                    <a:pt x="18" y="3754"/>
                    <a:pt x="1" y="3854"/>
                    <a:pt x="34" y="3955"/>
                  </a:cubicBezTo>
                  <a:cubicBezTo>
                    <a:pt x="84" y="4038"/>
                    <a:pt x="135" y="4122"/>
                    <a:pt x="185" y="4205"/>
                  </a:cubicBezTo>
                  <a:cubicBezTo>
                    <a:pt x="903" y="5091"/>
                    <a:pt x="1588" y="6010"/>
                    <a:pt x="2374" y="6828"/>
                  </a:cubicBezTo>
                  <a:cubicBezTo>
                    <a:pt x="2474" y="6945"/>
                    <a:pt x="2541" y="7096"/>
                    <a:pt x="2557" y="7246"/>
                  </a:cubicBezTo>
                  <a:cubicBezTo>
                    <a:pt x="2758" y="8132"/>
                    <a:pt x="2975" y="9017"/>
                    <a:pt x="3176" y="9886"/>
                  </a:cubicBezTo>
                  <a:cubicBezTo>
                    <a:pt x="3209" y="10020"/>
                    <a:pt x="3242" y="10137"/>
                    <a:pt x="3276" y="10254"/>
                  </a:cubicBezTo>
                  <a:cubicBezTo>
                    <a:pt x="3310" y="10378"/>
                    <a:pt x="3411" y="10434"/>
                    <a:pt x="3511" y="10434"/>
                  </a:cubicBezTo>
                  <a:cubicBezTo>
                    <a:pt x="3652" y="10434"/>
                    <a:pt x="3793" y="10323"/>
                    <a:pt x="3744" y="10137"/>
                  </a:cubicBezTo>
                  <a:cubicBezTo>
                    <a:pt x="3744" y="10070"/>
                    <a:pt x="3727" y="10003"/>
                    <a:pt x="3710" y="9936"/>
                  </a:cubicBezTo>
                  <a:cubicBezTo>
                    <a:pt x="3493" y="8900"/>
                    <a:pt x="3259" y="7864"/>
                    <a:pt x="3025" y="6828"/>
                  </a:cubicBezTo>
                  <a:cubicBezTo>
                    <a:pt x="2975" y="6645"/>
                    <a:pt x="2992" y="6444"/>
                    <a:pt x="3042" y="6260"/>
                  </a:cubicBezTo>
                  <a:cubicBezTo>
                    <a:pt x="3293" y="5392"/>
                    <a:pt x="3460" y="4506"/>
                    <a:pt x="3560" y="3604"/>
                  </a:cubicBezTo>
                  <a:cubicBezTo>
                    <a:pt x="3577" y="3537"/>
                    <a:pt x="3577" y="3470"/>
                    <a:pt x="3577" y="3387"/>
                  </a:cubicBezTo>
                  <a:cubicBezTo>
                    <a:pt x="3560" y="3270"/>
                    <a:pt x="3460" y="3153"/>
                    <a:pt x="3326" y="3153"/>
                  </a:cubicBezTo>
                  <a:cubicBezTo>
                    <a:pt x="3314" y="3151"/>
                    <a:pt x="3302" y="3150"/>
                    <a:pt x="3290" y="3150"/>
                  </a:cubicBezTo>
                  <a:cubicBezTo>
                    <a:pt x="3186" y="3150"/>
                    <a:pt x="3089" y="3215"/>
                    <a:pt x="3059" y="3320"/>
                  </a:cubicBezTo>
                  <a:cubicBezTo>
                    <a:pt x="3025" y="3437"/>
                    <a:pt x="2992" y="3587"/>
                    <a:pt x="2975" y="3721"/>
                  </a:cubicBezTo>
                  <a:cubicBezTo>
                    <a:pt x="2925" y="4222"/>
                    <a:pt x="2808" y="4723"/>
                    <a:pt x="2641" y="5208"/>
                  </a:cubicBezTo>
                  <a:cubicBezTo>
                    <a:pt x="2457" y="4406"/>
                    <a:pt x="2290" y="3620"/>
                    <a:pt x="2106" y="2818"/>
                  </a:cubicBezTo>
                  <a:cubicBezTo>
                    <a:pt x="1939" y="2033"/>
                    <a:pt x="1755" y="1231"/>
                    <a:pt x="1588" y="446"/>
                  </a:cubicBezTo>
                  <a:cubicBezTo>
                    <a:pt x="1572" y="412"/>
                    <a:pt x="1572" y="362"/>
                    <a:pt x="1555" y="329"/>
                  </a:cubicBezTo>
                  <a:cubicBezTo>
                    <a:pt x="1498" y="116"/>
                    <a:pt x="1406" y="0"/>
                    <a:pt x="12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94"/>
            <p:cNvSpPr/>
            <p:nvPr/>
          </p:nvSpPr>
          <p:spPr>
            <a:xfrm>
              <a:off x="1724132" y="1081024"/>
              <a:ext cx="319731" cy="151052"/>
            </a:xfrm>
            <a:custGeom>
              <a:rect b="b" l="l" r="r" t="t"/>
              <a:pathLst>
                <a:path extrusionOk="0" h="4713" w="9976">
                  <a:moveTo>
                    <a:pt x="9712" y="1"/>
                  </a:moveTo>
                  <a:cubicBezTo>
                    <a:pt x="9689" y="1"/>
                    <a:pt x="9665" y="4"/>
                    <a:pt x="9641" y="11"/>
                  </a:cubicBezTo>
                  <a:cubicBezTo>
                    <a:pt x="9508" y="45"/>
                    <a:pt x="9374" y="95"/>
                    <a:pt x="9257" y="162"/>
                  </a:cubicBezTo>
                  <a:cubicBezTo>
                    <a:pt x="8472" y="546"/>
                    <a:pt x="7703" y="930"/>
                    <a:pt x="6935" y="1314"/>
                  </a:cubicBezTo>
                  <a:cubicBezTo>
                    <a:pt x="6767" y="1398"/>
                    <a:pt x="6600" y="1431"/>
                    <a:pt x="6417" y="1431"/>
                  </a:cubicBezTo>
                  <a:lnTo>
                    <a:pt x="3192" y="1431"/>
                  </a:lnTo>
                  <a:cubicBezTo>
                    <a:pt x="3160" y="1427"/>
                    <a:pt x="3128" y="1425"/>
                    <a:pt x="3095" y="1425"/>
                  </a:cubicBezTo>
                  <a:cubicBezTo>
                    <a:pt x="3004" y="1425"/>
                    <a:pt x="2910" y="1440"/>
                    <a:pt x="2824" y="1465"/>
                  </a:cubicBezTo>
                  <a:cubicBezTo>
                    <a:pt x="2707" y="1481"/>
                    <a:pt x="2640" y="1598"/>
                    <a:pt x="2657" y="1715"/>
                  </a:cubicBezTo>
                  <a:cubicBezTo>
                    <a:pt x="2657" y="1816"/>
                    <a:pt x="2741" y="1899"/>
                    <a:pt x="2841" y="1916"/>
                  </a:cubicBezTo>
                  <a:cubicBezTo>
                    <a:pt x="2924" y="1933"/>
                    <a:pt x="3025" y="1933"/>
                    <a:pt x="3125" y="1933"/>
                  </a:cubicBezTo>
                  <a:cubicBezTo>
                    <a:pt x="3726" y="1949"/>
                    <a:pt x="4328" y="1966"/>
                    <a:pt x="4930" y="1983"/>
                  </a:cubicBezTo>
                  <a:cubicBezTo>
                    <a:pt x="4970" y="1974"/>
                    <a:pt x="5011" y="1970"/>
                    <a:pt x="5053" y="1970"/>
                  </a:cubicBezTo>
                  <a:cubicBezTo>
                    <a:pt x="5168" y="1970"/>
                    <a:pt x="5287" y="2001"/>
                    <a:pt x="5397" y="2050"/>
                  </a:cubicBezTo>
                  <a:cubicBezTo>
                    <a:pt x="4645" y="2384"/>
                    <a:pt x="3944" y="2701"/>
                    <a:pt x="3242" y="3019"/>
                  </a:cubicBezTo>
                  <a:cubicBezTo>
                    <a:pt x="2290" y="3420"/>
                    <a:pt x="1354" y="3821"/>
                    <a:pt x="368" y="4155"/>
                  </a:cubicBezTo>
                  <a:cubicBezTo>
                    <a:pt x="335" y="4172"/>
                    <a:pt x="285" y="4188"/>
                    <a:pt x="251" y="4205"/>
                  </a:cubicBezTo>
                  <a:cubicBezTo>
                    <a:pt x="117" y="4272"/>
                    <a:pt x="0" y="4339"/>
                    <a:pt x="51" y="4522"/>
                  </a:cubicBezTo>
                  <a:cubicBezTo>
                    <a:pt x="76" y="4637"/>
                    <a:pt x="189" y="4713"/>
                    <a:pt x="308" y="4713"/>
                  </a:cubicBezTo>
                  <a:cubicBezTo>
                    <a:pt x="345" y="4713"/>
                    <a:pt x="382" y="4705"/>
                    <a:pt x="418" y="4690"/>
                  </a:cubicBezTo>
                  <a:cubicBezTo>
                    <a:pt x="970" y="4489"/>
                    <a:pt x="1521" y="4305"/>
                    <a:pt x="2072" y="4088"/>
                  </a:cubicBezTo>
                  <a:cubicBezTo>
                    <a:pt x="3075" y="3720"/>
                    <a:pt x="4061" y="3286"/>
                    <a:pt x="5030" y="2835"/>
                  </a:cubicBezTo>
                  <a:cubicBezTo>
                    <a:pt x="5113" y="2780"/>
                    <a:pt x="5207" y="2747"/>
                    <a:pt x="5294" y="2747"/>
                  </a:cubicBezTo>
                  <a:cubicBezTo>
                    <a:pt x="5312" y="2747"/>
                    <a:pt x="5330" y="2748"/>
                    <a:pt x="5347" y="2751"/>
                  </a:cubicBezTo>
                  <a:cubicBezTo>
                    <a:pt x="5063" y="3069"/>
                    <a:pt x="4796" y="3370"/>
                    <a:pt x="4545" y="3670"/>
                  </a:cubicBezTo>
                  <a:cubicBezTo>
                    <a:pt x="4445" y="3754"/>
                    <a:pt x="4361" y="3854"/>
                    <a:pt x="4295" y="3954"/>
                  </a:cubicBezTo>
                  <a:cubicBezTo>
                    <a:pt x="4194" y="4055"/>
                    <a:pt x="4211" y="4238"/>
                    <a:pt x="4328" y="4322"/>
                  </a:cubicBezTo>
                  <a:cubicBezTo>
                    <a:pt x="4378" y="4372"/>
                    <a:pt x="4441" y="4397"/>
                    <a:pt x="4503" y="4397"/>
                  </a:cubicBezTo>
                  <a:cubicBezTo>
                    <a:pt x="4566" y="4397"/>
                    <a:pt x="4629" y="4372"/>
                    <a:pt x="4679" y="4322"/>
                  </a:cubicBezTo>
                  <a:cubicBezTo>
                    <a:pt x="4762" y="4238"/>
                    <a:pt x="4863" y="4155"/>
                    <a:pt x="4946" y="4055"/>
                  </a:cubicBezTo>
                  <a:cubicBezTo>
                    <a:pt x="5481" y="3470"/>
                    <a:pt x="6032" y="2868"/>
                    <a:pt x="6567" y="2267"/>
                  </a:cubicBezTo>
                  <a:cubicBezTo>
                    <a:pt x="6701" y="2100"/>
                    <a:pt x="6884" y="1966"/>
                    <a:pt x="7085" y="1866"/>
                  </a:cubicBezTo>
                  <a:cubicBezTo>
                    <a:pt x="7920" y="1465"/>
                    <a:pt x="8739" y="1047"/>
                    <a:pt x="9558" y="646"/>
                  </a:cubicBezTo>
                  <a:cubicBezTo>
                    <a:pt x="9675" y="596"/>
                    <a:pt x="9792" y="529"/>
                    <a:pt x="9875" y="446"/>
                  </a:cubicBezTo>
                  <a:cubicBezTo>
                    <a:pt x="9959" y="362"/>
                    <a:pt x="9975" y="245"/>
                    <a:pt x="9925" y="145"/>
                  </a:cubicBezTo>
                  <a:cubicBezTo>
                    <a:pt x="9885" y="52"/>
                    <a:pt x="9803" y="1"/>
                    <a:pt x="97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94"/>
            <p:cNvSpPr/>
            <p:nvPr/>
          </p:nvSpPr>
          <p:spPr>
            <a:xfrm>
              <a:off x="1994569" y="1103266"/>
              <a:ext cx="108746" cy="300020"/>
            </a:xfrm>
            <a:custGeom>
              <a:rect b="b" l="l" r="r" t="t"/>
              <a:pathLst>
                <a:path extrusionOk="0" h="9361" w="3393">
                  <a:moveTo>
                    <a:pt x="2023" y="1"/>
                  </a:moveTo>
                  <a:cubicBezTo>
                    <a:pt x="1844" y="1"/>
                    <a:pt x="1754" y="138"/>
                    <a:pt x="1738" y="453"/>
                  </a:cubicBezTo>
                  <a:cubicBezTo>
                    <a:pt x="1688" y="1122"/>
                    <a:pt x="1654" y="1773"/>
                    <a:pt x="1621" y="2442"/>
                  </a:cubicBezTo>
                  <a:cubicBezTo>
                    <a:pt x="1621" y="2592"/>
                    <a:pt x="1571" y="2742"/>
                    <a:pt x="1504" y="2893"/>
                  </a:cubicBezTo>
                  <a:cubicBezTo>
                    <a:pt x="1036" y="3879"/>
                    <a:pt x="568" y="4881"/>
                    <a:pt x="101" y="5867"/>
                  </a:cubicBezTo>
                  <a:cubicBezTo>
                    <a:pt x="67" y="5934"/>
                    <a:pt x="50" y="6001"/>
                    <a:pt x="34" y="6067"/>
                  </a:cubicBezTo>
                  <a:cubicBezTo>
                    <a:pt x="0" y="6168"/>
                    <a:pt x="34" y="6268"/>
                    <a:pt x="134" y="6318"/>
                  </a:cubicBezTo>
                  <a:cubicBezTo>
                    <a:pt x="167" y="6345"/>
                    <a:pt x="209" y="6358"/>
                    <a:pt x="252" y="6358"/>
                  </a:cubicBezTo>
                  <a:cubicBezTo>
                    <a:pt x="316" y="6358"/>
                    <a:pt x="385" y="6328"/>
                    <a:pt x="435" y="6268"/>
                  </a:cubicBezTo>
                  <a:cubicBezTo>
                    <a:pt x="502" y="6184"/>
                    <a:pt x="552" y="6101"/>
                    <a:pt x="602" y="6001"/>
                  </a:cubicBezTo>
                  <a:cubicBezTo>
                    <a:pt x="869" y="5466"/>
                    <a:pt x="1136" y="4948"/>
                    <a:pt x="1404" y="4430"/>
                  </a:cubicBezTo>
                  <a:cubicBezTo>
                    <a:pt x="1471" y="4647"/>
                    <a:pt x="1471" y="4864"/>
                    <a:pt x="1421" y="5098"/>
                  </a:cubicBezTo>
                  <a:cubicBezTo>
                    <a:pt x="1354" y="6368"/>
                    <a:pt x="1237" y="7638"/>
                    <a:pt x="1086" y="8925"/>
                  </a:cubicBezTo>
                  <a:cubicBezTo>
                    <a:pt x="1086" y="8958"/>
                    <a:pt x="1070" y="9008"/>
                    <a:pt x="1070" y="9041"/>
                  </a:cubicBezTo>
                  <a:cubicBezTo>
                    <a:pt x="1053" y="9192"/>
                    <a:pt x="1103" y="9326"/>
                    <a:pt x="1270" y="9359"/>
                  </a:cubicBezTo>
                  <a:cubicBezTo>
                    <a:pt x="1282" y="9360"/>
                    <a:pt x="1294" y="9361"/>
                    <a:pt x="1305" y="9361"/>
                  </a:cubicBezTo>
                  <a:cubicBezTo>
                    <a:pt x="1449" y="9361"/>
                    <a:pt x="1524" y="9264"/>
                    <a:pt x="1571" y="9125"/>
                  </a:cubicBezTo>
                  <a:cubicBezTo>
                    <a:pt x="1604" y="8975"/>
                    <a:pt x="1621" y="8824"/>
                    <a:pt x="1638" y="8674"/>
                  </a:cubicBezTo>
                  <a:cubicBezTo>
                    <a:pt x="1788" y="7471"/>
                    <a:pt x="1922" y="6268"/>
                    <a:pt x="2005" y="5065"/>
                  </a:cubicBezTo>
                  <a:cubicBezTo>
                    <a:pt x="1989" y="4898"/>
                    <a:pt x="2005" y="4747"/>
                    <a:pt x="2089" y="4614"/>
                  </a:cubicBezTo>
                  <a:cubicBezTo>
                    <a:pt x="2206" y="4781"/>
                    <a:pt x="2273" y="4965"/>
                    <a:pt x="2323" y="5148"/>
                  </a:cubicBezTo>
                  <a:cubicBezTo>
                    <a:pt x="2490" y="5666"/>
                    <a:pt x="2640" y="6184"/>
                    <a:pt x="2807" y="6702"/>
                  </a:cubicBezTo>
                  <a:cubicBezTo>
                    <a:pt x="2824" y="6786"/>
                    <a:pt x="2857" y="6869"/>
                    <a:pt x="2891" y="6936"/>
                  </a:cubicBezTo>
                  <a:cubicBezTo>
                    <a:pt x="2931" y="7029"/>
                    <a:pt x="3013" y="7080"/>
                    <a:pt x="3104" y="7080"/>
                  </a:cubicBezTo>
                  <a:cubicBezTo>
                    <a:pt x="3127" y="7080"/>
                    <a:pt x="3151" y="7077"/>
                    <a:pt x="3175" y="7070"/>
                  </a:cubicBezTo>
                  <a:cubicBezTo>
                    <a:pt x="3292" y="7053"/>
                    <a:pt x="3375" y="6970"/>
                    <a:pt x="3392" y="6853"/>
                  </a:cubicBezTo>
                  <a:cubicBezTo>
                    <a:pt x="3392" y="6719"/>
                    <a:pt x="3375" y="6602"/>
                    <a:pt x="3325" y="6485"/>
                  </a:cubicBezTo>
                  <a:cubicBezTo>
                    <a:pt x="2991" y="5416"/>
                    <a:pt x="2690" y="4346"/>
                    <a:pt x="2256" y="3310"/>
                  </a:cubicBezTo>
                  <a:cubicBezTo>
                    <a:pt x="2189" y="3143"/>
                    <a:pt x="2156" y="2943"/>
                    <a:pt x="2172" y="2742"/>
                  </a:cubicBezTo>
                  <a:cubicBezTo>
                    <a:pt x="2223" y="1990"/>
                    <a:pt x="2256" y="1239"/>
                    <a:pt x="2289" y="487"/>
                  </a:cubicBezTo>
                  <a:cubicBezTo>
                    <a:pt x="2306" y="153"/>
                    <a:pt x="2239" y="19"/>
                    <a:pt x="2055" y="2"/>
                  </a:cubicBezTo>
                  <a:cubicBezTo>
                    <a:pt x="2044" y="1"/>
                    <a:pt x="2034" y="1"/>
                    <a:pt x="20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94"/>
            <p:cNvSpPr/>
            <p:nvPr/>
          </p:nvSpPr>
          <p:spPr>
            <a:xfrm>
              <a:off x="761285" y="1034776"/>
              <a:ext cx="320276" cy="106662"/>
            </a:xfrm>
            <a:custGeom>
              <a:rect b="b" l="l" r="r" t="t"/>
              <a:pathLst>
                <a:path extrusionOk="0" h="3328" w="9993">
                  <a:moveTo>
                    <a:pt x="3769" y="0"/>
                  </a:moveTo>
                  <a:cubicBezTo>
                    <a:pt x="3678" y="0"/>
                    <a:pt x="3594" y="37"/>
                    <a:pt x="3543" y="151"/>
                  </a:cubicBezTo>
                  <a:cubicBezTo>
                    <a:pt x="3476" y="335"/>
                    <a:pt x="3593" y="435"/>
                    <a:pt x="3743" y="502"/>
                  </a:cubicBezTo>
                  <a:cubicBezTo>
                    <a:pt x="4244" y="736"/>
                    <a:pt x="4762" y="970"/>
                    <a:pt x="5264" y="1203"/>
                  </a:cubicBezTo>
                  <a:cubicBezTo>
                    <a:pt x="5347" y="1237"/>
                    <a:pt x="5447" y="1254"/>
                    <a:pt x="5514" y="1371"/>
                  </a:cubicBezTo>
                  <a:lnTo>
                    <a:pt x="5531" y="1371"/>
                  </a:lnTo>
                  <a:cubicBezTo>
                    <a:pt x="5394" y="1412"/>
                    <a:pt x="5256" y="1442"/>
                    <a:pt x="5128" y="1442"/>
                  </a:cubicBezTo>
                  <a:cubicBezTo>
                    <a:pt x="5100" y="1442"/>
                    <a:pt x="5073" y="1440"/>
                    <a:pt x="5046" y="1437"/>
                  </a:cubicBezTo>
                  <a:cubicBezTo>
                    <a:pt x="3576" y="1571"/>
                    <a:pt x="2106" y="1705"/>
                    <a:pt x="635" y="1838"/>
                  </a:cubicBezTo>
                  <a:cubicBezTo>
                    <a:pt x="485" y="1855"/>
                    <a:pt x="335" y="1872"/>
                    <a:pt x="184" y="1905"/>
                  </a:cubicBezTo>
                  <a:cubicBezTo>
                    <a:pt x="67" y="1939"/>
                    <a:pt x="0" y="2056"/>
                    <a:pt x="17" y="2173"/>
                  </a:cubicBezTo>
                  <a:cubicBezTo>
                    <a:pt x="34" y="2290"/>
                    <a:pt x="134" y="2373"/>
                    <a:pt x="251" y="2373"/>
                  </a:cubicBezTo>
                  <a:cubicBezTo>
                    <a:pt x="351" y="2373"/>
                    <a:pt x="435" y="2373"/>
                    <a:pt x="535" y="2356"/>
                  </a:cubicBezTo>
                  <a:cubicBezTo>
                    <a:pt x="2039" y="2239"/>
                    <a:pt x="3526" y="2122"/>
                    <a:pt x="5030" y="2006"/>
                  </a:cubicBezTo>
                  <a:cubicBezTo>
                    <a:pt x="5080" y="2006"/>
                    <a:pt x="5126" y="1997"/>
                    <a:pt x="5174" y="1997"/>
                  </a:cubicBezTo>
                  <a:cubicBezTo>
                    <a:pt x="5222" y="1997"/>
                    <a:pt x="5272" y="2006"/>
                    <a:pt x="5331" y="2039"/>
                  </a:cubicBezTo>
                  <a:cubicBezTo>
                    <a:pt x="5314" y="2156"/>
                    <a:pt x="5214" y="2173"/>
                    <a:pt x="5147" y="2223"/>
                  </a:cubicBezTo>
                  <a:cubicBezTo>
                    <a:pt x="4879" y="2356"/>
                    <a:pt x="4629" y="2507"/>
                    <a:pt x="4361" y="2640"/>
                  </a:cubicBezTo>
                  <a:cubicBezTo>
                    <a:pt x="4261" y="2691"/>
                    <a:pt x="4178" y="2741"/>
                    <a:pt x="4077" y="2808"/>
                  </a:cubicBezTo>
                  <a:cubicBezTo>
                    <a:pt x="3944" y="2874"/>
                    <a:pt x="3894" y="3041"/>
                    <a:pt x="3960" y="3175"/>
                  </a:cubicBezTo>
                  <a:cubicBezTo>
                    <a:pt x="4004" y="3272"/>
                    <a:pt x="4095" y="3328"/>
                    <a:pt x="4196" y="3328"/>
                  </a:cubicBezTo>
                  <a:cubicBezTo>
                    <a:pt x="4251" y="3328"/>
                    <a:pt x="4308" y="3311"/>
                    <a:pt x="4361" y="3275"/>
                  </a:cubicBezTo>
                  <a:cubicBezTo>
                    <a:pt x="4662" y="3142"/>
                    <a:pt x="4946" y="2975"/>
                    <a:pt x="5247" y="2808"/>
                  </a:cubicBezTo>
                  <a:cubicBezTo>
                    <a:pt x="5498" y="2691"/>
                    <a:pt x="5748" y="2540"/>
                    <a:pt x="5999" y="2373"/>
                  </a:cubicBezTo>
                  <a:cubicBezTo>
                    <a:pt x="6534" y="1972"/>
                    <a:pt x="7185" y="1772"/>
                    <a:pt x="7870" y="1772"/>
                  </a:cubicBezTo>
                  <a:cubicBezTo>
                    <a:pt x="8388" y="1772"/>
                    <a:pt x="8923" y="1688"/>
                    <a:pt x="9441" y="1655"/>
                  </a:cubicBezTo>
                  <a:cubicBezTo>
                    <a:pt x="9508" y="1638"/>
                    <a:pt x="9591" y="1638"/>
                    <a:pt x="9658" y="1621"/>
                  </a:cubicBezTo>
                  <a:cubicBezTo>
                    <a:pt x="9859" y="1588"/>
                    <a:pt x="9992" y="1454"/>
                    <a:pt x="9959" y="1304"/>
                  </a:cubicBezTo>
                  <a:cubicBezTo>
                    <a:pt x="9930" y="1158"/>
                    <a:pt x="9812" y="1063"/>
                    <a:pt x="9672" y="1063"/>
                  </a:cubicBezTo>
                  <a:cubicBezTo>
                    <a:pt x="9651" y="1063"/>
                    <a:pt x="9629" y="1066"/>
                    <a:pt x="9608" y="1070"/>
                  </a:cubicBezTo>
                  <a:cubicBezTo>
                    <a:pt x="9107" y="1103"/>
                    <a:pt x="8605" y="1137"/>
                    <a:pt x="8121" y="1203"/>
                  </a:cubicBezTo>
                  <a:cubicBezTo>
                    <a:pt x="7919" y="1238"/>
                    <a:pt x="7716" y="1255"/>
                    <a:pt x="7516" y="1255"/>
                  </a:cubicBezTo>
                  <a:cubicBezTo>
                    <a:pt x="7037" y="1255"/>
                    <a:pt x="6568" y="1158"/>
                    <a:pt x="6133" y="970"/>
                  </a:cubicBezTo>
                  <a:cubicBezTo>
                    <a:pt x="5598" y="736"/>
                    <a:pt x="5046" y="535"/>
                    <a:pt x="4512" y="285"/>
                  </a:cubicBezTo>
                  <a:cubicBezTo>
                    <a:pt x="4328" y="184"/>
                    <a:pt x="4127" y="117"/>
                    <a:pt x="3944" y="34"/>
                  </a:cubicBezTo>
                  <a:cubicBezTo>
                    <a:pt x="3886" y="15"/>
                    <a:pt x="3826" y="0"/>
                    <a:pt x="37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94"/>
            <p:cNvSpPr/>
            <p:nvPr/>
          </p:nvSpPr>
          <p:spPr>
            <a:xfrm>
              <a:off x="964771" y="1164290"/>
              <a:ext cx="153744" cy="243644"/>
            </a:xfrm>
            <a:custGeom>
              <a:rect b="b" l="l" r="r" t="t"/>
              <a:pathLst>
                <a:path extrusionOk="0" h="7602" w="4797">
                  <a:moveTo>
                    <a:pt x="4491" y="1"/>
                  </a:moveTo>
                  <a:cubicBezTo>
                    <a:pt x="4394" y="1"/>
                    <a:pt x="4299" y="56"/>
                    <a:pt x="4245" y="153"/>
                  </a:cubicBezTo>
                  <a:cubicBezTo>
                    <a:pt x="4094" y="387"/>
                    <a:pt x="3944" y="621"/>
                    <a:pt x="3810" y="872"/>
                  </a:cubicBezTo>
                  <a:cubicBezTo>
                    <a:pt x="3510" y="1457"/>
                    <a:pt x="3075" y="1975"/>
                    <a:pt x="2540" y="2376"/>
                  </a:cubicBezTo>
                  <a:cubicBezTo>
                    <a:pt x="1922" y="2827"/>
                    <a:pt x="1354" y="3345"/>
                    <a:pt x="769" y="3829"/>
                  </a:cubicBezTo>
                  <a:cubicBezTo>
                    <a:pt x="686" y="3896"/>
                    <a:pt x="602" y="3980"/>
                    <a:pt x="519" y="4046"/>
                  </a:cubicBezTo>
                  <a:cubicBezTo>
                    <a:pt x="418" y="4180"/>
                    <a:pt x="352" y="4330"/>
                    <a:pt x="502" y="4464"/>
                  </a:cubicBezTo>
                  <a:cubicBezTo>
                    <a:pt x="552" y="4508"/>
                    <a:pt x="600" y="4526"/>
                    <a:pt x="647" y="4526"/>
                  </a:cubicBezTo>
                  <a:cubicBezTo>
                    <a:pt x="724" y="4526"/>
                    <a:pt x="797" y="4477"/>
                    <a:pt x="870" y="4414"/>
                  </a:cubicBezTo>
                  <a:cubicBezTo>
                    <a:pt x="1237" y="4113"/>
                    <a:pt x="1605" y="3829"/>
                    <a:pt x="1989" y="3528"/>
                  </a:cubicBezTo>
                  <a:cubicBezTo>
                    <a:pt x="2051" y="3482"/>
                    <a:pt x="2098" y="3393"/>
                    <a:pt x="2224" y="3393"/>
                  </a:cubicBezTo>
                  <a:cubicBezTo>
                    <a:pt x="2234" y="3393"/>
                    <a:pt x="2245" y="3394"/>
                    <a:pt x="2256" y="3395"/>
                  </a:cubicBezTo>
                  <a:cubicBezTo>
                    <a:pt x="1972" y="3896"/>
                    <a:pt x="1688" y="4381"/>
                    <a:pt x="1404" y="4865"/>
                  </a:cubicBezTo>
                  <a:cubicBezTo>
                    <a:pt x="970" y="5617"/>
                    <a:pt x="535" y="6352"/>
                    <a:pt x="118" y="7104"/>
                  </a:cubicBezTo>
                  <a:cubicBezTo>
                    <a:pt x="84" y="7154"/>
                    <a:pt x="51" y="7204"/>
                    <a:pt x="34" y="7254"/>
                  </a:cubicBezTo>
                  <a:cubicBezTo>
                    <a:pt x="1" y="7355"/>
                    <a:pt x="34" y="7488"/>
                    <a:pt x="118" y="7555"/>
                  </a:cubicBezTo>
                  <a:cubicBezTo>
                    <a:pt x="162" y="7587"/>
                    <a:pt x="211" y="7602"/>
                    <a:pt x="258" y="7602"/>
                  </a:cubicBezTo>
                  <a:cubicBezTo>
                    <a:pt x="336" y="7602"/>
                    <a:pt x="410" y="7561"/>
                    <a:pt x="452" y="7488"/>
                  </a:cubicBezTo>
                  <a:cubicBezTo>
                    <a:pt x="619" y="7254"/>
                    <a:pt x="769" y="7037"/>
                    <a:pt x="903" y="6787"/>
                  </a:cubicBezTo>
                  <a:cubicBezTo>
                    <a:pt x="1421" y="5934"/>
                    <a:pt x="1922" y="5066"/>
                    <a:pt x="2440" y="4197"/>
                  </a:cubicBezTo>
                  <a:cubicBezTo>
                    <a:pt x="2490" y="4130"/>
                    <a:pt x="2557" y="4046"/>
                    <a:pt x="2607" y="3980"/>
                  </a:cubicBezTo>
                  <a:lnTo>
                    <a:pt x="2674" y="3996"/>
                  </a:lnTo>
                  <a:cubicBezTo>
                    <a:pt x="2607" y="4381"/>
                    <a:pt x="2557" y="4765"/>
                    <a:pt x="2490" y="5149"/>
                  </a:cubicBezTo>
                  <a:cubicBezTo>
                    <a:pt x="2423" y="5550"/>
                    <a:pt x="2457" y="5717"/>
                    <a:pt x="2657" y="5751"/>
                  </a:cubicBezTo>
                  <a:cubicBezTo>
                    <a:pt x="2682" y="5757"/>
                    <a:pt x="2705" y="5760"/>
                    <a:pt x="2727" y="5760"/>
                  </a:cubicBezTo>
                  <a:cubicBezTo>
                    <a:pt x="2886" y="5760"/>
                    <a:pt x="2983" y="5597"/>
                    <a:pt x="3042" y="5216"/>
                  </a:cubicBezTo>
                  <a:cubicBezTo>
                    <a:pt x="3175" y="4431"/>
                    <a:pt x="3326" y="3629"/>
                    <a:pt x="3443" y="2843"/>
                  </a:cubicBezTo>
                  <a:cubicBezTo>
                    <a:pt x="3510" y="2493"/>
                    <a:pt x="3660" y="2175"/>
                    <a:pt x="3860" y="1891"/>
                  </a:cubicBezTo>
                  <a:cubicBezTo>
                    <a:pt x="4111" y="1473"/>
                    <a:pt x="4362" y="1056"/>
                    <a:pt x="4612" y="638"/>
                  </a:cubicBezTo>
                  <a:cubicBezTo>
                    <a:pt x="4646" y="571"/>
                    <a:pt x="4679" y="521"/>
                    <a:pt x="4713" y="454"/>
                  </a:cubicBezTo>
                  <a:cubicBezTo>
                    <a:pt x="4796" y="304"/>
                    <a:pt x="4796" y="153"/>
                    <a:pt x="4646" y="53"/>
                  </a:cubicBezTo>
                  <a:cubicBezTo>
                    <a:pt x="4598" y="18"/>
                    <a:pt x="4545" y="1"/>
                    <a:pt x="44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2" name="Google Shape;1302;p94"/>
          <p:cNvGrpSpPr/>
          <p:nvPr/>
        </p:nvGrpSpPr>
        <p:grpSpPr>
          <a:xfrm rot="8739485">
            <a:off x="7355945" y="3926907"/>
            <a:ext cx="2300498" cy="1345029"/>
            <a:chOff x="721672" y="533706"/>
            <a:chExt cx="1544425" cy="902977"/>
          </a:xfrm>
        </p:grpSpPr>
        <p:sp>
          <p:nvSpPr>
            <p:cNvPr id="1303" name="Google Shape;1303;p94"/>
            <p:cNvSpPr/>
            <p:nvPr/>
          </p:nvSpPr>
          <p:spPr>
            <a:xfrm>
              <a:off x="721672" y="533706"/>
              <a:ext cx="1544425" cy="902977"/>
            </a:xfrm>
            <a:custGeom>
              <a:rect b="b" l="l" r="r" t="t"/>
              <a:pathLst>
                <a:path extrusionOk="0" h="28174" w="48188">
                  <a:moveTo>
                    <a:pt x="18130" y="1"/>
                  </a:moveTo>
                  <a:cubicBezTo>
                    <a:pt x="17870" y="1"/>
                    <a:pt x="17623" y="177"/>
                    <a:pt x="17460" y="530"/>
                  </a:cubicBezTo>
                  <a:cubicBezTo>
                    <a:pt x="17243" y="981"/>
                    <a:pt x="17093" y="1466"/>
                    <a:pt x="17043" y="1967"/>
                  </a:cubicBezTo>
                  <a:cubicBezTo>
                    <a:pt x="16926" y="3320"/>
                    <a:pt x="16909" y="4690"/>
                    <a:pt x="17210" y="6027"/>
                  </a:cubicBezTo>
                  <a:cubicBezTo>
                    <a:pt x="17594" y="7698"/>
                    <a:pt x="18129" y="9319"/>
                    <a:pt x="19081" y="10756"/>
                  </a:cubicBezTo>
                  <a:cubicBezTo>
                    <a:pt x="19115" y="10822"/>
                    <a:pt x="19131" y="10889"/>
                    <a:pt x="19165" y="10956"/>
                  </a:cubicBezTo>
                  <a:cubicBezTo>
                    <a:pt x="18597" y="10572"/>
                    <a:pt x="18079" y="10221"/>
                    <a:pt x="17577" y="9853"/>
                  </a:cubicBezTo>
                  <a:cubicBezTo>
                    <a:pt x="15038" y="8116"/>
                    <a:pt x="12097" y="7046"/>
                    <a:pt x="9023" y="6779"/>
                  </a:cubicBezTo>
                  <a:cubicBezTo>
                    <a:pt x="8455" y="6729"/>
                    <a:pt x="7886" y="6645"/>
                    <a:pt x="7318" y="6578"/>
                  </a:cubicBezTo>
                  <a:cubicBezTo>
                    <a:pt x="7218" y="6570"/>
                    <a:pt x="7122" y="6566"/>
                    <a:pt x="7026" y="6566"/>
                  </a:cubicBezTo>
                  <a:cubicBezTo>
                    <a:pt x="6930" y="6566"/>
                    <a:pt x="6834" y="6570"/>
                    <a:pt x="6734" y="6578"/>
                  </a:cubicBezTo>
                  <a:cubicBezTo>
                    <a:pt x="6299" y="6629"/>
                    <a:pt x="6032" y="7063"/>
                    <a:pt x="6165" y="7481"/>
                  </a:cubicBezTo>
                  <a:cubicBezTo>
                    <a:pt x="6232" y="7681"/>
                    <a:pt x="6333" y="7865"/>
                    <a:pt x="6450" y="8032"/>
                  </a:cubicBezTo>
                  <a:cubicBezTo>
                    <a:pt x="7084" y="9018"/>
                    <a:pt x="7987" y="9753"/>
                    <a:pt x="8939" y="10405"/>
                  </a:cubicBezTo>
                  <a:cubicBezTo>
                    <a:pt x="11262" y="11992"/>
                    <a:pt x="13835" y="12878"/>
                    <a:pt x="16592" y="13228"/>
                  </a:cubicBezTo>
                  <a:cubicBezTo>
                    <a:pt x="17494" y="13345"/>
                    <a:pt x="18396" y="13412"/>
                    <a:pt x="19332" y="13479"/>
                  </a:cubicBezTo>
                  <a:cubicBezTo>
                    <a:pt x="19265" y="13563"/>
                    <a:pt x="19165" y="13629"/>
                    <a:pt x="19048" y="13646"/>
                  </a:cubicBezTo>
                  <a:cubicBezTo>
                    <a:pt x="17728" y="14147"/>
                    <a:pt x="16441" y="14749"/>
                    <a:pt x="15222" y="15434"/>
                  </a:cubicBezTo>
                  <a:cubicBezTo>
                    <a:pt x="15127" y="15491"/>
                    <a:pt x="15021" y="15521"/>
                    <a:pt x="14914" y="15521"/>
                  </a:cubicBezTo>
                  <a:cubicBezTo>
                    <a:pt x="14832" y="15521"/>
                    <a:pt x="14750" y="15504"/>
                    <a:pt x="14670" y="15467"/>
                  </a:cubicBezTo>
                  <a:cubicBezTo>
                    <a:pt x="12910" y="14814"/>
                    <a:pt x="11167" y="14487"/>
                    <a:pt x="9440" y="14487"/>
                  </a:cubicBezTo>
                  <a:cubicBezTo>
                    <a:pt x="7281" y="14487"/>
                    <a:pt x="5148" y="14998"/>
                    <a:pt x="3041" y="16019"/>
                  </a:cubicBezTo>
                  <a:cubicBezTo>
                    <a:pt x="2206" y="16420"/>
                    <a:pt x="1420" y="16871"/>
                    <a:pt x="618" y="17322"/>
                  </a:cubicBezTo>
                  <a:cubicBezTo>
                    <a:pt x="0" y="17673"/>
                    <a:pt x="234" y="18274"/>
                    <a:pt x="652" y="18475"/>
                  </a:cubicBezTo>
                  <a:cubicBezTo>
                    <a:pt x="718" y="18492"/>
                    <a:pt x="785" y="18525"/>
                    <a:pt x="852" y="18542"/>
                  </a:cubicBezTo>
                  <a:cubicBezTo>
                    <a:pt x="2594" y="19185"/>
                    <a:pt x="4351" y="19494"/>
                    <a:pt x="6117" y="19494"/>
                  </a:cubicBezTo>
                  <a:cubicBezTo>
                    <a:pt x="7653" y="19494"/>
                    <a:pt x="9197" y="19260"/>
                    <a:pt x="10744" y="18809"/>
                  </a:cubicBezTo>
                  <a:cubicBezTo>
                    <a:pt x="10844" y="18776"/>
                    <a:pt x="10944" y="18742"/>
                    <a:pt x="11078" y="18709"/>
                  </a:cubicBezTo>
                  <a:lnTo>
                    <a:pt x="11078" y="18709"/>
                  </a:lnTo>
                  <a:cubicBezTo>
                    <a:pt x="11095" y="18876"/>
                    <a:pt x="10961" y="18943"/>
                    <a:pt x="10894" y="19010"/>
                  </a:cubicBezTo>
                  <a:cubicBezTo>
                    <a:pt x="10125" y="19845"/>
                    <a:pt x="9424" y="20731"/>
                    <a:pt x="8822" y="21683"/>
                  </a:cubicBezTo>
                  <a:cubicBezTo>
                    <a:pt x="8020" y="22986"/>
                    <a:pt x="7502" y="24457"/>
                    <a:pt x="7285" y="25977"/>
                  </a:cubicBezTo>
                  <a:cubicBezTo>
                    <a:pt x="7218" y="26445"/>
                    <a:pt x="7168" y="26913"/>
                    <a:pt x="7118" y="27397"/>
                  </a:cubicBezTo>
                  <a:cubicBezTo>
                    <a:pt x="7068" y="27564"/>
                    <a:pt x="7118" y="27748"/>
                    <a:pt x="7218" y="27915"/>
                  </a:cubicBezTo>
                  <a:cubicBezTo>
                    <a:pt x="7313" y="28085"/>
                    <a:pt x="7489" y="28173"/>
                    <a:pt x="7673" y="28173"/>
                  </a:cubicBezTo>
                  <a:cubicBezTo>
                    <a:pt x="7779" y="28173"/>
                    <a:pt x="7889" y="28144"/>
                    <a:pt x="7987" y="28082"/>
                  </a:cubicBezTo>
                  <a:cubicBezTo>
                    <a:pt x="8054" y="28049"/>
                    <a:pt x="8120" y="27999"/>
                    <a:pt x="8187" y="27932"/>
                  </a:cubicBezTo>
                  <a:cubicBezTo>
                    <a:pt x="9357" y="26796"/>
                    <a:pt x="10493" y="25643"/>
                    <a:pt x="11412" y="24273"/>
                  </a:cubicBezTo>
                  <a:cubicBezTo>
                    <a:pt x="12130" y="23220"/>
                    <a:pt x="12699" y="22067"/>
                    <a:pt x="13116" y="20848"/>
                  </a:cubicBezTo>
                  <a:cubicBezTo>
                    <a:pt x="13484" y="19761"/>
                    <a:pt x="13768" y="18659"/>
                    <a:pt x="13935" y="17523"/>
                  </a:cubicBezTo>
                  <a:cubicBezTo>
                    <a:pt x="13952" y="17339"/>
                    <a:pt x="14069" y="17155"/>
                    <a:pt x="14236" y="17071"/>
                  </a:cubicBezTo>
                  <a:cubicBezTo>
                    <a:pt x="15188" y="16520"/>
                    <a:pt x="16174" y="16019"/>
                    <a:pt x="17176" y="15584"/>
                  </a:cubicBezTo>
                  <a:cubicBezTo>
                    <a:pt x="18964" y="14766"/>
                    <a:pt x="20769" y="14064"/>
                    <a:pt x="22707" y="13730"/>
                  </a:cubicBezTo>
                  <a:cubicBezTo>
                    <a:pt x="22813" y="13698"/>
                    <a:pt x="22912" y="13686"/>
                    <a:pt x="23013" y="13686"/>
                  </a:cubicBezTo>
                  <a:cubicBezTo>
                    <a:pt x="23071" y="13686"/>
                    <a:pt x="23130" y="13690"/>
                    <a:pt x="23192" y="13696"/>
                  </a:cubicBezTo>
                  <a:cubicBezTo>
                    <a:pt x="23108" y="13813"/>
                    <a:pt x="23008" y="13930"/>
                    <a:pt x="22891" y="13997"/>
                  </a:cubicBezTo>
                  <a:cubicBezTo>
                    <a:pt x="21187" y="15534"/>
                    <a:pt x="19766" y="17339"/>
                    <a:pt x="18697" y="19360"/>
                  </a:cubicBezTo>
                  <a:cubicBezTo>
                    <a:pt x="17962" y="20781"/>
                    <a:pt x="17427" y="22284"/>
                    <a:pt x="17110" y="23838"/>
                  </a:cubicBezTo>
                  <a:cubicBezTo>
                    <a:pt x="17093" y="23905"/>
                    <a:pt x="17076" y="23972"/>
                    <a:pt x="17059" y="24056"/>
                  </a:cubicBezTo>
                  <a:cubicBezTo>
                    <a:pt x="16993" y="24563"/>
                    <a:pt x="17235" y="24889"/>
                    <a:pt x="17650" y="24889"/>
                  </a:cubicBezTo>
                  <a:cubicBezTo>
                    <a:pt x="17755" y="24889"/>
                    <a:pt x="17871" y="24868"/>
                    <a:pt x="17995" y="24824"/>
                  </a:cubicBezTo>
                  <a:cubicBezTo>
                    <a:pt x="18430" y="24691"/>
                    <a:pt x="18831" y="24490"/>
                    <a:pt x="19198" y="24256"/>
                  </a:cubicBezTo>
                  <a:cubicBezTo>
                    <a:pt x="20485" y="23437"/>
                    <a:pt x="21454" y="22318"/>
                    <a:pt x="22273" y="21048"/>
                  </a:cubicBezTo>
                  <a:cubicBezTo>
                    <a:pt x="22573" y="20580"/>
                    <a:pt x="22841" y="20079"/>
                    <a:pt x="23091" y="19578"/>
                  </a:cubicBezTo>
                  <a:cubicBezTo>
                    <a:pt x="23192" y="19695"/>
                    <a:pt x="23242" y="19862"/>
                    <a:pt x="23242" y="20012"/>
                  </a:cubicBezTo>
                  <a:cubicBezTo>
                    <a:pt x="23425" y="21232"/>
                    <a:pt x="23893" y="22385"/>
                    <a:pt x="24578" y="23421"/>
                  </a:cubicBezTo>
                  <a:cubicBezTo>
                    <a:pt x="25180" y="24273"/>
                    <a:pt x="25882" y="25058"/>
                    <a:pt x="26650" y="25760"/>
                  </a:cubicBezTo>
                  <a:cubicBezTo>
                    <a:pt x="26829" y="25932"/>
                    <a:pt x="27033" y="26015"/>
                    <a:pt x="27228" y="26015"/>
                  </a:cubicBezTo>
                  <a:cubicBezTo>
                    <a:pt x="27543" y="26015"/>
                    <a:pt x="27836" y="25801"/>
                    <a:pt x="27970" y="25409"/>
                  </a:cubicBezTo>
                  <a:cubicBezTo>
                    <a:pt x="28087" y="25058"/>
                    <a:pt x="28154" y="24691"/>
                    <a:pt x="28204" y="24306"/>
                  </a:cubicBezTo>
                  <a:cubicBezTo>
                    <a:pt x="28522" y="22134"/>
                    <a:pt x="28121" y="20046"/>
                    <a:pt x="27436" y="17974"/>
                  </a:cubicBezTo>
                  <a:cubicBezTo>
                    <a:pt x="26951" y="16503"/>
                    <a:pt x="26232" y="15133"/>
                    <a:pt x="25280" y="13897"/>
                  </a:cubicBezTo>
                  <a:cubicBezTo>
                    <a:pt x="25197" y="13780"/>
                    <a:pt x="25046" y="13680"/>
                    <a:pt x="25096" y="13546"/>
                  </a:cubicBezTo>
                  <a:cubicBezTo>
                    <a:pt x="25144" y="13427"/>
                    <a:pt x="25251" y="13410"/>
                    <a:pt x="25364" y="13410"/>
                  </a:cubicBezTo>
                  <a:cubicBezTo>
                    <a:pt x="25409" y="13410"/>
                    <a:pt x="25454" y="13412"/>
                    <a:pt x="25497" y="13412"/>
                  </a:cubicBezTo>
                  <a:cubicBezTo>
                    <a:pt x="26216" y="13357"/>
                    <a:pt x="26936" y="13329"/>
                    <a:pt x="27656" y="13329"/>
                  </a:cubicBezTo>
                  <a:cubicBezTo>
                    <a:pt x="29097" y="13329"/>
                    <a:pt x="30538" y="13440"/>
                    <a:pt x="31964" y="13663"/>
                  </a:cubicBezTo>
                  <a:cubicBezTo>
                    <a:pt x="34603" y="14097"/>
                    <a:pt x="37160" y="14899"/>
                    <a:pt x="39599" y="16035"/>
                  </a:cubicBezTo>
                  <a:lnTo>
                    <a:pt x="40351" y="16386"/>
                  </a:lnTo>
                  <a:cubicBezTo>
                    <a:pt x="40251" y="16475"/>
                    <a:pt x="40158" y="16483"/>
                    <a:pt x="40073" y="16483"/>
                  </a:cubicBezTo>
                  <a:cubicBezTo>
                    <a:pt x="40056" y="16483"/>
                    <a:pt x="40039" y="16483"/>
                    <a:pt x="40022" y="16483"/>
                  </a:cubicBezTo>
                  <a:cubicBezTo>
                    <a:pt x="39998" y="16483"/>
                    <a:pt x="39974" y="16483"/>
                    <a:pt x="39950" y="16487"/>
                  </a:cubicBezTo>
                  <a:cubicBezTo>
                    <a:pt x="37761" y="16553"/>
                    <a:pt x="35639" y="17222"/>
                    <a:pt x="33801" y="18408"/>
                  </a:cubicBezTo>
                  <a:cubicBezTo>
                    <a:pt x="32899" y="19026"/>
                    <a:pt x="32047" y="19711"/>
                    <a:pt x="31262" y="20463"/>
                  </a:cubicBezTo>
                  <a:cubicBezTo>
                    <a:pt x="31061" y="20647"/>
                    <a:pt x="30861" y="20831"/>
                    <a:pt x="30660" y="21031"/>
                  </a:cubicBezTo>
                  <a:cubicBezTo>
                    <a:pt x="30243" y="21466"/>
                    <a:pt x="30343" y="21984"/>
                    <a:pt x="30928" y="22168"/>
                  </a:cubicBezTo>
                  <a:cubicBezTo>
                    <a:pt x="31880" y="22481"/>
                    <a:pt x="32839" y="22677"/>
                    <a:pt x="33812" y="22677"/>
                  </a:cubicBezTo>
                  <a:cubicBezTo>
                    <a:pt x="34393" y="22677"/>
                    <a:pt x="34979" y="22608"/>
                    <a:pt x="35573" y="22452"/>
                  </a:cubicBezTo>
                  <a:cubicBezTo>
                    <a:pt x="37010" y="22084"/>
                    <a:pt x="38329" y="21382"/>
                    <a:pt x="39449" y="20396"/>
                  </a:cubicBezTo>
                  <a:cubicBezTo>
                    <a:pt x="39533" y="20330"/>
                    <a:pt x="39616" y="20263"/>
                    <a:pt x="39700" y="20179"/>
                  </a:cubicBezTo>
                  <a:cubicBezTo>
                    <a:pt x="39733" y="20179"/>
                    <a:pt x="39750" y="20162"/>
                    <a:pt x="39783" y="20162"/>
                  </a:cubicBezTo>
                  <a:cubicBezTo>
                    <a:pt x="39817" y="20196"/>
                    <a:pt x="39833" y="20229"/>
                    <a:pt x="39817" y="20279"/>
                  </a:cubicBezTo>
                  <a:cubicBezTo>
                    <a:pt x="39416" y="21549"/>
                    <a:pt x="39432" y="22853"/>
                    <a:pt x="39549" y="24173"/>
                  </a:cubicBezTo>
                  <a:cubicBezTo>
                    <a:pt x="39649" y="25192"/>
                    <a:pt x="39850" y="26211"/>
                    <a:pt x="40151" y="27197"/>
                  </a:cubicBezTo>
                  <a:cubicBezTo>
                    <a:pt x="40167" y="27247"/>
                    <a:pt x="40184" y="27297"/>
                    <a:pt x="40201" y="27347"/>
                  </a:cubicBezTo>
                  <a:cubicBezTo>
                    <a:pt x="40285" y="27661"/>
                    <a:pt x="40562" y="27853"/>
                    <a:pt x="40848" y="27853"/>
                  </a:cubicBezTo>
                  <a:cubicBezTo>
                    <a:pt x="40957" y="27853"/>
                    <a:pt x="41068" y="27825"/>
                    <a:pt x="41170" y="27765"/>
                  </a:cubicBezTo>
                  <a:cubicBezTo>
                    <a:pt x="41521" y="27598"/>
                    <a:pt x="41805" y="27347"/>
                    <a:pt x="42039" y="27046"/>
                  </a:cubicBezTo>
                  <a:cubicBezTo>
                    <a:pt x="42323" y="26679"/>
                    <a:pt x="42557" y="26278"/>
                    <a:pt x="42741" y="25860"/>
                  </a:cubicBezTo>
                  <a:cubicBezTo>
                    <a:pt x="43342" y="24640"/>
                    <a:pt x="43676" y="23320"/>
                    <a:pt x="43760" y="21967"/>
                  </a:cubicBezTo>
                  <a:cubicBezTo>
                    <a:pt x="43793" y="21065"/>
                    <a:pt x="43643" y="20146"/>
                    <a:pt x="43292" y="19310"/>
                  </a:cubicBezTo>
                  <a:cubicBezTo>
                    <a:pt x="43125" y="18876"/>
                    <a:pt x="42924" y="18475"/>
                    <a:pt x="42741" y="18057"/>
                  </a:cubicBezTo>
                  <a:cubicBezTo>
                    <a:pt x="42690" y="17957"/>
                    <a:pt x="42607" y="17873"/>
                    <a:pt x="42640" y="17723"/>
                  </a:cubicBezTo>
                  <a:cubicBezTo>
                    <a:pt x="42659" y="17721"/>
                    <a:pt x="42678" y="17721"/>
                    <a:pt x="42696" y="17721"/>
                  </a:cubicBezTo>
                  <a:cubicBezTo>
                    <a:pt x="42858" y="17721"/>
                    <a:pt x="43005" y="17785"/>
                    <a:pt x="43125" y="17890"/>
                  </a:cubicBezTo>
                  <a:cubicBezTo>
                    <a:pt x="44462" y="18742"/>
                    <a:pt x="45765" y="19661"/>
                    <a:pt x="47001" y="20664"/>
                  </a:cubicBezTo>
                  <a:cubicBezTo>
                    <a:pt x="47101" y="20747"/>
                    <a:pt x="47218" y="20831"/>
                    <a:pt x="47335" y="20914"/>
                  </a:cubicBezTo>
                  <a:cubicBezTo>
                    <a:pt x="47422" y="20968"/>
                    <a:pt x="47523" y="20995"/>
                    <a:pt x="47622" y="20995"/>
                  </a:cubicBezTo>
                  <a:cubicBezTo>
                    <a:pt x="47772" y="20995"/>
                    <a:pt x="47920" y="20934"/>
                    <a:pt x="48020" y="20814"/>
                  </a:cubicBezTo>
                  <a:cubicBezTo>
                    <a:pt x="48188" y="20614"/>
                    <a:pt x="48171" y="20313"/>
                    <a:pt x="48004" y="20112"/>
                  </a:cubicBezTo>
                  <a:cubicBezTo>
                    <a:pt x="47937" y="20062"/>
                    <a:pt x="47887" y="19995"/>
                    <a:pt x="47820" y="19945"/>
                  </a:cubicBezTo>
                  <a:cubicBezTo>
                    <a:pt x="46299" y="18776"/>
                    <a:pt x="44762" y="17606"/>
                    <a:pt x="43091" y="16637"/>
                  </a:cubicBezTo>
                  <a:cubicBezTo>
                    <a:pt x="41604" y="15785"/>
                    <a:pt x="40034" y="15033"/>
                    <a:pt x="38430" y="14381"/>
                  </a:cubicBezTo>
                  <a:cubicBezTo>
                    <a:pt x="38196" y="14298"/>
                    <a:pt x="37979" y="14181"/>
                    <a:pt x="37728" y="14114"/>
                  </a:cubicBezTo>
                  <a:cubicBezTo>
                    <a:pt x="37544" y="14064"/>
                    <a:pt x="37394" y="13897"/>
                    <a:pt x="37394" y="13696"/>
                  </a:cubicBezTo>
                  <a:cubicBezTo>
                    <a:pt x="37344" y="13362"/>
                    <a:pt x="37260" y="13045"/>
                    <a:pt x="37227" y="12710"/>
                  </a:cubicBezTo>
                  <a:cubicBezTo>
                    <a:pt x="36959" y="10555"/>
                    <a:pt x="36291" y="8450"/>
                    <a:pt x="35272" y="6528"/>
                  </a:cubicBezTo>
                  <a:cubicBezTo>
                    <a:pt x="34587" y="5258"/>
                    <a:pt x="33735" y="4106"/>
                    <a:pt x="32732" y="3053"/>
                  </a:cubicBezTo>
                  <a:cubicBezTo>
                    <a:pt x="32498" y="2802"/>
                    <a:pt x="32248" y="2568"/>
                    <a:pt x="31997" y="2318"/>
                  </a:cubicBezTo>
                  <a:cubicBezTo>
                    <a:pt x="31863" y="2167"/>
                    <a:pt x="31713" y="2067"/>
                    <a:pt x="31529" y="1984"/>
                  </a:cubicBezTo>
                  <a:cubicBezTo>
                    <a:pt x="31432" y="1937"/>
                    <a:pt x="31329" y="1915"/>
                    <a:pt x="31229" y="1915"/>
                  </a:cubicBezTo>
                  <a:cubicBezTo>
                    <a:pt x="30967" y="1915"/>
                    <a:pt x="30719" y="2064"/>
                    <a:pt x="30610" y="2318"/>
                  </a:cubicBezTo>
                  <a:cubicBezTo>
                    <a:pt x="30493" y="2518"/>
                    <a:pt x="30426" y="2752"/>
                    <a:pt x="30393" y="2986"/>
                  </a:cubicBezTo>
                  <a:cubicBezTo>
                    <a:pt x="30142" y="5492"/>
                    <a:pt x="30660" y="7815"/>
                    <a:pt x="32181" y="9853"/>
                  </a:cubicBezTo>
                  <a:cubicBezTo>
                    <a:pt x="33050" y="11006"/>
                    <a:pt x="34035" y="12059"/>
                    <a:pt x="35121" y="12995"/>
                  </a:cubicBezTo>
                  <a:cubicBezTo>
                    <a:pt x="35205" y="13061"/>
                    <a:pt x="35272" y="13111"/>
                    <a:pt x="35339" y="13195"/>
                  </a:cubicBezTo>
                  <a:cubicBezTo>
                    <a:pt x="35355" y="13212"/>
                    <a:pt x="35355" y="13245"/>
                    <a:pt x="35389" y="13295"/>
                  </a:cubicBezTo>
                  <a:cubicBezTo>
                    <a:pt x="35021" y="13245"/>
                    <a:pt x="34654" y="13162"/>
                    <a:pt x="34303" y="13045"/>
                  </a:cubicBezTo>
                  <a:cubicBezTo>
                    <a:pt x="32133" y="12525"/>
                    <a:pt x="29906" y="12264"/>
                    <a:pt x="27680" y="12264"/>
                  </a:cubicBezTo>
                  <a:cubicBezTo>
                    <a:pt x="26974" y="12264"/>
                    <a:pt x="26268" y="12291"/>
                    <a:pt x="25564" y="12343"/>
                  </a:cubicBezTo>
                  <a:cubicBezTo>
                    <a:pt x="24445" y="12410"/>
                    <a:pt x="23342" y="12543"/>
                    <a:pt x="22239" y="12744"/>
                  </a:cubicBezTo>
                  <a:cubicBezTo>
                    <a:pt x="22176" y="12756"/>
                    <a:pt x="22120" y="12762"/>
                    <a:pt x="22071" y="12762"/>
                  </a:cubicBezTo>
                  <a:cubicBezTo>
                    <a:pt x="21848" y="12762"/>
                    <a:pt x="21773" y="12637"/>
                    <a:pt x="21855" y="12376"/>
                  </a:cubicBezTo>
                  <a:cubicBezTo>
                    <a:pt x="22473" y="10405"/>
                    <a:pt x="22206" y="8433"/>
                    <a:pt x="21788" y="6478"/>
                  </a:cubicBezTo>
                  <a:cubicBezTo>
                    <a:pt x="21471" y="4974"/>
                    <a:pt x="20869" y="3538"/>
                    <a:pt x="20017" y="2251"/>
                  </a:cubicBezTo>
                  <a:cubicBezTo>
                    <a:pt x="19683" y="1750"/>
                    <a:pt x="19349" y="1232"/>
                    <a:pt x="19014" y="714"/>
                  </a:cubicBezTo>
                  <a:cubicBezTo>
                    <a:pt x="18948" y="597"/>
                    <a:pt x="18864" y="480"/>
                    <a:pt x="18780" y="380"/>
                  </a:cubicBezTo>
                  <a:cubicBezTo>
                    <a:pt x="18581" y="127"/>
                    <a:pt x="18351" y="1"/>
                    <a:pt x="18130"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94"/>
            <p:cNvSpPr/>
            <p:nvPr/>
          </p:nvSpPr>
          <p:spPr>
            <a:xfrm>
              <a:off x="1097586" y="1022500"/>
              <a:ext cx="182108" cy="175634"/>
            </a:xfrm>
            <a:custGeom>
              <a:rect b="b" l="l" r="r" t="t"/>
              <a:pathLst>
                <a:path extrusionOk="0" h="5480" w="5682">
                  <a:moveTo>
                    <a:pt x="2804" y="0"/>
                  </a:moveTo>
                  <a:cubicBezTo>
                    <a:pt x="1773" y="0"/>
                    <a:pt x="773" y="614"/>
                    <a:pt x="368" y="1687"/>
                  </a:cubicBezTo>
                  <a:cubicBezTo>
                    <a:pt x="0" y="2606"/>
                    <a:pt x="117" y="4343"/>
                    <a:pt x="1354" y="5112"/>
                  </a:cubicBezTo>
                  <a:cubicBezTo>
                    <a:pt x="1721" y="5346"/>
                    <a:pt x="2173" y="5480"/>
                    <a:pt x="2607" y="5480"/>
                  </a:cubicBezTo>
                  <a:cubicBezTo>
                    <a:pt x="2619" y="5480"/>
                    <a:pt x="2631" y="5480"/>
                    <a:pt x="2643" y="5480"/>
                  </a:cubicBezTo>
                  <a:cubicBezTo>
                    <a:pt x="3965" y="5480"/>
                    <a:pt x="5116" y="4582"/>
                    <a:pt x="5431" y="3307"/>
                  </a:cubicBezTo>
                  <a:cubicBezTo>
                    <a:pt x="5681" y="2338"/>
                    <a:pt x="5230" y="1185"/>
                    <a:pt x="4378" y="534"/>
                  </a:cubicBezTo>
                  <a:cubicBezTo>
                    <a:pt x="3900" y="171"/>
                    <a:pt x="3348" y="0"/>
                    <a:pt x="2804"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94"/>
            <p:cNvSpPr/>
            <p:nvPr/>
          </p:nvSpPr>
          <p:spPr>
            <a:xfrm>
              <a:off x="1618623" y="935196"/>
              <a:ext cx="186948" cy="167333"/>
            </a:xfrm>
            <a:custGeom>
              <a:rect b="b" l="l" r="r" t="t"/>
              <a:pathLst>
                <a:path extrusionOk="0" h="5221" w="5833">
                  <a:moveTo>
                    <a:pt x="3000" y="0"/>
                  </a:moveTo>
                  <a:cubicBezTo>
                    <a:pt x="1950" y="0"/>
                    <a:pt x="898" y="675"/>
                    <a:pt x="502" y="1704"/>
                  </a:cubicBezTo>
                  <a:cubicBezTo>
                    <a:pt x="1" y="3057"/>
                    <a:pt x="619" y="4561"/>
                    <a:pt x="1906" y="5046"/>
                  </a:cubicBezTo>
                  <a:cubicBezTo>
                    <a:pt x="2225" y="5164"/>
                    <a:pt x="2553" y="5221"/>
                    <a:pt x="2875" y="5221"/>
                  </a:cubicBezTo>
                  <a:cubicBezTo>
                    <a:pt x="3918" y="5221"/>
                    <a:pt x="4894" y="4623"/>
                    <a:pt x="5264" y="3575"/>
                  </a:cubicBezTo>
                  <a:cubicBezTo>
                    <a:pt x="5832" y="2239"/>
                    <a:pt x="5181" y="685"/>
                    <a:pt x="3827" y="150"/>
                  </a:cubicBezTo>
                  <a:cubicBezTo>
                    <a:pt x="3560" y="48"/>
                    <a:pt x="3280" y="0"/>
                    <a:pt x="3000"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94"/>
            <p:cNvSpPr/>
            <p:nvPr/>
          </p:nvSpPr>
          <p:spPr>
            <a:xfrm>
              <a:off x="1457988" y="797926"/>
              <a:ext cx="167109" cy="163519"/>
            </a:xfrm>
            <a:custGeom>
              <a:rect b="b" l="l" r="r" t="t"/>
              <a:pathLst>
                <a:path extrusionOk="0" h="5102" w="5214">
                  <a:moveTo>
                    <a:pt x="2424" y="0"/>
                  </a:moveTo>
                  <a:cubicBezTo>
                    <a:pt x="1780" y="0"/>
                    <a:pt x="1263" y="252"/>
                    <a:pt x="852" y="724"/>
                  </a:cubicBezTo>
                  <a:cubicBezTo>
                    <a:pt x="134" y="1626"/>
                    <a:pt x="0" y="2862"/>
                    <a:pt x="502" y="3898"/>
                  </a:cubicBezTo>
                  <a:cubicBezTo>
                    <a:pt x="910" y="4672"/>
                    <a:pt x="1720" y="5102"/>
                    <a:pt x="2565" y="5102"/>
                  </a:cubicBezTo>
                  <a:cubicBezTo>
                    <a:pt x="2999" y="5102"/>
                    <a:pt x="3441" y="4988"/>
                    <a:pt x="3843" y="4751"/>
                  </a:cubicBezTo>
                  <a:cubicBezTo>
                    <a:pt x="4712" y="4266"/>
                    <a:pt x="5213" y="3297"/>
                    <a:pt x="5113" y="2294"/>
                  </a:cubicBezTo>
                  <a:cubicBezTo>
                    <a:pt x="5096" y="1442"/>
                    <a:pt x="4578" y="674"/>
                    <a:pt x="3793" y="306"/>
                  </a:cubicBezTo>
                  <a:cubicBezTo>
                    <a:pt x="3284" y="100"/>
                    <a:pt x="2829" y="0"/>
                    <a:pt x="2424"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94"/>
            <p:cNvSpPr/>
            <p:nvPr/>
          </p:nvSpPr>
          <p:spPr>
            <a:xfrm>
              <a:off x="1905118" y="848597"/>
              <a:ext cx="178358" cy="162045"/>
            </a:xfrm>
            <a:custGeom>
              <a:rect b="b" l="l" r="r" t="t"/>
              <a:pathLst>
                <a:path extrusionOk="0" h="5056" w="5565">
                  <a:moveTo>
                    <a:pt x="2531" y="1"/>
                  </a:moveTo>
                  <a:cubicBezTo>
                    <a:pt x="1717" y="1"/>
                    <a:pt x="937" y="445"/>
                    <a:pt x="536" y="1198"/>
                  </a:cubicBezTo>
                  <a:cubicBezTo>
                    <a:pt x="285" y="1582"/>
                    <a:pt x="135" y="2033"/>
                    <a:pt x="85" y="2484"/>
                  </a:cubicBezTo>
                  <a:cubicBezTo>
                    <a:pt x="1" y="3153"/>
                    <a:pt x="268" y="3821"/>
                    <a:pt x="786" y="4222"/>
                  </a:cubicBezTo>
                  <a:cubicBezTo>
                    <a:pt x="987" y="4406"/>
                    <a:pt x="1187" y="4573"/>
                    <a:pt x="1421" y="4723"/>
                  </a:cubicBezTo>
                  <a:cubicBezTo>
                    <a:pt x="1801" y="4948"/>
                    <a:pt x="2221" y="5055"/>
                    <a:pt x="2636" y="5055"/>
                  </a:cubicBezTo>
                  <a:cubicBezTo>
                    <a:pt x="3425" y="5055"/>
                    <a:pt x="4197" y="4667"/>
                    <a:pt x="4646" y="3955"/>
                  </a:cubicBezTo>
                  <a:cubicBezTo>
                    <a:pt x="5565" y="2568"/>
                    <a:pt x="5014" y="814"/>
                    <a:pt x="3443" y="195"/>
                  </a:cubicBezTo>
                  <a:cubicBezTo>
                    <a:pt x="3147" y="63"/>
                    <a:pt x="2837" y="1"/>
                    <a:pt x="2531"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94"/>
            <p:cNvSpPr/>
            <p:nvPr/>
          </p:nvSpPr>
          <p:spPr>
            <a:xfrm>
              <a:off x="2044952" y="980355"/>
              <a:ext cx="158487" cy="125732"/>
            </a:xfrm>
            <a:custGeom>
              <a:rect b="b" l="l" r="r" t="t"/>
              <a:pathLst>
                <a:path extrusionOk="0" h="3923" w="4945">
                  <a:moveTo>
                    <a:pt x="2254" y="1"/>
                  </a:moveTo>
                  <a:cubicBezTo>
                    <a:pt x="850" y="1"/>
                    <a:pt x="0" y="1225"/>
                    <a:pt x="216" y="2534"/>
                  </a:cubicBezTo>
                  <a:cubicBezTo>
                    <a:pt x="300" y="3069"/>
                    <a:pt x="667" y="3520"/>
                    <a:pt x="1202" y="3670"/>
                  </a:cubicBezTo>
                  <a:cubicBezTo>
                    <a:pt x="1581" y="3841"/>
                    <a:pt x="1965" y="3923"/>
                    <a:pt x="2328" y="3923"/>
                  </a:cubicBezTo>
                  <a:cubicBezTo>
                    <a:pt x="2924" y="3923"/>
                    <a:pt x="3462" y="3701"/>
                    <a:pt x="3825" y="3286"/>
                  </a:cubicBezTo>
                  <a:cubicBezTo>
                    <a:pt x="4945" y="2133"/>
                    <a:pt x="4226" y="195"/>
                    <a:pt x="2622" y="28"/>
                  </a:cubicBezTo>
                  <a:cubicBezTo>
                    <a:pt x="2496" y="9"/>
                    <a:pt x="2373" y="1"/>
                    <a:pt x="2254"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94"/>
            <p:cNvSpPr/>
            <p:nvPr/>
          </p:nvSpPr>
          <p:spPr>
            <a:xfrm>
              <a:off x="1500294" y="1000578"/>
              <a:ext cx="118906" cy="348832"/>
            </a:xfrm>
            <a:custGeom>
              <a:rect b="b" l="l" r="r" t="t"/>
              <a:pathLst>
                <a:path extrusionOk="0" h="10884" w="3710">
                  <a:moveTo>
                    <a:pt x="676" y="1"/>
                  </a:moveTo>
                  <a:cubicBezTo>
                    <a:pt x="647" y="1"/>
                    <a:pt x="617" y="5"/>
                    <a:pt x="585" y="15"/>
                  </a:cubicBezTo>
                  <a:cubicBezTo>
                    <a:pt x="418" y="65"/>
                    <a:pt x="368" y="182"/>
                    <a:pt x="418" y="416"/>
                  </a:cubicBezTo>
                  <a:cubicBezTo>
                    <a:pt x="585" y="1101"/>
                    <a:pt x="719" y="1803"/>
                    <a:pt x="903" y="2488"/>
                  </a:cubicBezTo>
                  <a:cubicBezTo>
                    <a:pt x="1053" y="2989"/>
                    <a:pt x="1053" y="3540"/>
                    <a:pt x="903" y="4042"/>
                  </a:cubicBezTo>
                  <a:cubicBezTo>
                    <a:pt x="652" y="4977"/>
                    <a:pt x="451" y="5930"/>
                    <a:pt x="101" y="6849"/>
                  </a:cubicBezTo>
                  <a:cubicBezTo>
                    <a:pt x="0" y="7149"/>
                    <a:pt x="34" y="7300"/>
                    <a:pt x="184" y="7367"/>
                  </a:cubicBezTo>
                  <a:cubicBezTo>
                    <a:pt x="220" y="7381"/>
                    <a:pt x="252" y="7388"/>
                    <a:pt x="282" y="7388"/>
                  </a:cubicBezTo>
                  <a:cubicBezTo>
                    <a:pt x="395" y="7388"/>
                    <a:pt x="480" y="7286"/>
                    <a:pt x="585" y="7049"/>
                  </a:cubicBezTo>
                  <a:cubicBezTo>
                    <a:pt x="836" y="6398"/>
                    <a:pt x="1053" y="5729"/>
                    <a:pt x="1220" y="5061"/>
                  </a:cubicBezTo>
                  <a:cubicBezTo>
                    <a:pt x="1253" y="4944"/>
                    <a:pt x="1287" y="4844"/>
                    <a:pt x="1304" y="4743"/>
                  </a:cubicBezTo>
                  <a:lnTo>
                    <a:pt x="1404" y="4727"/>
                  </a:lnTo>
                  <a:cubicBezTo>
                    <a:pt x="1471" y="5061"/>
                    <a:pt x="1554" y="5395"/>
                    <a:pt x="1621" y="5729"/>
                  </a:cubicBezTo>
                  <a:cubicBezTo>
                    <a:pt x="1905" y="7300"/>
                    <a:pt x="2339" y="8820"/>
                    <a:pt x="2690" y="10374"/>
                  </a:cubicBezTo>
                  <a:cubicBezTo>
                    <a:pt x="2707" y="10491"/>
                    <a:pt x="2741" y="10608"/>
                    <a:pt x="2791" y="10725"/>
                  </a:cubicBezTo>
                  <a:cubicBezTo>
                    <a:pt x="2832" y="10822"/>
                    <a:pt x="2919" y="10884"/>
                    <a:pt x="3004" y="10884"/>
                  </a:cubicBezTo>
                  <a:cubicBezTo>
                    <a:pt x="3023" y="10884"/>
                    <a:pt x="3040" y="10881"/>
                    <a:pt x="3058" y="10875"/>
                  </a:cubicBezTo>
                  <a:cubicBezTo>
                    <a:pt x="3192" y="10859"/>
                    <a:pt x="3275" y="10725"/>
                    <a:pt x="3258" y="10591"/>
                  </a:cubicBezTo>
                  <a:cubicBezTo>
                    <a:pt x="3242" y="10491"/>
                    <a:pt x="3225" y="10408"/>
                    <a:pt x="3192" y="10307"/>
                  </a:cubicBezTo>
                  <a:cubicBezTo>
                    <a:pt x="2824" y="8570"/>
                    <a:pt x="2440" y="6832"/>
                    <a:pt x="2055" y="5094"/>
                  </a:cubicBezTo>
                  <a:cubicBezTo>
                    <a:pt x="2039" y="4977"/>
                    <a:pt x="2022" y="4877"/>
                    <a:pt x="2005" y="4760"/>
                  </a:cubicBezTo>
                  <a:cubicBezTo>
                    <a:pt x="2156" y="4760"/>
                    <a:pt x="2189" y="4877"/>
                    <a:pt x="2223" y="4944"/>
                  </a:cubicBezTo>
                  <a:cubicBezTo>
                    <a:pt x="2507" y="5362"/>
                    <a:pt x="2774" y="5779"/>
                    <a:pt x="3058" y="6197"/>
                  </a:cubicBezTo>
                  <a:cubicBezTo>
                    <a:pt x="3108" y="6297"/>
                    <a:pt x="3175" y="6381"/>
                    <a:pt x="3258" y="6464"/>
                  </a:cubicBezTo>
                  <a:cubicBezTo>
                    <a:pt x="3307" y="6513"/>
                    <a:pt x="3367" y="6539"/>
                    <a:pt x="3429" y="6539"/>
                  </a:cubicBezTo>
                  <a:cubicBezTo>
                    <a:pt x="3473" y="6539"/>
                    <a:pt x="3517" y="6526"/>
                    <a:pt x="3559" y="6498"/>
                  </a:cubicBezTo>
                  <a:cubicBezTo>
                    <a:pt x="3659" y="6448"/>
                    <a:pt x="3710" y="6331"/>
                    <a:pt x="3693" y="6214"/>
                  </a:cubicBezTo>
                  <a:cubicBezTo>
                    <a:pt x="3659" y="6080"/>
                    <a:pt x="3593" y="5963"/>
                    <a:pt x="3492" y="5846"/>
                  </a:cubicBezTo>
                  <a:cubicBezTo>
                    <a:pt x="2924" y="4994"/>
                    <a:pt x="2406" y="4108"/>
                    <a:pt x="1721" y="3323"/>
                  </a:cubicBezTo>
                  <a:cubicBezTo>
                    <a:pt x="1654" y="3206"/>
                    <a:pt x="1604" y="3073"/>
                    <a:pt x="1588" y="2939"/>
                  </a:cubicBezTo>
                  <a:cubicBezTo>
                    <a:pt x="1404" y="2137"/>
                    <a:pt x="1220" y="1335"/>
                    <a:pt x="1036" y="533"/>
                  </a:cubicBezTo>
                  <a:cubicBezTo>
                    <a:pt x="1020" y="433"/>
                    <a:pt x="986" y="349"/>
                    <a:pt x="969" y="249"/>
                  </a:cubicBezTo>
                  <a:cubicBezTo>
                    <a:pt x="902" y="86"/>
                    <a:pt x="801" y="1"/>
                    <a:pt x="6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94"/>
            <p:cNvSpPr/>
            <p:nvPr/>
          </p:nvSpPr>
          <p:spPr>
            <a:xfrm>
              <a:off x="954611" y="777414"/>
              <a:ext cx="350242" cy="149000"/>
            </a:xfrm>
            <a:custGeom>
              <a:rect b="b" l="l" r="r" t="t"/>
              <a:pathLst>
                <a:path extrusionOk="0" h="4649" w="10928">
                  <a:moveTo>
                    <a:pt x="253" y="0"/>
                  </a:moveTo>
                  <a:cubicBezTo>
                    <a:pt x="167" y="0"/>
                    <a:pt x="77" y="51"/>
                    <a:pt x="50" y="144"/>
                  </a:cubicBezTo>
                  <a:cubicBezTo>
                    <a:pt x="0" y="244"/>
                    <a:pt x="34" y="378"/>
                    <a:pt x="134" y="445"/>
                  </a:cubicBezTo>
                  <a:cubicBezTo>
                    <a:pt x="251" y="495"/>
                    <a:pt x="368" y="562"/>
                    <a:pt x="485" y="595"/>
                  </a:cubicBezTo>
                  <a:cubicBezTo>
                    <a:pt x="2206" y="1330"/>
                    <a:pt x="3960" y="1949"/>
                    <a:pt x="5664" y="2717"/>
                  </a:cubicBezTo>
                  <a:cubicBezTo>
                    <a:pt x="5815" y="2751"/>
                    <a:pt x="5949" y="2834"/>
                    <a:pt x="6049" y="2934"/>
                  </a:cubicBezTo>
                  <a:cubicBezTo>
                    <a:pt x="5848" y="3001"/>
                    <a:pt x="5648" y="3035"/>
                    <a:pt x="5447" y="3051"/>
                  </a:cubicBezTo>
                  <a:cubicBezTo>
                    <a:pt x="5080" y="3101"/>
                    <a:pt x="4729" y="3118"/>
                    <a:pt x="4361" y="3168"/>
                  </a:cubicBezTo>
                  <a:cubicBezTo>
                    <a:pt x="4261" y="3168"/>
                    <a:pt x="4177" y="3185"/>
                    <a:pt x="4077" y="3218"/>
                  </a:cubicBezTo>
                  <a:cubicBezTo>
                    <a:pt x="3843" y="3319"/>
                    <a:pt x="3877" y="3670"/>
                    <a:pt x="4127" y="3720"/>
                  </a:cubicBezTo>
                  <a:cubicBezTo>
                    <a:pt x="4177" y="3728"/>
                    <a:pt x="4223" y="3732"/>
                    <a:pt x="4269" y="3732"/>
                  </a:cubicBezTo>
                  <a:cubicBezTo>
                    <a:pt x="4315" y="3732"/>
                    <a:pt x="4361" y="3728"/>
                    <a:pt x="4411" y="3720"/>
                  </a:cubicBezTo>
                  <a:cubicBezTo>
                    <a:pt x="5263" y="3670"/>
                    <a:pt x="6099" y="3553"/>
                    <a:pt x="6934" y="3369"/>
                  </a:cubicBezTo>
                  <a:cubicBezTo>
                    <a:pt x="6979" y="3360"/>
                    <a:pt x="7024" y="3356"/>
                    <a:pt x="7068" y="3356"/>
                  </a:cubicBezTo>
                  <a:cubicBezTo>
                    <a:pt x="7190" y="3356"/>
                    <a:pt x="7309" y="3387"/>
                    <a:pt x="7419" y="3436"/>
                  </a:cubicBezTo>
                  <a:cubicBezTo>
                    <a:pt x="8371" y="3803"/>
                    <a:pt x="9307" y="4171"/>
                    <a:pt x="10259" y="4538"/>
                  </a:cubicBezTo>
                  <a:cubicBezTo>
                    <a:pt x="10343" y="4572"/>
                    <a:pt x="10410" y="4605"/>
                    <a:pt x="10493" y="4622"/>
                  </a:cubicBezTo>
                  <a:cubicBezTo>
                    <a:pt x="10529" y="4640"/>
                    <a:pt x="10567" y="4648"/>
                    <a:pt x="10605" y="4648"/>
                  </a:cubicBezTo>
                  <a:cubicBezTo>
                    <a:pt x="10708" y="4648"/>
                    <a:pt x="10807" y="4586"/>
                    <a:pt x="10844" y="4488"/>
                  </a:cubicBezTo>
                  <a:cubicBezTo>
                    <a:pt x="10928" y="4338"/>
                    <a:pt x="10844" y="4171"/>
                    <a:pt x="10677" y="4121"/>
                  </a:cubicBezTo>
                  <a:cubicBezTo>
                    <a:pt x="10593" y="4071"/>
                    <a:pt x="10510" y="4037"/>
                    <a:pt x="10410" y="4004"/>
                  </a:cubicBezTo>
                  <a:cubicBezTo>
                    <a:pt x="9558" y="3670"/>
                    <a:pt x="8705" y="3319"/>
                    <a:pt x="7853" y="2985"/>
                  </a:cubicBezTo>
                  <a:cubicBezTo>
                    <a:pt x="7653" y="2934"/>
                    <a:pt x="7502" y="2817"/>
                    <a:pt x="7402" y="2634"/>
                  </a:cubicBezTo>
                  <a:cubicBezTo>
                    <a:pt x="7352" y="2550"/>
                    <a:pt x="7285" y="2467"/>
                    <a:pt x="7185" y="2383"/>
                  </a:cubicBezTo>
                  <a:cubicBezTo>
                    <a:pt x="6533" y="1748"/>
                    <a:pt x="5915" y="1080"/>
                    <a:pt x="5280" y="411"/>
                  </a:cubicBezTo>
                  <a:cubicBezTo>
                    <a:pt x="5163" y="278"/>
                    <a:pt x="5046" y="177"/>
                    <a:pt x="4913" y="77"/>
                  </a:cubicBezTo>
                  <a:cubicBezTo>
                    <a:pt x="4862" y="37"/>
                    <a:pt x="4809" y="20"/>
                    <a:pt x="4758" y="20"/>
                  </a:cubicBezTo>
                  <a:cubicBezTo>
                    <a:pt x="4577" y="20"/>
                    <a:pt x="4435" y="241"/>
                    <a:pt x="4578" y="411"/>
                  </a:cubicBezTo>
                  <a:cubicBezTo>
                    <a:pt x="4645" y="495"/>
                    <a:pt x="4712" y="562"/>
                    <a:pt x="4779" y="629"/>
                  </a:cubicBezTo>
                  <a:cubicBezTo>
                    <a:pt x="5230" y="1130"/>
                    <a:pt x="5681" y="1614"/>
                    <a:pt x="6132" y="2116"/>
                  </a:cubicBezTo>
                  <a:cubicBezTo>
                    <a:pt x="6182" y="2149"/>
                    <a:pt x="6216" y="2216"/>
                    <a:pt x="6249" y="2266"/>
                  </a:cubicBezTo>
                  <a:lnTo>
                    <a:pt x="6216" y="2316"/>
                  </a:lnTo>
                  <a:cubicBezTo>
                    <a:pt x="6099" y="2266"/>
                    <a:pt x="5965" y="2216"/>
                    <a:pt x="5848" y="2166"/>
                  </a:cubicBezTo>
                  <a:cubicBezTo>
                    <a:pt x="4144" y="1431"/>
                    <a:pt x="2406" y="779"/>
                    <a:pt x="685" y="127"/>
                  </a:cubicBezTo>
                  <a:cubicBezTo>
                    <a:pt x="568" y="77"/>
                    <a:pt x="451" y="27"/>
                    <a:pt x="318" y="10"/>
                  </a:cubicBezTo>
                  <a:cubicBezTo>
                    <a:pt x="297" y="4"/>
                    <a:pt x="275" y="0"/>
                    <a:pt x="2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94"/>
            <p:cNvSpPr/>
            <p:nvPr/>
          </p:nvSpPr>
          <p:spPr>
            <a:xfrm>
              <a:off x="1280207" y="997726"/>
              <a:ext cx="212075" cy="321013"/>
            </a:xfrm>
            <a:custGeom>
              <a:rect b="b" l="l" r="r" t="t"/>
              <a:pathLst>
                <a:path extrusionOk="0" h="10016" w="6617">
                  <a:moveTo>
                    <a:pt x="6321" y="0"/>
                  </a:moveTo>
                  <a:cubicBezTo>
                    <a:pt x="6249" y="0"/>
                    <a:pt x="6180" y="30"/>
                    <a:pt x="6132" y="87"/>
                  </a:cubicBezTo>
                  <a:cubicBezTo>
                    <a:pt x="6065" y="154"/>
                    <a:pt x="6015" y="238"/>
                    <a:pt x="5965" y="321"/>
                  </a:cubicBezTo>
                  <a:cubicBezTo>
                    <a:pt x="5514" y="1006"/>
                    <a:pt x="5079" y="1708"/>
                    <a:pt x="4645" y="2410"/>
                  </a:cubicBezTo>
                  <a:cubicBezTo>
                    <a:pt x="4562" y="2543"/>
                    <a:pt x="4478" y="2660"/>
                    <a:pt x="4294" y="2660"/>
                  </a:cubicBezTo>
                  <a:cubicBezTo>
                    <a:pt x="4144" y="2677"/>
                    <a:pt x="4010" y="2761"/>
                    <a:pt x="3893" y="2877"/>
                  </a:cubicBezTo>
                  <a:cubicBezTo>
                    <a:pt x="3225" y="3462"/>
                    <a:pt x="2490" y="3964"/>
                    <a:pt x="1771" y="4498"/>
                  </a:cubicBezTo>
                  <a:cubicBezTo>
                    <a:pt x="1688" y="4548"/>
                    <a:pt x="1621" y="4615"/>
                    <a:pt x="1554" y="4682"/>
                  </a:cubicBezTo>
                  <a:cubicBezTo>
                    <a:pt x="1454" y="4766"/>
                    <a:pt x="1454" y="4916"/>
                    <a:pt x="1537" y="5016"/>
                  </a:cubicBezTo>
                  <a:cubicBezTo>
                    <a:pt x="1587" y="5076"/>
                    <a:pt x="1650" y="5106"/>
                    <a:pt x="1713" y="5106"/>
                  </a:cubicBezTo>
                  <a:cubicBezTo>
                    <a:pt x="1755" y="5106"/>
                    <a:pt x="1798" y="5093"/>
                    <a:pt x="1838" y="5066"/>
                  </a:cubicBezTo>
                  <a:cubicBezTo>
                    <a:pt x="1922" y="5016"/>
                    <a:pt x="2005" y="4949"/>
                    <a:pt x="2089" y="4899"/>
                  </a:cubicBezTo>
                  <a:cubicBezTo>
                    <a:pt x="2556" y="4565"/>
                    <a:pt x="3041" y="4231"/>
                    <a:pt x="3526" y="3880"/>
                  </a:cubicBezTo>
                  <a:cubicBezTo>
                    <a:pt x="3551" y="3867"/>
                    <a:pt x="3576" y="3835"/>
                    <a:pt x="3624" y="3835"/>
                  </a:cubicBezTo>
                  <a:cubicBezTo>
                    <a:pt x="3639" y="3835"/>
                    <a:pt x="3656" y="3839"/>
                    <a:pt x="3676" y="3847"/>
                  </a:cubicBezTo>
                  <a:cubicBezTo>
                    <a:pt x="3693" y="3947"/>
                    <a:pt x="3609" y="4047"/>
                    <a:pt x="3559" y="4131"/>
                  </a:cubicBezTo>
                  <a:cubicBezTo>
                    <a:pt x="2440" y="5885"/>
                    <a:pt x="1370" y="7673"/>
                    <a:pt x="201" y="9410"/>
                  </a:cubicBezTo>
                  <a:cubicBezTo>
                    <a:pt x="150" y="9494"/>
                    <a:pt x="100" y="9578"/>
                    <a:pt x="50" y="9661"/>
                  </a:cubicBezTo>
                  <a:cubicBezTo>
                    <a:pt x="0" y="9761"/>
                    <a:pt x="33" y="9895"/>
                    <a:pt x="117" y="9962"/>
                  </a:cubicBezTo>
                  <a:cubicBezTo>
                    <a:pt x="160" y="9998"/>
                    <a:pt x="216" y="10015"/>
                    <a:pt x="271" y="10015"/>
                  </a:cubicBezTo>
                  <a:cubicBezTo>
                    <a:pt x="343" y="10015"/>
                    <a:pt x="413" y="9985"/>
                    <a:pt x="451" y="9928"/>
                  </a:cubicBezTo>
                  <a:cubicBezTo>
                    <a:pt x="535" y="9845"/>
                    <a:pt x="602" y="9745"/>
                    <a:pt x="668" y="9661"/>
                  </a:cubicBezTo>
                  <a:cubicBezTo>
                    <a:pt x="1521" y="8391"/>
                    <a:pt x="2373" y="7121"/>
                    <a:pt x="3175" y="5818"/>
                  </a:cubicBezTo>
                  <a:cubicBezTo>
                    <a:pt x="3409" y="5400"/>
                    <a:pt x="3659" y="4999"/>
                    <a:pt x="3960" y="4632"/>
                  </a:cubicBezTo>
                  <a:lnTo>
                    <a:pt x="3960" y="4632"/>
                  </a:lnTo>
                  <a:cubicBezTo>
                    <a:pt x="3943" y="4999"/>
                    <a:pt x="3893" y="5384"/>
                    <a:pt x="3843" y="5751"/>
                  </a:cubicBezTo>
                  <a:cubicBezTo>
                    <a:pt x="3793" y="6085"/>
                    <a:pt x="3860" y="6236"/>
                    <a:pt x="4044" y="6269"/>
                  </a:cubicBezTo>
                  <a:cubicBezTo>
                    <a:pt x="4062" y="6273"/>
                    <a:pt x="4079" y="6274"/>
                    <a:pt x="4096" y="6274"/>
                  </a:cubicBezTo>
                  <a:cubicBezTo>
                    <a:pt x="4253" y="6274"/>
                    <a:pt x="4364" y="6133"/>
                    <a:pt x="4394" y="5801"/>
                  </a:cubicBezTo>
                  <a:cubicBezTo>
                    <a:pt x="4495" y="5100"/>
                    <a:pt x="4578" y="4398"/>
                    <a:pt x="4645" y="3696"/>
                  </a:cubicBezTo>
                  <a:cubicBezTo>
                    <a:pt x="4662" y="3496"/>
                    <a:pt x="4729" y="3312"/>
                    <a:pt x="4829" y="3145"/>
                  </a:cubicBezTo>
                  <a:cubicBezTo>
                    <a:pt x="5364" y="2343"/>
                    <a:pt x="5865" y="1524"/>
                    <a:pt x="6383" y="722"/>
                  </a:cubicBezTo>
                  <a:cubicBezTo>
                    <a:pt x="6450" y="605"/>
                    <a:pt x="6516" y="471"/>
                    <a:pt x="6567" y="354"/>
                  </a:cubicBezTo>
                  <a:cubicBezTo>
                    <a:pt x="6617" y="238"/>
                    <a:pt x="6583" y="121"/>
                    <a:pt x="6483" y="54"/>
                  </a:cubicBezTo>
                  <a:cubicBezTo>
                    <a:pt x="6432" y="18"/>
                    <a:pt x="6376" y="0"/>
                    <a:pt x="63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94"/>
            <p:cNvSpPr/>
            <p:nvPr/>
          </p:nvSpPr>
          <p:spPr>
            <a:xfrm>
              <a:off x="1709132" y="617549"/>
              <a:ext cx="163904" cy="310020"/>
            </a:xfrm>
            <a:custGeom>
              <a:rect b="b" l="l" r="r" t="t"/>
              <a:pathLst>
                <a:path extrusionOk="0" h="9673" w="5114">
                  <a:moveTo>
                    <a:pt x="422" y="0"/>
                  </a:moveTo>
                  <a:cubicBezTo>
                    <a:pt x="387" y="0"/>
                    <a:pt x="352" y="6"/>
                    <a:pt x="318" y="19"/>
                  </a:cubicBezTo>
                  <a:cubicBezTo>
                    <a:pt x="168" y="86"/>
                    <a:pt x="118" y="236"/>
                    <a:pt x="168" y="370"/>
                  </a:cubicBezTo>
                  <a:cubicBezTo>
                    <a:pt x="218" y="487"/>
                    <a:pt x="268" y="604"/>
                    <a:pt x="318" y="721"/>
                  </a:cubicBezTo>
                  <a:cubicBezTo>
                    <a:pt x="920" y="2175"/>
                    <a:pt x="1638" y="3578"/>
                    <a:pt x="2306" y="4998"/>
                  </a:cubicBezTo>
                  <a:cubicBezTo>
                    <a:pt x="2373" y="5165"/>
                    <a:pt x="2457" y="5333"/>
                    <a:pt x="2524" y="5500"/>
                  </a:cubicBezTo>
                  <a:cubicBezTo>
                    <a:pt x="2512" y="5501"/>
                    <a:pt x="2500" y="5501"/>
                    <a:pt x="2489" y="5501"/>
                  </a:cubicBezTo>
                  <a:cubicBezTo>
                    <a:pt x="2331" y="5501"/>
                    <a:pt x="2266" y="5394"/>
                    <a:pt x="2173" y="5316"/>
                  </a:cubicBezTo>
                  <a:cubicBezTo>
                    <a:pt x="1655" y="4965"/>
                    <a:pt x="1154" y="4597"/>
                    <a:pt x="636" y="4230"/>
                  </a:cubicBezTo>
                  <a:cubicBezTo>
                    <a:pt x="552" y="4180"/>
                    <a:pt x="485" y="4130"/>
                    <a:pt x="385" y="4079"/>
                  </a:cubicBezTo>
                  <a:cubicBezTo>
                    <a:pt x="350" y="4050"/>
                    <a:pt x="308" y="4037"/>
                    <a:pt x="267" y="4037"/>
                  </a:cubicBezTo>
                  <a:cubicBezTo>
                    <a:pt x="189" y="4037"/>
                    <a:pt x="111" y="4081"/>
                    <a:pt x="67" y="4146"/>
                  </a:cubicBezTo>
                  <a:cubicBezTo>
                    <a:pt x="1" y="4247"/>
                    <a:pt x="1" y="4380"/>
                    <a:pt x="101" y="4464"/>
                  </a:cubicBezTo>
                  <a:cubicBezTo>
                    <a:pt x="184" y="4531"/>
                    <a:pt x="268" y="4597"/>
                    <a:pt x="352" y="4664"/>
                  </a:cubicBezTo>
                  <a:cubicBezTo>
                    <a:pt x="1237" y="5299"/>
                    <a:pt x="2106" y="5967"/>
                    <a:pt x="2941" y="6636"/>
                  </a:cubicBezTo>
                  <a:cubicBezTo>
                    <a:pt x="3108" y="6769"/>
                    <a:pt x="3242" y="6937"/>
                    <a:pt x="3342" y="7120"/>
                  </a:cubicBezTo>
                  <a:cubicBezTo>
                    <a:pt x="3727" y="7839"/>
                    <a:pt x="4111" y="8574"/>
                    <a:pt x="4495" y="9292"/>
                  </a:cubicBezTo>
                  <a:cubicBezTo>
                    <a:pt x="4562" y="9409"/>
                    <a:pt x="4629" y="9510"/>
                    <a:pt x="4712" y="9610"/>
                  </a:cubicBezTo>
                  <a:cubicBezTo>
                    <a:pt x="4753" y="9650"/>
                    <a:pt x="4812" y="9673"/>
                    <a:pt x="4870" y="9673"/>
                  </a:cubicBezTo>
                  <a:cubicBezTo>
                    <a:pt x="4909" y="9673"/>
                    <a:pt x="4947" y="9663"/>
                    <a:pt x="4980" y="9643"/>
                  </a:cubicBezTo>
                  <a:cubicBezTo>
                    <a:pt x="5080" y="9593"/>
                    <a:pt x="5113" y="9493"/>
                    <a:pt x="5097" y="9393"/>
                  </a:cubicBezTo>
                  <a:cubicBezTo>
                    <a:pt x="5047" y="9259"/>
                    <a:pt x="4997" y="9125"/>
                    <a:pt x="4930" y="9008"/>
                  </a:cubicBezTo>
                  <a:cubicBezTo>
                    <a:pt x="4579" y="8307"/>
                    <a:pt x="4211" y="7588"/>
                    <a:pt x="3844" y="6886"/>
                  </a:cubicBezTo>
                  <a:cubicBezTo>
                    <a:pt x="3760" y="6719"/>
                    <a:pt x="3710" y="6519"/>
                    <a:pt x="3727" y="6335"/>
                  </a:cubicBezTo>
                  <a:cubicBezTo>
                    <a:pt x="3777" y="5333"/>
                    <a:pt x="3743" y="4347"/>
                    <a:pt x="3743" y="3361"/>
                  </a:cubicBezTo>
                  <a:cubicBezTo>
                    <a:pt x="3743" y="3311"/>
                    <a:pt x="3743" y="3244"/>
                    <a:pt x="3727" y="3194"/>
                  </a:cubicBezTo>
                  <a:cubicBezTo>
                    <a:pt x="3727" y="3043"/>
                    <a:pt x="3593" y="2943"/>
                    <a:pt x="3443" y="2943"/>
                  </a:cubicBezTo>
                  <a:cubicBezTo>
                    <a:pt x="3276" y="2943"/>
                    <a:pt x="3209" y="3060"/>
                    <a:pt x="3192" y="3211"/>
                  </a:cubicBezTo>
                  <a:cubicBezTo>
                    <a:pt x="3175" y="3328"/>
                    <a:pt x="3175" y="3445"/>
                    <a:pt x="3175" y="3545"/>
                  </a:cubicBezTo>
                  <a:cubicBezTo>
                    <a:pt x="3192" y="4146"/>
                    <a:pt x="3192" y="4748"/>
                    <a:pt x="3192" y="5383"/>
                  </a:cubicBezTo>
                  <a:cubicBezTo>
                    <a:pt x="3092" y="5349"/>
                    <a:pt x="3025" y="5266"/>
                    <a:pt x="3008" y="5165"/>
                  </a:cubicBezTo>
                  <a:cubicBezTo>
                    <a:pt x="2256" y="3578"/>
                    <a:pt x="1471" y="2024"/>
                    <a:pt x="803" y="420"/>
                  </a:cubicBezTo>
                  <a:cubicBezTo>
                    <a:pt x="769" y="337"/>
                    <a:pt x="719" y="236"/>
                    <a:pt x="669" y="153"/>
                  </a:cubicBezTo>
                  <a:cubicBezTo>
                    <a:pt x="619" y="53"/>
                    <a:pt x="523" y="0"/>
                    <a:pt x="4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94"/>
            <p:cNvSpPr/>
            <p:nvPr/>
          </p:nvSpPr>
          <p:spPr>
            <a:xfrm>
              <a:off x="1278572" y="589954"/>
              <a:ext cx="121566" cy="334442"/>
            </a:xfrm>
            <a:custGeom>
              <a:rect b="b" l="l" r="r" t="t"/>
              <a:pathLst>
                <a:path extrusionOk="0" h="10435" w="3793">
                  <a:moveTo>
                    <a:pt x="1277" y="0"/>
                  </a:moveTo>
                  <a:cubicBezTo>
                    <a:pt x="1254" y="0"/>
                    <a:pt x="1229" y="4"/>
                    <a:pt x="1204" y="11"/>
                  </a:cubicBezTo>
                  <a:cubicBezTo>
                    <a:pt x="1037" y="62"/>
                    <a:pt x="970" y="195"/>
                    <a:pt x="1020" y="463"/>
                  </a:cubicBezTo>
                  <a:cubicBezTo>
                    <a:pt x="1254" y="1565"/>
                    <a:pt x="1505" y="2668"/>
                    <a:pt x="1739" y="3771"/>
                  </a:cubicBezTo>
                  <a:cubicBezTo>
                    <a:pt x="1872" y="4372"/>
                    <a:pt x="2023" y="4991"/>
                    <a:pt x="2156" y="5609"/>
                  </a:cubicBezTo>
                  <a:cubicBezTo>
                    <a:pt x="2131" y="5617"/>
                    <a:pt x="2109" y="5621"/>
                    <a:pt x="2090" y="5621"/>
                  </a:cubicBezTo>
                  <a:cubicBezTo>
                    <a:pt x="1994" y="5621"/>
                    <a:pt x="1964" y="5531"/>
                    <a:pt x="1922" y="5475"/>
                  </a:cubicBezTo>
                  <a:cubicBezTo>
                    <a:pt x="1471" y="4957"/>
                    <a:pt x="1037" y="4422"/>
                    <a:pt x="602" y="3904"/>
                  </a:cubicBezTo>
                  <a:cubicBezTo>
                    <a:pt x="552" y="3804"/>
                    <a:pt x="469" y="3737"/>
                    <a:pt x="369" y="3671"/>
                  </a:cubicBezTo>
                  <a:cubicBezTo>
                    <a:pt x="330" y="3647"/>
                    <a:pt x="287" y="3635"/>
                    <a:pt x="245" y="3635"/>
                  </a:cubicBezTo>
                  <a:cubicBezTo>
                    <a:pt x="196" y="3635"/>
                    <a:pt x="146" y="3651"/>
                    <a:pt x="101" y="3687"/>
                  </a:cubicBezTo>
                  <a:cubicBezTo>
                    <a:pt x="18" y="3754"/>
                    <a:pt x="1" y="3854"/>
                    <a:pt x="34" y="3955"/>
                  </a:cubicBezTo>
                  <a:cubicBezTo>
                    <a:pt x="84" y="4038"/>
                    <a:pt x="135" y="4122"/>
                    <a:pt x="185" y="4205"/>
                  </a:cubicBezTo>
                  <a:cubicBezTo>
                    <a:pt x="903" y="5091"/>
                    <a:pt x="1588" y="6010"/>
                    <a:pt x="2374" y="6828"/>
                  </a:cubicBezTo>
                  <a:cubicBezTo>
                    <a:pt x="2474" y="6945"/>
                    <a:pt x="2541" y="7096"/>
                    <a:pt x="2557" y="7246"/>
                  </a:cubicBezTo>
                  <a:cubicBezTo>
                    <a:pt x="2758" y="8132"/>
                    <a:pt x="2975" y="9017"/>
                    <a:pt x="3176" y="9886"/>
                  </a:cubicBezTo>
                  <a:cubicBezTo>
                    <a:pt x="3209" y="10020"/>
                    <a:pt x="3242" y="10137"/>
                    <a:pt x="3276" y="10254"/>
                  </a:cubicBezTo>
                  <a:cubicBezTo>
                    <a:pt x="3310" y="10378"/>
                    <a:pt x="3411" y="10434"/>
                    <a:pt x="3511" y="10434"/>
                  </a:cubicBezTo>
                  <a:cubicBezTo>
                    <a:pt x="3652" y="10434"/>
                    <a:pt x="3793" y="10323"/>
                    <a:pt x="3744" y="10137"/>
                  </a:cubicBezTo>
                  <a:cubicBezTo>
                    <a:pt x="3744" y="10070"/>
                    <a:pt x="3727" y="10003"/>
                    <a:pt x="3710" y="9936"/>
                  </a:cubicBezTo>
                  <a:cubicBezTo>
                    <a:pt x="3493" y="8900"/>
                    <a:pt x="3259" y="7864"/>
                    <a:pt x="3025" y="6828"/>
                  </a:cubicBezTo>
                  <a:cubicBezTo>
                    <a:pt x="2975" y="6645"/>
                    <a:pt x="2992" y="6444"/>
                    <a:pt x="3042" y="6260"/>
                  </a:cubicBezTo>
                  <a:cubicBezTo>
                    <a:pt x="3293" y="5392"/>
                    <a:pt x="3460" y="4506"/>
                    <a:pt x="3560" y="3604"/>
                  </a:cubicBezTo>
                  <a:cubicBezTo>
                    <a:pt x="3577" y="3537"/>
                    <a:pt x="3577" y="3470"/>
                    <a:pt x="3577" y="3387"/>
                  </a:cubicBezTo>
                  <a:cubicBezTo>
                    <a:pt x="3560" y="3270"/>
                    <a:pt x="3460" y="3153"/>
                    <a:pt x="3326" y="3153"/>
                  </a:cubicBezTo>
                  <a:cubicBezTo>
                    <a:pt x="3314" y="3151"/>
                    <a:pt x="3302" y="3150"/>
                    <a:pt x="3290" y="3150"/>
                  </a:cubicBezTo>
                  <a:cubicBezTo>
                    <a:pt x="3186" y="3150"/>
                    <a:pt x="3089" y="3215"/>
                    <a:pt x="3059" y="3320"/>
                  </a:cubicBezTo>
                  <a:cubicBezTo>
                    <a:pt x="3025" y="3437"/>
                    <a:pt x="2992" y="3587"/>
                    <a:pt x="2975" y="3721"/>
                  </a:cubicBezTo>
                  <a:cubicBezTo>
                    <a:pt x="2925" y="4222"/>
                    <a:pt x="2808" y="4723"/>
                    <a:pt x="2641" y="5208"/>
                  </a:cubicBezTo>
                  <a:cubicBezTo>
                    <a:pt x="2457" y="4406"/>
                    <a:pt x="2290" y="3620"/>
                    <a:pt x="2106" y="2818"/>
                  </a:cubicBezTo>
                  <a:cubicBezTo>
                    <a:pt x="1939" y="2033"/>
                    <a:pt x="1755" y="1231"/>
                    <a:pt x="1588" y="446"/>
                  </a:cubicBezTo>
                  <a:cubicBezTo>
                    <a:pt x="1572" y="412"/>
                    <a:pt x="1572" y="362"/>
                    <a:pt x="1555" y="329"/>
                  </a:cubicBezTo>
                  <a:cubicBezTo>
                    <a:pt x="1498" y="116"/>
                    <a:pt x="1406" y="0"/>
                    <a:pt x="12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94"/>
            <p:cNvSpPr/>
            <p:nvPr/>
          </p:nvSpPr>
          <p:spPr>
            <a:xfrm>
              <a:off x="1724132" y="1081024"/>
              <a:ext cx="319731" cy="151052"/>
            </a:xfrm>
            <a:custGeom>
              <a:rect b="b" l="l" r="r" t="t"/>
              <a:pathLst>
                <a:path extrusionOk="0" h="4713" w="9976">
                  <a:moveTo>
                    <a:pt x="9712" y="1"/>
                  </a:moveTo>
                  <a:cubicBezTo>
                    <a:pt x="9689" y="1"/>
                    <a:pt x="9665" y="4"/>
                    <a:pt x="9641" y="11"/>
                  </a:cubicBezTo>
                  <a:cubicBezTo>
                    <a:pt x="9508" y="45"/>
                    <a:pt x="9374" y="95"/>
                    <a:pt x="9257" y="162"/>
                  </a:cubicBezTo>
                  <a:cubicBezTo>
                    <a:pt x="8472" y="546"/>
                    <a:pt x="7703" y="930"/>
                    <a:pt x="6935" y="1314"/>
                  </a:cubicBezTo>
                  <a:cubicBezTo>
                    <a:pt x="6767" y="1398"/>
                    <a:pt x="6600" y="1431"/>
                    <a:pt x="6417" y="1431"/>
                  </a:cubicBezTo>
                  <a:lnTo>
                    <a:pt x="3192" y="1431"/>
                  </a:lnTo>
                  <a:cubicBezTo>
                    <a:pt x="3160" y="1427"/>
                    <a:pt x="3128" y="1425"/>
                    <a:pt x="3095" y="1425"/>
                  </a:cubicBezTo>
                  <a:cubicBezTo>
                    <a:pt x="3004" y="1425"/>
                    <a:pt x="2910" y="1440"/>
                    <a:pt x="2824" y="1465"/>
                  </a:cubicBezTo>
                  <a:cubicBezTo>
                    <a:pt x="2707" y="1481"/>
                    <a:pt x="2640" y="1598"/>
                    <a:pt x="2657" y="1715"/>
                  </a:cubicBezTo>
                  <a:cubicBezTo>
                    <a:pt x="2657" y="1816"/>
                    <a:pt x="2741" y="1899"/>
                    <a:pt x="2841" y="1916"/>
                  </a:cubicBezTo>
                  <a:cubicBezTo>
                    <a:pt x="2924" y="1933"/>
                    <a:pt x="3025" y="1933"/>
                    <a:pt x="3125" y="1933"/>
                  </a:cubicBezTo>
                  <a:cubicBezTo>
                    <a:pt x="3726" y="1949"/>
                    <a:pt x="4328" y="1966"/>
                    <a:pt x="4930" y="1983"/>
                  </a:cubicBezTo>
                  <a:cubicBezTo>
                    <a:pt x="4970" y="1974"/>
                    <a:pt x="5011" y="1970"/>
                    <a:pt x="5053" y="1970"/>
                  </a:cubicBezTo>
                  <a:cubicBezTo>
                    <a:pt x="5168" y="1970"/>
                    <a:pt x="5287" y="2001"/>
                    <a:pt x="5397" y="2050"/>
                  </a:cubicBezTo>
                  <a:cubicBezTo>
                    <a:pt x="4645" y="2384"/>
                    <a:pt x="3944" y="2701"/>
                    <a:pt x="3242" y="3019"/>
                  </a:cubicBezTo>
                  <a:cubicBezTo>
                    <a:pt x="2290" y="3420"/>
                    <a:pt x="1354" y="3821"/>
                    <a:pt x="368" y="4155"/>
                  </a:cubicBezTo>
                  <a:cubicBezTo>
                    <a:pt x="335" y="4172"/>
                    <a:pt x="285" y="4188"/>
                    <a:pt x="251" y="4205"/>
                  </a:cubicBezTo>
                  <a:cubicBezTo>
                    <a:pt x="117" y="4272"/>
                    <a:pt x="0" y="4339"/>
                    <a:pt x="51" y="4522"/>
                  </a:cubicBezTo>
                  <a:cubicBezTo>
                    <a:pt x="76" y="4637"/>
                    <a:pt x="189" y="4713"/>
                    <a:pt x="308" y="4713"/>
                  </a:cubicBezTo>
                  <a:cubicBezTo>
                    <a:pt x="345" y="4713"/>
                    <a:pt x="382" y="4705"/>
                    <a:pt x="418" y="4690"/>
                  </a:cubicBezTo>
                  <a:cubicBezTo>
                    <a:pt x="970" y="4489"/>
                    <a:pt x="1521" y="4305"/>
                    <a:pt x="2072" y="4088"/>
                  </a:cubicBezTo>
                  <a:cubicBezTo>
                    <a:pt x="3075" y="3720"/>
                    <a:pt x="4061" y="3286"/>
                    <a:pt x="5030" y="2835"/>
                  </a:cubicBezTo>
                  <a:cubicBezTo>
                    <a:pt x="5113" y="2780"/>
                    <a:pt x="5207" y="2747"/>
                    <a:pt x="5294" y="2747"/>
                  </a:cubicBezTo>
                  <a:cubicBezTo>
                    <a:pt x="5312" y="2747"/>
                    <a:pt x="5330" y="2748"/>
                    <a:pt x="5347" y="2751"/>
                  </a:cubicBezTo>
                  <a:cubicBezTo>
                    <a:pt x="5063" y="3069"/>
                    <a:pt x="4796" y="3370"/>
                    <a:pt x="4545" y="3670"/>
                  </a:cubicBezTo>
                  <a:cubicBezTo>
                    <a:pt x="4445" y="3754"/>
                    <a:pt x="4361" y="3854"/>
                    <a:pt x="4295" y="3954"/>
                  </a:cubicBezTo>
                  <a:cubicBezTo>
                    <a:pt x="4194" y="4055"/>
                    <a:pt x="4211" y="4238"/>
                    <a:pt x="4328" y="4322"/>
                  </a:cubicBezTo>
                  <a:cubicBezTo>
                    <a:pt x="4378" y="4372"/>
                    <a:pt x="4441" y="4397"/>
                    <a:pt x="4503" y="4397"/>
                  </a:cubicBezTo>
                  <a:cubicBezTo>
                    <a:pt x="4566" y="4397"/>
                    <a:pt x="4629" y="4372"/>
                    <a:pt x="4679" y="4322"/>
                  </a:cubicBezTo>
                  <a:cubicBezTo>
                    <a:pt x="4762" y="4238"/>
                    <a:pt x="4863" y="4155"/>
                    <a:pt x="4946" y="4055"/>
                  </a:cubicBezTo>
                  <a:cubicBezTo>
                    <a:pt x="5481" y="3470"/>
                    <a:pt x="6032" y="2868"/>
                    <a:pt x="6567" y="2267"/>
                  </a:cubicBezTo>
                  <a:cubicBezTo>
                    <a:pt x="6701" y="2100"/>
                    <a:pt x="6884" y="1966"/>
                    <a:pt x="7085" y="1866"/>
                  </a:cubicBezTo>
                  <a:cubicBezTo>
                    <a:pt x="7920" y="1465"/>
                    <a:pt x="8739" y="1047"/>
                    <a:pt x="9558" y="646"/>
                  </a:cubicBezTo>
                  <a:cubicBezTo>
                    <a:pt x="9675" y="596"/>
                    <a:pt x="9792" y="529"/>
                    <a:pt x="9875" y="446"/>
                  </a:cubicBezTo>
                  <a:cubicBezTo>
                    <a:pt x="9959" y="362"/>
                    <a:pt x="9975" y="245"/>
                    <a:pt x="9925" y="145"/>
                  </a:cubicBezTo>
                  <a:cubicBezTo>
                    <a:pt x="9885" y="52"/>
                    <a:pt x="9803" y="1"/>
                    <a:pt x="97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94"/>
            <p:cNvSpPr/>
            <p:nvPr/>
          </p:nvSpPr>
          <p:spPr>
            <a:xfrm>
              <a:off x="1994569" y="1103266"/>
              <a:ext cx="108746" cy="300020"/>
            </a:xfrm>
            <a:custGeom>
              <a:rect b="b" l="l" r="r" t="t"/>
              <a:pathLst>
                <a:path extrusionOk="0" h="9361" w="3393">
                  <a:moveTo>
                    <a:pt x="2023" y="1"/>
                  </a:moveTo>
                  <a:cubicBezTo>
                    <a:pt x="1844" y="1"/>
                    <a:pt x="1754" y="138"/>
                    <a:pt x="1738" y="453"/>
                  </a:cubicBezTo>
                  <a:cubicBezTo>
                    <a:pt x="1688" y="1122"/>
                    <a:pt x="1654" y="1773"/>
                    <a:pt x="1621" y="2442"/>
                  </a:cubicBezTo>
                  <a:cubicBezTo>
                    <a:pt x="1621" y="2592"/>
                    <a:pt x="1571" y="2742"/>
                    <a:pt x="1504" y="2893"/>
                  </a:cubicBezTo>
                  <a:cubicBezTo>
                    <a:pt x="1036" y="3879"/>
                    <a:pt x="568" y="4881"/>
                    <a:pt x="101" y="5867"/>
                  </a:cubicBezTo>
                  <a:cubicBezTo>
                    <a:pt x="67" y="5934"/>
                    <a:pt x="50" y="6001"/>
                    <a:pt x="34" y="6067"/>
                  </a:cubicBezTo>
                  <a:cubicBezTo>
                    <a:pt x="0" y="6168"/>
                    <a:pt x="34" y="6268"/>
                    <a:pt x="134" y="6318"/>
                  </a:cubicBezTo>
                  <a:cubicBezTo>
                    <a:pt x="167" y="6345"/>
                    <a:pt x="209" y="6358"/>
                    <a:pt x="252" y="6358"/>
                  </a:cubicBezTo>
                  <a:cubicBezTo>
                    <a:pt x="316" y="6358"/>
                    <a:pt x="385" y="6328"/>
                    <a:pt x="435" y="6268"/>
                  </a:cubicBezTo>
                  <a:cubicBezTo>
                    <a:pt x="502" y="6184"/>
                    <a:pt x="552" y="6101"/>
                    <a:pt x="602" y="6001"/>
                  </a:cubicBezTo>
                  <a:cubicBezTo>
                    <a:pt x="869" y="5466"/>
                    <a:pt x="1136" y="4948"/>
                    <a:pt x="1404" y="4430"/>
                  </a:cubicBezTo>
                  <a:cubicBezTo>
                    <a:pt x="1471" y="4647"/>
                    <a:pt x="1471" y="4864"/>
                    <a:pt x="1421" y="5098"/>
                  </a:cubicBezTo>
                  <a:cubicBezTo>
                    <a:pt x="1354" y="6368"/>
                    <a:pt x="1237" y="7638"/>
                    <a:pt x="1086" y="8925"/>
                  </a:cubicBezTo>
                  <a:cubicBezTo>
                    <a:pt x="1086" y="8958"/>
                    <a:pt x="1070" y="9008"/>
                    <a:pt x="1070" y="9041"/>
                  </a:cubicBezTo>
                  <a:cubicBezTo>
                    <a:pt x="1053" y="9192"/>
                    <a:pt x="1103" y="9326"/>
                    <a:pt x="1270" y="9359"/>
                  </a:cubicBezTo>
                  <a:cubicBezTo>
                    <a:pt x="1282" y="9360"/>
                    <a:pt x="1294" y="9361"/>
                    <a:pt x="1305" y="9361"/>
                  </a:cubicBezTo>
                  <a:cubicBezTo>
                    <a:pt x="1449" y="9361"/>
                    <a:pt x="1524" y="9264"/>
                    <a:pt x="1571" y="9125"/>
                  </a:cubicBezTo>
                  <a:cubicBezTo>
                    <a:pt x="1604" y="8975"/>
                    <a:pt x="1621" y="8824"/>
                    <a:pt x="1638" y="8674"/>
                  </a:cubicBezTo>
                  <a:cubicBezTo>
                    <a:pt x="1788" y="7471"/>
                    <a:pt x="1922" y="6268"/>
                    <a:pt x="2005" y="5065"/>
                  </a:cubicBezTo>
                  <a:cubicBezTo>
                    <a:pt x="1989" y="4898"/>
                    <a:pt x="2005" y="4747"/>
                    <a:pt x="2089" y="4614"/>
                  </a:cubicBezTo>
                  <a:cubicBezTo>
                    <a:pt x="2206" y="4781"/>
                    <a:pt x="2273" y="4965"/>
                    <a:pt x="2323" y="5148"/>
                  </a:cubicBezTo>
                  <a:cubicBezTo>
                    <a:pt x="2490" y="5666"/>
                    <a:pt x="2640" y="6184"/>
                    <a:pt x="2807" y="6702"/>
                  </a:cubicBezTo>
                  <a:cubicBezTo>
                    <a:pt x="2824" y="6786"/>
                    <a:pt x="2857" y="6869"/>
                    <a:pt x="2891" y="6936"/>
                  </a:cubicBezTo>
                  <a:cubicBezTo>
                    <a:pt x="2931" y="7029"/>
                    <a:pt x="3013" y="7080"/>
                    <a:pt x="3104" y="7080"/>
                  </a:cubicBezTo>
                  <a:cubicBezTo>
                    <a:pt x="3127" y="7080"/>
                    <a:pt x="3151" y="7077"/>
                    <a:pt x="3175" y="7070"/>
                  </a:cubicBezTo>
                  <a:cubicBezTo>
                    <a:pt x="3292" y="7053"/>
                    <a:pt x="3375" y="6970"/>
                    <a:pt x="3392" y="6853"/>
                  </a:cubicBezTo>
                  <a:cubicBezTo>
                    <a:pt x="3392" y="6719"/>
                    <a:pt x="3375" y="6602"/>
                    <a:pt x="3325" y="6485"/>
                  </a:cubicBezTo>
                  <a:cubicBezTo>
                    <a:pt x="2991" y="5416"/>
                    <a:pt x="2690" y="4346"/>
                    <a:pt x="2256" y="3310"/>
                  </a:cubicBezTo>
                  <a:cubicBezTo>
                    <a:pt x="2189" y="3143"/>
                    <a:pt x="2156" y="2943"/>
                    <a:pt x="2172" y="2742"/>
                  </a:cubicBezTo>
                  <a:cubicBezTo>
                    <a:pt x="2223" y="1990"/>
                    <a:pt x="2256" y="1239"/>
                    <a:pt x="2289" y="487"/>
                  </a:cubicBezTo>
                  <a:cubicBezTo>
                    <a:pt x="2306" y="153"/>
                    <a:pt x="2239" y="19"/>
                    <a:pt x="2055" y="2"/>
                  </a:cubicBezTo>
                  <a:cubicBezTo>
                    <a:pt x="2044" y="1"/>
                    <a:pt x="2034" y="1"/>
                    <a:pt x="20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94"/>
            <p:cNvSpPr/>
            <p:nvPr/>
          </p:nvSpPr>
          <p:spPr>
            <a:xfrm>
              <a:off x="761285" y="1034776"/>
              <a:ext cx="320276" cy="106662"/>
            </a:xfrm>
            <a:custGeom>
              <a:rect b="b" l="l" r="r" t="t"/>
              <a:pathLst>
                <a:path extrusionOk="0" h="3328" w="9993">
                  <a:moveTo>
                    <a:pt x="3769" y="0"/>
                  </a:moveTo>
                  <a:cubicBezTo>
                    <a:pt x="3678" y="0"/>
                    <a:pt x="3594" y="37"/>
                    <a:pt x="3543" y="151"/>
                  </a:cubicBezTo>
                  <a:cubicBezTo>
                    <a:pt x="3476" y="335"/>
                    <a:pt x="3593" y="435"/>
                    <a:pt x="3743" y="502"/>
                  </a:cubicBezTo>
                  <a:cubicBezTo>
                    <a:pt x="4244" y="736"/>
                    <a:pt x="4762" y="970"/>
                    <a:pt x="5264" y="1203"/>
                  </a:cubicBezTo>
                  <a:cubicBezTo>
                    <a:pt x="5347" y="1237"/>
                    <a:pt x="5447" y="1254"/>
                    <a:pt x="5514" y="1371"/>
                  </a:cubicBezTo>
                  <a:lnTo>
                    <a:pt x="5531" y="1371"/>
                  </a:lnTo>
                  <a:cubicBezTo>
                    <a:pt x="5394" y="1412"/>
                    <a:pt x="5256" y="1442"/>
                    <a:pt x="5128" y="1442"/>
                  </a:cubicBezTo>
                  <a:cubicBezTo>
                    <a:pt x="5100" y="1442"/>
                    <a:pt x="5073" y="1440"/>
                    <a:pt x="5046" y="1437"/>
                  </a:cubicBezTo>
                  <a:cubicBezTo>
                    <a:pt x="3576" y="1571"/>
                    <a:pt x="2106" y="1705"/>
                    <a:pt x="635" y="1838"/>
                  </a:cubicBezTo>
                  <a:cubicBezTo>
                    <a:pt x="485" y="1855"/>
                    <a:pt x="335" y="1872"/>
                    <a:pt x="184" y="1905"/>
                  </a:cubicBezTo>
                  <a:cubicBezTo>
                    <a:pt x="67" y="1939"/>
                    <a:pt x="0" y="2056"/>
                    <a:pt x="17" y="2173"/>
                  </a:cubicBezTo>
                  <a:cubicBezTo>
                    <a:pt x="34" y="2290"/>
                    <a:pt x="134" y="2373"/>
                    <a:pt x="251" y="2373"/>
                  </a:cubicBezTo>
                  <a:cubicBezTo>
                    <a:pt x="351" y="2373"/>
                    <a:pt x="435" y="2373"/>
                    <a:pt x="535" y="2356"/>
                  </a:cubicBezTo>
                  <a:cubicBezTo>
                    <a:pt x="2039" y="2239"/>
                    <a:pt x="3526" y="2122"/>
                    <a:pt x="5030" y="2006"/>
                  </a:cubicBezTo>
                  <a:cubicBezTo>
                    <a:pt x="5080" y="2006"/>
                    <a:pt x="5126" y="1997"/>
                    <a:pt x="5174" y="1997"/>
                  </a:cubicBezTo>
                  <a:cubicBezTo>
                    <a:pt x="5222" y="1997"/>
                    <a:pt x="5272" y="2006"/>
                    <a:pt x="5331" y="2039"/>
                  </a:cubicBezTo>
                  <a:cubicBezTo>
                    <a:pt x="5314" y="2156"/>
                    <a:pt x="5214" y="2173"/>
                    <a:pt x="5147" y="2223"/>
                  </a:cubicBezTo>
                  <a:cubicBezTo>
                    <a:pt x="4879" y="2356"/>
                    <a:pt x="4629" y="2507"/>
                    <a:pt x="4361" y="2640"/>
                  </a:cubicBezTo>
                  <a:cubicBezTo>
                    <a:pt x="4261" y="2691"/>
                    <a:pt x="4178" y="2741"/>
                    <a:pt x="4077" y="2808"/>
                  </a:cubicBezTo>
                  <a:cubicBezTo>
                    <a:pt x="3944" y="2874"/>
                    <a:pt x="3894" y="3041"/>
                    <a:pt x="3960" y="3175"/>
                  </a:cubicBezTo>
                  <a:cubicBezTo>
                    <a:pt x="4004" y="3272"/>
                    <a:pt x="4095" y="3328"/>
                    <a:pt x="4196" y="3328"/>
                  </a:cubicBezTo>
                  <a:cubicBezTo>
                    <a:pt x="4251" y="3328"/>
                    <a:pt x="4308" y="3311"/>
                    <a:pt x="4361" y="3275"/>
                  </a:cubicBezTo>
                  <a:cubicBezTo>
                    <a:pt x="4662" y="3142"/>
                    <a:pt x="4946" y="2975"/>
                    <a:pt x="5247" y="2808"/>
                  </a:cubicBezTo>
                  <a:cubicBezTo>
                    <a:pt x="5498" y="2691"/>
                    <a:pt x="5748" y="2540"/>
                    <a:pt x="5999" y="2373"/>
                  </a:cubicBezTo>
                  <a:cubicBezTo>
                    <a:pt x="6534" y="1972"/>
                    <a:pt x="7185" y="1772"/>
                    <a:pt x="7870" y="1772"/>
                  </a:cubicBezTo>
                  <a:cubicBezTo>
                    <a:pt x="8388" y="1772"/>
                    <a:pt x="8923" y="1688"/>
                    <a:pt x="9441" y="1655"/>
                  </a:cubicBezTo>
                  <a:cubicBezTo>
                    <a:pt x="9508" y="1638"/>
                    <a:pt x="9591" y="1638"/>
                    <a:pt x="9658" y="1621"/>
                  </a:cubicBezTo>
                  <a:cubicBezTo>
                    <a:pt x="9859" y="1588"/>
                    <a:pt x="9992" y="1454"/>
                    <a:pt x="9959" y="1304"/>
                  </a:cubicBezTo>
                  <a:cubicBezTo>
                    <a:pt x="9930" y="1158"/>
                    <a:pt x="9812" y="1063"/>
                    <a:pt x="9672" y="1063"/>
                  </a:cubicBezTo>
                  <a:cubicBezTo>
                    <a:pt x="9651" y="1063"/>
                    <a:pt x="9629" y="1066"/>
                    <a:pt x="9608" y="1070"/>
                  </a:cubicBezTo>
                  <a:cubicBezTo>
                    <a:pt x="9107" y="1103"/>
                    <a:pt x="8605" y="1137"/>
                    <a:pt x="8121" y="1203"/>
                  </a:cubicBezTo>
                  <a:cubicBezTo>
                    <a:pt x="7919" y="1238"/>
                    <a:pt x="7716" y="1255"/>
                    <a:pt x="7516" y="1255"/>
                  </a:cubicBezTo>
                  <a:cubicBezTo>
                    <a:pt x="7037" y="1255"/>
                    <a:pt x="6568" y="1158"/>
                    <a:pt x="6133" y="970"/>
                  </a:cubicBezTo>
                  <a:cubicBezTo>
                    <a:pt x="5598" y="736"/>
                    <a:pt x="5046" y="535"/>
                    <a:pt x="4512" y="285"/>
                  </a:cubicBezTo>
                  <a:cubicBezTo>
                    <a:pt x="4328" y="184"/>
                    <a:pt x="4127" y="117"/>
                    <a:pt x="3944" y="34"/>
                  </a:cubicBezTo>
                  <a:cubicBezTo>
                    <a:pt x="3886" y="15"/>
                    <a:pt x="3826" y="0"/>
                    <a:pt x="37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94"/>
            <p:cNvSpPr/>
            <p:nvPr/>
          </p:nvSpPr>
          <p:spPr>
            <a:xfrm>
              <a:off x="964771" y="1164290"/>
              <a:ext cx="153744" cy="243644"/>
            </a:xfrm>
            <a:custGeom>
              <a:rect b="b" l="l" r="r" t="t"/>
              <a:pathLst>
                <a:path extrusionOk="0" h="7602" w="4797">
                  <a:moveTo>
                    <a:pt x="4491" y="1"/>
                  </a:moveTo>
                  <a:cubicBezTo>
                    <a:pt x="4394" y="1"/>
                    <a:pt x="4299" y="56"/>
                    <a:pt x="4245" y="153"/>
                  </a:cubicBezTo>
                  <a:cubicBezTo>
                    <a:pt x="4094" y="387"/>
                    <a:pt x="3944" y="621"/>
                    <a:pt x="3810" y="872"/>
                  </a:cubicBezTo>
                  <a:cubicBezTo>
                    <a:pt x="3510" y="1457"/>
                    <a:pt x="3075" y="1975"/>
                    <a:pt x="2540" y="2376"/>
                  </a:cubicBezTo>
                  <a:cubicBezTo>
                    <a:pt x="1922" y="2827"/>
                    <a:pt x="1354" y="3345"/>
                    <a:pt x="769" y="3829"/>
                  </a:cubicBezTo>
                  <a:cubicBezTo>
                    <a:pt x="686" y="3896"/>
                    <a:pt x="602" y="3980"/>
                    <a:pt x="519" y="4046"/>
                  </a:cubicBezTo>
                  <a:cubicBezTo>
                    <a:pt x="418" y="4180"/>
                    <a:pt x="352" y="4330"/>
                    <a:pt x="502" y="4464"/>
                  </a:cubicBezTo>
                  <a:cubicBezTo>
                    <a:pt x="552" y="4508"/>
                    <a:pt x="600" y="4526"/>
                    <a:pt x="647" y="4526"/>
                  </a:cubicBezTo>
                  <a:cubicBezTo>
                    <a:pt x="724" y="4526"/>
                    <a:pt x="797" y="4477"/>
                    <a:pt x="870" y="4414"/>
                  </a:cubicBezTo>
                  <a:cubicBezTo>
                    <a:pt x="1237" y="4113"/>
                    <a:pt x="1605" y="3829"/>
                    <a:pt x="1989" y="3528"/>
                  </a:cubicBezTo>
                  <a:cubicBezTo>
                    <a:pt x="2051" y="3482"/>
                    <a:pt x="2098" y="3393"/>
                    <a:pt x="2224" y="3393"/>
                  </a:cubicBezTo>
                  <a:cubicBezTo>
                    <a:pt x="2234" y="3393"/>
                    <a:pt x="2245" y="3394"/>
                    <a:pt x="2256" y="3395"/>
                  </a:cubicBezTo>
                  <a:cubicBezTo>
                    <a:pt x="1972" y="3896"/>
                    <a:pt x="1688" y="4381"/>
                    <a:pt x="1404" y="4865"/>
                  </a:cubicBezTo>
                  <a:cubicBezTo>
                    <a:pt x="970" y="5617"/>
                    <a:pt x="535" y="6352"/>
                    <a:pt x="118" y="7104"/>
                  </a:cubicBezTo>
                  <a:cubicBezTo>
                    <a:pt x="84" y="7154"/>
                    <a:pt x="51" y="7204"/>
                    <a:pt x="34" y="7254"/>
                  </a:cubicBezTo>
                  <a:cubicBezTo>
                    <a:pt x="1" y="7355"/>
                    <a:pt x="34" y="7488"/>
                    <a:pt x="118" y="7555"/>
                  </a:cubicBezTo>
                  <a:cubicBezTo>
                    <a:pt x="162" y="7587"/>
                    <a:pt x="211" y="7602"/>
                    <a:pt x="258" y="7602"/>
                  </a:cubicBezTo>
                  <a:cubicBezTo>
                    <a:pt x="336" y="7602"/>
                    <a:pt x="410" y="7561"/>
                    <a:pt x="452" y="7488"/>
                  </a:cubicBezTo>
                  <a:cubicBezTo>
                    <a:pt x="619" y="7254"/>
                    <a:pt x="769" y="7037"/>
                    <a:pt x="903" y="6787"/>
                  </a:cubicBezTo>
                  <a:cubicBezTo>
                    <a:pt x="1421" y="5934"/>
                    <a:pt x="1922" y="5066"/>
                    <a:pt x="2440" y="4197"/>
                  </a:cubicBezTo>
                  <a:cubicBezTo>
                    <a:pt x="2490" y="4130"/>
                    <a:pt x="2557" y="4046"/>
                    <a:pt x="2607" y="3980"/>
                  </a:cubicBezTo>
                  <a:lnTo>
                    <a:pt x="2674" y="3996"/>
                  </a:lnTo>
                  <a:cubicBezTo>
                    <a:pt x="2607" y="4381"/>
                    <a:pt x="2557" y="4765"/>
                    <a:pt x="2490" y="5149"/>
                  </a:cubicBezTo>
                  <a:cubicBezTo>
                    <a:pt x="2423" y="5550"/>
                    <a:pt x="2457" y="5717"/>
                    <a:pt x="2657" y="5751"/>
                  </a:cubicBezTo>
                  <a:cubicBezTo>
                    <a:pt x="2682" y="5757"/>
                    <a:pt x="2705" y="5760"/>
                    <a:pt x="2727" y="5760"/>
                  </a:cubicBezTo>
                  <a:cubicBezTo>
                    <a:pt x="2886" y="5760"/>
                    <a:pt x="2983" y="5597"/>
                    <a:pt x="3042" y="5216"/>
                  </a:cubicBezTo>
                  <a:cubicBezTo>
                    <a:pt x="3175" y="4431"/>
                    <a:pt x="3326" y="3629"/>
                    <a:pt x="3443" y="2843"/>
                  </a:cubicBezTo>
                  <a:cubicBezTo>
                    <a:pt x="3510" y="2493"/>
                    <a:pt x="3660" y="2175"/>
                    <a:pt x="3860" y="1891"/>
                  </a:cubicBezTo>
                  <a:cubicBezTo>
                    <a:pt x="4111" y="1473"/>
                    <a:pt x="4362" y="1056"/>
                    <a:pt x="4612" y="638"/>
                  </a:cubicBezTo>
                  <a:cubicBezTo>
                    <a:pt x="4646" y="571"/>
                    <a:pt x="4679" y="521"/>
                    <a:pt x="4713" y="454"/>
                  </a:cubicBezTo>
                  <a:cubicBezTo>
                    <a:pt x="4796" y="304"/>
                    <a:pt x="4796" y="153"/>
                    <a:pt x="4646" y="53"/>
                  </a:cubicBezTo>
                  <a:cubicBezTo>
                    <a:pt x="4598" y="18"/>
                    <a:pt x="4545" y="1"/>
                    <a:pt x="44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1000"/>
                                        <p:tgtEl>
                                          <p:spTgt spid="1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95"/>
          <p:cNvSpPr txBox="1"/>
          <p:nvPr>
            <p:ph type="title"/>
          </p:nvPr>
        </p:nvSpPr>
        <p:spPr>
          <a:xfrm>
            <a:off x="586144" y="6129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REFERENCES</a:t>
            </a:r>
            <a:endParaRPr/>
          </a:p>
        </p:txBody>
      </p:sp>
      <p:sp>
        <p:nvSpPr>
          <p:cNvPr id="1324" name="Google Shape;1324;p95"/>
          <p:cNvSpPr txBox="1"/>
          <p:nvPr>
            <p:ph idx="1" type="body"/>
          </p:nvPr>
        </p:nvSpPr>
        <p:spPr>
          <a:xfrm>
            <a:off x="316931" y="786356"/>
            <a:ext cx="7886700" cy="4074000"/>
          </a:xfrm>
          <a:prstGeom prst="rect">
            <a:avLst/>
          </a:prstGeom>
        </p:spPr>
        <p:txBody>
          <a:bodyPr anchorCtr="0" anchor="t" bIns="34275" lIns="68575" spcFirstLastPara="1" rIns="68575" wrap="square" tIns="34275">
            <a:noAutofit/>
          </a:bodyPr>
          <a:lstStyle/>
          <a:p>
            <a:pPr indent="0" lvl="0" marL="0" rtl="0" algn="l">
              <a:lnSpc>
                <a:spcPct val="80000"/>
              </a:lnSpc>
              <a:spcBef>
                <a:spcPts val="0"/>
              </a:spcBef>
              <a:spcAft>
                <a:spcPts val="0"/>
              </a:spcAft>
              <a:buSzPts val="700"/>
              <a:buNone/>
            </a:pPr>
            <a:r>
              <a:rPr lang="en" sz="1400">
                <a:solidFill>
                  <a:srgbClr val="757575"/>
                </a:solidFill>
                <a:latin typeface="Open Sans"/>
                <a:ea typeface="Open Sans"/>
                <a:cs typeface="Open Sans"/>
                <a:sym typeface="Open Sans"/>
              </a:rPr>
              <a:t>Borg, k  </a:t>
            </a:r>
            <a:r>
              <a:rPr lang="en" sz="1500" u="sng">
                <a:solidFill>
                  <a:srgbClr val="2A87BC"/>
                </a:solidFill>
                <a:latin typeface="Open Sans"/>
                <a:ea typeface="Open Sans"/>
                <a:cs typeface="Open Sans"/>
                <a:sym typeface="Open Sans"/>
                <a:hlinkClick r:id="rId3">
                  <a:extLst>
                    <a:ext uri="{A12FA001-AC4F-418D-AE19-62706E023703}">
                      <ahyp:hlinkClr val="tx"/>
                    </a:ext>
                  </a:extLst>
                </a:hlinkClick>
              </a:rPr>
              <a:t>https://www.pathstoliteracy.org/cozying-literacy-getting-started-interaction-and-bonding/</a:t>
            </a:r>
            <a:endParaRPr sz="1500"/>
          </a:p>
          <a:p>
            <a:pPr indent="0" lvl="0" marL="0" rtl="0" algn="l">
              <a:lnSpc>
                <a:spcPct val="80000"/>
              </a:lnSpc>
              <a:spcBef>
                <a:spcPts val="1600"/>
              </a:spcBef>
              <a:spcAft>
                <a:spcPts val="0"/>
              </a:spcAft>
              <a:buSzPts val="700"/>
              <a:buNone/>
            </a:pPr>
            <a:r>
              <a:rPr lang="en" sz="1500">
                <a:latin typeface="Arial"/>
                <a:ea typeface="Arial"/>
                <a:cs typeface="Arial"/>
                <a:sym typeface="Arial"/>
              </a:rPr>
              <a:t>(Perkins Panda Resource Guide, P. 7,  2002).</a:t>
            </a:r>
            <a:endParaRPr sz="1500">
              <a:latin typeface="Arial"/>
              <a:ea typeface="Arial"/>
              <a:cs typeface="Arial"/>
              <a:sym typeface="Arial"/>
            </a:endParaRPr>
          </a:p>
          <a:p>
            <a:pPr indent="0" lvl="0" marL="0" rtl="0" algn="l">
              <a:lnSpc>
                <a:spcPct val="80000"/>
              </a:lnSpc>
              <a:spcBef>
                <a:spcPts val="1600"/>
              </a:spcBef>
              <a:spcAft>
                <a:spcPts val="0"/>
              </a:spcAft>
              <a:buSzPts val="700"/>
              <a:buNone/>
            </a:pPr>
            <a:r>
              <a:rPr lang="en" sz="1500">
                <a:latin typeface="Arial"/>
                <a:ea typeface="Arial"/>
                <a:cs typeface="Arial"/>
                <a:sym typeface="Arial"/>
              </a:rPr>
              <a:t>h</a:t>
            </a:r>
            <a:r>
              <a:rPr lang="en" sz="1500" u="sng">
                <a:hlinkClick r:id="rId4"/>
              </a:rPr>
              <a:t>ttps://www.ted.com/talks/molly_wright_how_every_child_can_thrive_by_five?language=en</a:t>
            </a:r>
            <a:endParaRPr sz="1500"/>
          </a:p>
          <a:p>
            <a:pPr indent="0" lvl="0" marL="0" rtl="0" algn="l">
              <a:lnSpc>
                <a:spcPct val="80000"/>
              </a:lnSpc>
              <a:spcBef>
                <a:spcPts val="1600"/>
              </a:spcBef>
              <a:spcAft>
                <a:spcPts val="0"/>
              </a:spcAft>
              <a:buSzPts val="700"/>
              <a:buNone/>
            </a:pPr>
            <a:r>
              <a:rPr lang="en" sz="1500"/>
              <a:t>Guess the Sound Quiz,</a:t>
            </a:r>
            <a:r>
              <a:rPr lang="en" sz="1500" u="sng">
                <a:solidFill>
                  <a:schemeClr val="hlink"/>
                </a:solidFill>
                <a:hlinkClick r:id="rId5"/>
              </a:rPr>
              <a:t>https://www.youtube.com/watch?v=jZmns3P0LoA</a:t>
            </a:r>
            <a:endParaRPr sz="1500"/>
          </a:p>
          <a:p>
            <a:pPr indent="0" lvl="0" marL="0" rtl="0" algn="l">
              <a:lnSpc>
                <a:spcPct val="70000"/>
              </a:lnSpc>
              <a:spcBef>
                <a:spcPts val="1600"/>
              </a:spcBef>
              <a:spcAft>
                <a:spcPts val="0"/>
              </a:spcAft>
              <a:buSzPts val="700"/>
              <a:buNone/>
            </a:pPr>
            <a:r>
              <a:rPr lang="en" sz="1500" u="sng">
                <a:latin typeface="Corbel"/>
                <a:ea typeface="Corbel"/>
                <a:cs typeface="Corbel"/>
                <a:sym typeface="Corbel"/>
                <a:hlinkClick r:id="rId6"/>
              </a:rPr>
              <a:t>http://www.tsbvi.edu/preschool/1117-early-concept-development</a:t>
            </a:r>
            <a:endParaRPr sz="1500"/>
          </a:p>
          <a:p>
            <a:pPr indent="0" lvl="0" marL="0" rtl="0" algn="l">
              <a:lnSpc>
                <a:spcPct val="70000"/>
              </a:lnSpc>
              <a:spcBef>
                <a:spcPts val="1600"/>
              </a:spcBef>
              <a:spcAft>
                <a:spcPts val="0"/>
              </a:spcAft>
              <a:buClr>
                <a:schemeClr val="dk1"/>
              </a:buClr>
              <a:buSzPts val="800"/>
              <a:buFont typeface="Arial"/>
              <a:buNone/>
            </a:pPr>
            <a:r>
              <a:rPr lang="en" sz="1500" u="sng">
                <a:solidFill>
                  <a:schemeClr val="hlink"/>
                </a:solidFill>
                <a:hlinkClick r:id="rId7"/>
              </a:rPr>
              <a:t>http://www.pathstoliteracy.org/topic/emergent-literacy/developing-routines</a:t>
            </a:r>
            <a:endParaRPr sz="1500"/>
          </a:p>
          <a:p>
            <a:pPr indent="0" lvl="0" marL="0" rtl="0" algn="l">
              <a:lnSpc>
                <a:spcPct val="100000"/>
              </a:lnSpc>
              <a:spcBef>
                <a:spcPts val="1600"/>
              </a:spcBef>
              <a:spcAft>
                <a:spcPts val="0"/>
              </a:spcAft>
              <a:buSzPts val="1100"/>
              <a:buNone/>
            </a:pPr>
            <a:r>
              <a:rPr lang="en" sz="1500"/>
              <a:t>Koenig, A. J., &amp; Farrenkopf, C. (1997). Essential experiences to undergird the early development of literacy. </a:t>
            </a:r>
            <a:r>
              <a:rPr i="1" lang="en" sz="1500"/>
              <a:t>Journal of Visual Impairment &amp; Blindness, 91</a:t>
            </a:r>
            <a:r>
              <a:rPr lang="en" sz="1500"/>
              <a:t>(1), 14-24.</a:t>
            </a:r>
            <a:endParaRPr sz="1500"/>
          </a:p>
          <a:p>
            <a:pPr indent="0" lvl="0" marL="38100" rtl="0" algn="l">
              <a:lnSpc>
                <a:spcPct val="70000"/>
              </a:lnSpc>
              <a:spcBef>
                <a:spcPts val="1600"/>
              </a:spcBef>
              <a:spcAft>
                <a:spcPts val="0"/>
              </a:spcAft>
              <a:buClr>
                <a:schemeClr val="dk1"/>
              </a:buClr>
              <a:buSzPts val="1200"/>
              <a:buFont typeface="Arial"/>
              <a:buNone/>
            </a:pPr>
            <a:r>
              <a:rPr lang="en" sz="1600"/>
              <a:t>http://www.wonderbaby.org/articles/everyday-activities-blind-children</a:t>
            </a:r>
            <a:endParaRPr sz="1500"/>
          </a:p>
          <a:p>
            <a:pPr indent="0" lvl="0" marL="0" rtl="0" algn="l">
              <a:lnSpc>
                <a:spcPct val="100000"/>
              </a:lnSpc>
              <a:spcBef>
                <a:spcPts val="1600"/>
              </a:spcBef>
              <a:spcAft>
                <a:spcPts val="0"/>
              </a:spcAft>
              <a:buSzPts val="1100"/>
              <a:buNone/>
            </a:pPr>
            <a:r>
              <a:t/>
            </a:r>
            <a:endParaRPr sz="1500"/>
          </a:p>
          <a:p>
            <a:pPr indent="0" lvl="0" marL="0" rtl="0" algn="l">
              <a:lnSpc>
                <a:spcPct val="100000"/>
              </a:lnSpc>
              <a:spcBef>
                <a:spcPts val="1600"/>
              </a:spcBef>
              <a:spcAft>
                <a:spcPts val="0"/>
              </a:spcAft>
              <a:buClr>
                <a:schemeClr val="dk1"/>
              </a:buClr>
              <a:buSzPts val="1100"/>
              <a:buFont typeface="Calibri"/>
              <a:buNone/>
            </a:pPr>
            <a:r>
              <a:t/>
            </a:r>
            <a:endParaRPr sz="1400"/>
          </a:p>
          <a:p>
            <a:pPr indent="0" lvl="0" marL="0" rtl="0" algn="l">
              <a:lnSpc>
                <a:spcPct val="100000"/>
              </a:lnSpc>
              <a:spcBef>
                <a:spcPts val="1600"/>
              </a:spcBef>
              <a:spcAft>
                <a:spcPts val="0"/>
              </a:spcAft>
              <a:buClr>
                <a:schemeClr val="dk1"/>
              </a:buClr>
              <a:buSzPts val="1400"/>
              <a:buFont typeface="Corbel"/>
              <a:buNone/>
            </a:pPr>
            <a:r>
              <a:t/>
            </a:r>
            <a:endParaRPr sz="1400">
              <a:latin typeface="Arial"/>
              <a:ea typeface="Arial"/>
              <a:cs typeface="Arial"/>
              <a:sym typeface="Arial"/>
            </a:endParaRPr>
          </a:p>
          <a:p>
            <a:pPr indent="0" lvl="0" marL="0" rtl="0" algn="l">
              <a:lnSpc>
                <a:spcPct val="70000"/>
              </a:lnSpc>
              <a:spcBef>
                <a:spcPts val="1600"/>
              </a:spcBef>
              <a:spcAft>
                <a:spcPts val="0"/>
              </a:spcAft>
              <a:buSzPts val="700"/>
              <a:buNone/>
            </a:pPr>
            <a:r>
              <a:t/>
            </a:r>
            <a:endParaRPr sz="1400"/>
          </a:p>
          <a:p>
            <a:pPr indent="0" lvl="0" marL="0" rtl="0" algn="l">
              <a:lnSpc>
                <a:spcPct val="70000"/>
              </a:lnSpc>
              <a:spcBef>
                <a:spcPts val="1600"/>
              </a:spcBef>
              <a:spcAft>
                <a:spcPts val="0"/>
              </a:spcAft>
              <a:buSzPts val="700"/>
              <a:buNone/>
            </a:pPr>
            <a:r>
              <a:t/>
            </a:r>
            <a:endParaRPr sz="1400"/>
          </a:p>
          <a:p>
            <a:pPr indent="0" lvl="0" marL="0" rtl="0" algn="l">
              <a:lnSpc>
                <a:spcPct val="70000"/>
              </a:lnSpc>
              <a:spcBef>
                <a:spcPts val="1600"/>
              </a:spcBef>
              <a:spcAft>
                <a:spcPts val="0"/>
              </a:spcAft>
              <a:buSzPts val="700"/>
              <a:buNone/>
            </a:pPr>
            <a:r>
              <a:t/>
            </a:r>
            <a:endParaRPr sz="1400"/>
          </a:p>
          <a:p>
            <a:pPr indent="0" lvl="0" marL="0" rtl="0" algn="l">
              <a:lnSpc>
                <a:spcPct val="70000"/>
              </a:lnSpc>
              <a:spcBef>
                <a:spcPts val="1600"/>
              </a:spcBef>
              <a:spcAft>
                <a:spcPts val="0"/>
              </a:spcAft>
              <a:buSzPts val="700"/>
              <a:buNone/>
            </a:pPr>
            <a:r>
              <a:t/>
            </a:r>
            <a:endParaRPr sz="1400"/>
          </a:p>
          <a:p>
            <a:pPr indent="0" lvl="0" marL="0" rtl="0" algn="l">
              <a:lnSpc>
                <a:spcPct val="80000"/>
              </a:lnSpc>
              <a:spcBef>
                <a:spcPts val="1600"/>
              </a:spcBef>
              <a:spcAft>
                <a:spcPts val="0"/>
              </a:spcAft>
              <a:buSzPts val="700"/>
              <a:buNone/>
            </a:pPr>
            <a:r>
              <a:t/>
            </a:r>
            <a:endParaRPr sz="1400"/>
          </a:p>
          <a:p>
            <a:pPr indent="0" lvl="0" marL="0" rtl="0" algn="l">
              <a:lnSpc>
                <a:spcPct val="80000"/>
              </a:lnSpc>
              <a:spcBef>
                <a:spcPts val="1600"/>
              </a:spcBef>
              <a:spcAft>
                <a:spcPts val="0"/>
              </a:spcAft>
              <a:buSzPts val="700"/>
              <a:buNone/>
            </a:pPr>
            <a:r>
              <a:t/>
            </a:r>
            <a:endParaRPr sz="1400"/>
          </a:p>
          <a:p>
            <a:pPr indent="0" lvl="0" marL="0" rtl="0" algn="l">
              <a:lnSpc>
                <a:spcPct val="80000"/>
              </a:lnSpc>
              <a:spcBef>
                <a:spcPts val="1600"/>
              </a:spcBef>
              <a:spcAft>
                <a:spcPts val="0"/>
              </a:spcAft>
              <a:buSzPts val="700"/>
              <a:buNone/>
            </a:pPr>
            <a:r>
              <a:t/>
            </a:r>
            <a:endParaRPr sz="1400"/>
          </a:p>
          <a:p>
            <a:pPr indent="0" lvl="0" marL="0" rtl="0" algn="l">
              <a:lnSpc>
                <a:spcPct val="80000"/>
              </a:lnSpc>
              <a:spcBef>
                <a:spcPts val="1600"/>
              </a:spcBef>
              <a:spcAft>
                <a:spcPts val="0"/>
              </a:spcAft>
              <a:buSzPts val="700"/>
              <a:buNone/>
            </a:pPr>
            <a:r>
              <a:t/>
            </a:r>
            <a:endParaRPr sz="1400"/>
          </a:p>
          <a:p>
            <a:pPr indent="0" lvl="0" marL="0" rtl="0" algn="l">
              <a:lnSpc>
                <a:spcPct val="80000"/>
              </a:lnSpc>
              <a:spcBef>
                <a:spcPts val="1600"/>
              </a:spcBef>
              <a:spcAft>
                <a:spcPts val="0"/>
              </a:spcAft>
              <a:buSzPts val="700"/>
              <a:buNone/>
            </a:pPr>
            <a:r>
              <a:t/>
            </a:r>
            <a:endParaRPr sz="1400">
              <a:latin typeface="Arial"/>
              <a:ea typeface="Arial"/>
              <a:cs typeface="Arial"/>
              <a:sym typeface="Arial"/>
            </a:endParaRPr>
          </a:p>
          <a:p>
            <a:pPr indent="0" lvl="0" marL="0" rtl="0" algn="l">
              <a:lnSpc>
                <a:spcPct val="80000"/>
              </a:lnSpc>
              <a:spcBef>
                <a:spcPts val="1600"/>
              </a:spcBef>
              <a:spcAft>
                <a:spcPts val="0"/>
              </a:spcAft>
              <a:buSzPts val="700"/>
              <a:buNone/>
            </a:pPr>
            <a:r>
              <a:t/>
            </a:r>
            <a:endParaRPr sz="1400">
              <a:latin typeface="Arial"/>
              <a:ea typeface="Arial"/>
              <a:cs typeface="Arial"/>
              <a:sym typeface="Arial"/>
            </a:endParaRPr>
          </a:p>
          <a:p>
            <a:pPr indent="0" lvl="0" marL="0" rtl="0" algn="l">
              <a:lnSpc>
                <a:spcPct val="80000"/>
              </a:lnSpc>
              <a:spcBef>
                <a:spcPts val="1600"/>
              </a:spcBef>
              <a:spcAft>
                <a:spcPts val="0"/>
              </a:spcAft>
              <a:buSzPts val="700"/>
              <a:buNone/>
            </a:pPr>
            <a:r>
              <a:t/>
            </a:r>
            <a:endParaRPr sz="1400">
              <a:latin typeface="Arial"/>
              <a:ea typeface="Arial"/>
              <a:cs typeface="Arial"/>
              <a:sym typeface="Arial"/>
            </a:endParaRPr>
          </a:p>
          <a:p>
            <a:pPr indent="0" lvl="0" marL="0" rtl="0" algn="l">
              <a:lnSpc>
                <a:spcPct val="80000"/>
              </a:lnSpc>
              <a:spcBef>
                <a:spcPts val="1600"/>
              </a:spcBef>
              <a:spcAft>
                <a:spcPts val="0"/>
              </a:spcAft>
              <a:buSzPts val="700"/>
              <a:buNone/>
            </a:pPr>
            <a:r>
              <a:t/>
            </a:r>
            <a:endParaRPr sz="1400"/>
          </a:p>
          <a:p>
            <a:pPr indent="0" lvl="0" marL="0" rtl="0" algn="l">
              <a:lnSpc>
                <a:spcPct val="80000"/>
              </a:lnSpc>
              <a:spcBef>
                <a:spcPts val="1600"/>
              </a:spcBef>
              <a:spcAft>
                <a:spcPts val="1600"/>
              </a:spcAft>
              <a:buClr>
                <a:schemeClr val="dk1"/>
              </a:buClr>
              <a:buSzPts val="700"/>
              <a:buFont typeface="Arial"/>
              <a:buNone/>
            </a:pPr>
            <a:br>
              <a:rPr lang="en" sz="1400"/>
            </a:br>
            <a:r>
              <a:rPr lang="en" sz="1400"/>
              <a:t>K</a:t>
            </a:r>
            <a:endParaRPr sz="1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96"/>
          <p:cNvSpPr txBox="1"/>
          <p:nvPr>
            <p:ph type="title"/>
          </p:nvPr>
        </p:nvSpPr>
        <p:spPr>
          <a:xfrm>
            <a:off x="4572025" y="862800"/>
            <a:ext cx="3852000" cy="90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1330" name="Google Shape;1330;p96"/>
          <p:cNvSpPr txBox="1"/>
          <p:nvPr>
            <p:ph idx="1" type="subTitle"/>
          </p:nvPr>
        </p:nvSpPr>
        <p:spPr>
          <a:xfrm>
            <a:off x="4572025" y="1766700"/>
            <a:ext cx="3852000" cy="90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Do you have any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youremail@freepik.com </a:t>
            </a:r>
            <a:endParaRPr/>
          </a:p>
          <a:p>
            <a:pPr indent="0" lvl="0" marL="0" rtl="0" algn="l">
              <a:spcBef>
                <a:spcPts val="0"/>
              </a:spcBef>
              <a:spcAft>
                <a:spcPts val="0"/>
              </a:spcAft>
              <a:buNone/>
            </a:pPr>
            <a:r>
              <a:rPr lang="en"/>
              <a:t>+91  620 421 838 </a:t>
            </a:r>
            <a:endParaRPr/>
          </a:p>
          <a:p>
            <a:pPr indent="0" lvl="0" marL="0" rtl="0" algn="l">
              <a:spcBef>
                <a:spcPts val="0"/>
              </a:spcBef>
              <a:spcAft>
                <a:spcPts val="0"/>
              </a:spcAft>
              <a:buNone/>
            </a:pPr>
            <a:r>
              <a:rPr lang="en"/>
              <a:t>yourwebsite.com</a:t>
            </a:r>
            <a:endParaRPr/>
          </a:p>
        </p:txBody>
      </p:sp>
      <p:grpSp>
        <p:nvGrpSpPr>
          <p:cNvPr id="1331" name="Google Shape;1331;p96"/>
          <p:cNvGrpSpPr/>
          <p:nvPr/>
        </p:nvGrpSpPr>
        <p:grpSpPr>
          <a:xfrm>
            <a:off x="719991" y="945175"/>
            <a:ext cx="3457753" cy="4009015"/>
            <a:chOff x="1671550" y="238000"/>
            <a:chExt cx="4494675" cy="5211250"/>
          </a:xfrm>
        </p:grpSpPr>
        <p:sp>
          <p:nvSpPr>
            <p:cNvPr id="1332" name="Google Shape;1332;p96"/>
            <p:cNvSpPr/>
            <p:nvPr/>
          </p:nvSpPr>
          <p:spPr>
            <a:xfrm>
              <a:off x="1671550" y="238000"/>
              <a:ext cx="4494675" cy="5211250"/>
            </a:xfrm>
            <a:custGeom>
              <a:rect b="b" l="l" r="r" t="t"/>
              <a:pathLst>
                <a:path extrusionOk="0" h="208450" w="179787">
                  <a:moveTo>
                    <a:pt x="82107" y="0"/>
                  </a:moveTo>
                  <a:cubicBezTo>
                    <a:pt x="72811" y="0"/>
                    <a:pt x="63475" y="3218"/>
                    <a:pt x="56501" y="9442"/>
                  </a:cubicBezTo>
                  <a:cubicBezTo>
                    <a:pt x="26335" y="36301"/>
                    <a:pt x="52952" y="64370"/>
                    <a:pt x="51218" y="67758"/>
                  </a:cubicBezTo>
                  <a:cubicBezTo>
                    <a:pt x="49524" y="71186"/>
                    <a:pt x="9155" y="63322"/>
                    <a:pt x="3832" y="89495"/>
                  </a:cubicBezTo>
                  <a:cubicBezTo>
                    <a:pt x="0" y="108289"/>
                    <a:pt x="49081" y="113168"/>
                    <a:pt x="57630" y="118734"/>
                  </a:cubicBezTo>
                  <a:cubicBezTo>
                    <a:pt x="66180" y="124299"/>
                    <a:pt x="38797" y="203828"/>
                    <a:pt x="62349" y="208184"/>
                  </a:cubicBezTo>
                  <a:cubicBezTo>
                    <a:pt x="63308" y="208363"/>
                    <a:pt x="64242" y="208449"/>
                    <a:pt x="65154" y="208449"/>
                  </a:cubicBezTo>
                  <a:cubicBezTo>
                    <a:pt x="86583" y="208449"/>
                    <a:pt x="95102" y="160756"/>
                    <a:pt x="104735" y="154102"/>
                  </a:cubicBezTo>
                  <a:cubicBezTo>
                    <a:pt x="105322" y="153693"/>
                    <a:pt x="105960" y="153503"/>
                    <a:pt x="106646" y="153503"/>
                  </a:cubicBezTo>
                  <a:cubicBezTo>
                    <a:pt x="115865" y="153503"/>
                    <a:pt x="133608" y="187960"/>
                    <a:pt x="149192" y="187960"/>
                  </a:cubicBezTo>
                  <a:cubicBezTo>
                    <a:pt x="152196" y="187960"/>
                    <a:pt x="155121" y="186679"/>
                    <a:pt x="157888" y="183623"/>
                  </a:cubicBezTo>
                  <a:cubicBezTo>
                    <a:pt x="179787" y="159466"/>
                    <a:pt x="139054" y="114499"/>
                    <a:pt x="133570" y="104175"/>
                  </a:cubicBezTo>
                  <a:cubicBezTo>
                    <a:pt x="130263" y="97964"/>
                    <a:pt x="178738" y="73122"/>
                    <a:pt x="164623" y="55054"/>
                  </a:cubicBezTo>
                  <a:cubicBezTo>
                    <a:pt x="161248" y="50728"/>
                    <a:pt x="154219" y="49430"/>
                    <a:pt x="146575" y="49430"/>
                  </a:cubicBezTo>
                  <a:cubicBezTo>
                    <a:pt x="135126" y="49430"/>
                    <a:pt x="122298" y="52342"/>
                    <a:pt x="118312" y="52342"/>
                  </a:cubicBezTo>
                  <a:cubicBezTo>
                    <a:pt x="117965" y="52342"/>
                    <a:pt x="117685" y="52320"/>
                    <a:pt x="117478" y="52272"/>
                  </a:cubicBezTo>
                  <a:cubicBezTo>
                    <a:pt x="113284" y="51304"/>
                    <a:pt x="124738" y="31502"/>
                    <a:pt x="110381" y="13112"/>
                  </a:cubicBezTo>
                  <a:cubicBezTo>
                    <a:pt x="103453" y="4264"/>
                    <a:pt x="92807" y="0"/>
                    <a:pt x="82107"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96"/>
            <p:cNvSpPr/>
            <p:nvPr/>
          </p:nvSpPr>
          <p:spPr>
            <a:xfrm>
              <a:off x="3085075" y="1226325"/>
              <a:ext cx="382150" cy="334550"/>
            </a:xfrm>
            <a:custGeom>
              <a:rect b="b" l="l" r="r" t="t"/>
              <a:pathLst>
                <a:path extrusionOk="0" h="13382" w="15286">
                  <a:moveTo>
                    <a:pt x="7288" y="1"/>
                  </a:moveTo>
                  <a:cubicBezTo>
                    <a:pt x="6340" y="1"/>
                    <a:pt x="5402" y="214"/>
                    <a:pt x="4517" y="640"/>
                  </a:cubicBezTo>
                  <a:cubicBezTo>
                    <a:pt x="3469" y="1204"/>
                    <a:pt x="2541" y="1971"/>
                    <a:pt x="1815" y="2939"/>
                  </a:cubicBezTo>
                  <a:cubicBezTo>
                    <a:pt x="1089" y="3947"/>
                    <a:pt x="565" y="5116"/>
                    <a:pt x="323" y="6326"/>
                  </a:cubicBezTo>
                  <a:cubicBezTo>
                    <a:pt x="1" y="7778"/>
                    <a:pt x="323" y="9351"/>
                    <a:pt x="1130" y="10601"/>
                  </a:cubicBezTo>
                  <a:cubicBezTo>
                    <a:pt x="2017" y="11771"/>
                    <a:pt x="3307" y="12618"/>
                    <a:pt x="4759" y="12980"/>
                  </a:cubicBezTo>
                  <a:cubicBezTo>
                    <a:pt x="5641" y="13256"/>
                    <a:pt x="6542" y="13381"/>
                    <a:pt x="7462" y="13381"/>
                  </a:cubicBezTo>
                  <a:cubicBezTo>
                    <a:pt x="7888" y="13381"/>
                    <a:pt x="8318" y="13354"/>
                    <a:pt x="8752" y="13303"/>
                  </a:cubicBezTo>
                  <a:cubicBezTo>
                    <a:pt x="10163" y="13142"/>
                    <a:pt x="11494" y="12577"/>
                    <a:pt x="12623" y="11690"/>
                  </a:cubicBezTo>
                  <a:cubicBezTo>
                    <a:pt x="13753" y="10762"/>
                    <a:pt x="14559" y="9512"/>
                    <a:pt x="14922" y="8060"/>
                  </a:cubicBezTo>
                  <a:cubicBezTo>
                    <a:pt x="15285" y="6608"/>
                    <a:pt x="15124" y="5076"/>
                    <a:pt x="14398" y="3785"/>
                  </a:cubicBezTo>
                  <a:cubicBezTo>
                    <a:pt x="13672" y="2535"/>
                    <a:pt x="12502" y="1648"/>
                    <a:pt x="11131" y="1245"/>
                  </a:cubicBezTo>
                  <a:lnTo>
                    <a:pt x="11051" y="1245"/>
                  </a:lnTo>
                  <a:cubicBezTo>
                    <a:pt x="11010" y="1204"/>
                    <a:pt x="10970" y="1164"/>
                    <a:pt x="10930" y="1124"/>
                  </a:cubicBezTo>
                  <a:cubicBezTo>
                    <a:pt x="10042" y="519"/>
                    <a:pt x="8994" y="156"/>
                    <a:pt x="7945" y="35"/>
                  </a:cubicBezTo>
                  <a:cubicBezTo>
                    <a:pt x="7726" y="12"/>
                    <a:pt x="7507" y="1"/>
                    <a:pt x="7288"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96"/>
            <p:cNvSpPr/>
            <p:nvPr/>
          </p:nvSpPr>
          <p:spPr>
            <a:xfrm>
              <a:off x="3926950" y="1061825"/>
              <a:ext cx="391200" cy="337350"/>
            </a:xfrm>
            <a:custGeom>
              <a:rect b="b" l="l" r="r" t="t"/>
              <a:pathLst>
                <a:path extrusionOk="0" h="13494" w="15648">
                  <a:moveTo>
                    <a:pt x="8832" y="1"/>
                  </a:moveTo>
                  <a:cubicBezTo>
                    <a:pt x="7945" y="41"/>
                    <a:pt x="7017" y="243"/>
                    <a:pt x="6170" y="565"/>
                  </a:cubicBezTo>
                  <a:cubicBezTo>
                    <a:pt x="4598" y="1170"/>
                    <a:pt x="3186" y="2219"/>
                    <a:pt x="2097" y="3550"/>
                  </a:cubicBezTo>
                  <a:cubicBezTo>
                    <a:pt x="2057" y="3550"/>
                    <a:pt x="2057" y="3630"/>
                    <a:pt x="2017" y="3630"/>
                  </a:cubicBezTo>
                  <a:cubicBezTo>
                    <a:pt x="1533" y="4114"/>
                    <a:pt x="1129" y="4679"/>
                    <a:pt x="807" y="5244"/>
                  </a:cubicBezTo>
                  <a:cubicBezTo>
                    <a:pt x="202" y="6373"/>
                    <a:pt x="0" y="7623"/>
                    <a:pt x="121" y="8833"/>
                  </a:cubicBezTo>
                  <a:cubicBezTo>
                    <a:pt x="202" y="9559"/>
                    <a:pt x="444" y="10204"/>
                    <a:pt x="766" y="10849"/>
                  </a:cubicBezTo>
                  <a:cubicBezTo>
                    <a:pt x="1170" y="11495"/>
                    <a:pt x="1694" y="12059"/>
                    <a:pt x="2339" y="12463"/>
                  </a:cubicBezTo>
                  <a:cubicBezTo>
                    <a:pt x="3431" y="13132"/>
                    <a:pt x="4678" y="13494"/>
                    <a:pt x="5943" y="13494"/>
                  </a:cubicBezTo>
                  <a:cubicBezTo>
                    <a:pt x="6126" y="13494"/>
                    <a:pt x="6310" y="13486"/>
                    <a:pt x="6493" y="13471"/>
                  </a:cubicBezTo>
                  <a:cubicBezTo>
                    <a:pt x="7864" y="13430"/>
                    <a:pt x="9235" y="13108"/>
                    <a:pt x="10486" y="12584"/>
                  </a:cubicBezTo>
                  <a:cubicBezTo>
                    <a:pt x="11978" y="12019"/>
                    <a:pt x="13228" y="11051"/>
                    <a:pt x="14196" y="9761"/>
                  </a:cubicBezTo>
                  <a:cubicBezTo>
                    <a:pt x="15244" y="8309"/>
                    <a:pt x="15648" y="6413"/>
                    <a:pt x="15285" y="4639"/>
                  </a:cubicBezTo>
                  <a:cubicBezTo>
                    <a:pt x="14801" y="2743"/>
                    <a:pt x="13430" y="1211"/>
                    <a:pt x="11575" y="525"/>
                  </a:cubicBezTo>
                  <a:cubicBezTo>
                    <a:pt x="10728" y="162"/>
                    <a:pt x="9760" y="1"/>
                    <a:pt x="8832"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96"/>
            <p:cNvSpPr/>
            <p:nvPr/>
          </p:nvSpPr>
          <p:spPr>
            <a:xfrm>
              <a:off x="5050100" y="1691900"/>
              <a:ext cx="309550" cy="572675"/>
            </a:xfrm>
            <a:custGeom>
              <a:rect b="b" l="l" r="r" t="t"/>
              <a:pathLst>
                <a:path extrusionOk="0" h="22907" w="12382">
                  <a:moveTo>
                    <a:pt x="2180" y="0"/>
                  </a:moveTo>
                  <a:cubicBezTo>
                    <a:pt x="1701" y="0"/>
                    <a:pt x="1078" y="1441"/>
                    <a:pt x="646" y="3875"/>
                  </a:cubicBezTo>
                  <a:cubicBezTo>
                    <a:pt x="1" y="7263"/>
                    <a:pt x="243" y="10731"/>
                    <a:pt x="1291" y="13998"/>
                  </a:cubicBezTo>
                  <a:cubicBezTo>
                    <a:pt x="2622" y="17990"/>
                    <a:pt x="5445" y="20894"/>
                    <a:pt x="7945" y="22064"/>
                  </a:cubicBezTo>
                  <a:cubicBezTo>
                    <a:pt x="9242" y="22691"/>
                    <a:pt x="10343" y="22906"/>
                    <a:pt x="11109" y="22906"/>
                  </a:cubicBezTo>
                  <a:cubicBezTo>
                    <a:pt x="11820" y="22906"/>
                    <a:pt x="12241" y="22721"/>
                    <a:pt x="12261" y="22507"/>
                  </a:cubicBezTo>
                  <a:lnTo>
                    <a:pt x="12301" y="22507"/>
                  </a:lnTo>
                  <a:cubicBezTo>
                    <a:pt x="12382" y="21983"/>
                    <a:pt x="11010" y="21338"/>
                    <a:pt x="9357" y="19886"/>
                  </a:cubicBezTo>
                  <a:cubicBezTo>
                    <a:pt x="7260" y="17950"/>
                    <a:pt x="5687" y="15530"/>
                    <a:pt x="4759" y="12828"/>
                  </a:cubicBezTo>
                  <a:cubicBezTo>
                    <a:pt x="3711" y="9602"/>
                    <a:pt x="3469" y="6376"/>
                    <a:pt x="3227" y="3996"/>
                  </a:cubicBezTo>
                  <a:cubicBezTo>
                    <a:pt x="2985" y="1617"/>
                    <a:pt x="2743" y="44"/>
                    <a:pt x="2219" y="4"/>
                  </a:cubicBezTo>
                  <a:cubicBezTo>
                    <a:pt x="2206" y="1"/>
                    <a:pt x="2193" y="0"/>
                    <a:pt x="21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96"/>
            <p:cNvSpPr/>
            <p:nvPr/>
          </p:nvSpPr>
          <p:spPr>
            <a:xfrm>
              <a:off x="2501325" y="2214400"/>
              <a:ext cx="132100" cy="601775"/>
            </a:xfrm>
            <a:custGeom>
              <a:rect b="b" l="l" r="r" t="t"/>
              <a:pathLst>
                <a:path extrusionOk="0" h="24071" w="5284">
                  <a:moveTo>
                    <a:pt x="1472" y="0"/>
                  </a:moveTo>
                  <a:cubicBezTo>
                    <a:pt x="1420" y="0"/>
                    <a:pt x="1373" y="11"/>
                    <a:pt x="1331" y="34"/>
                  </a:cubicBezTo>
                  <a:cubicBezTo>
                    <a:pt x="847" y="236"/>
                    <a:pt x="1049" y="1567"/>
                    <a:pt x="1250" y="3583"/>
                  </a:cubicBezTo>
                  <a:cubicBezTo>
                    <a:pt x="1492" y="6205"/>
                    <a:pt x="1573" y="8826"/>
                    <a:pt x="1412" y="11407"/>
                  </a:cubicBezTo>
                  <a:cubicBezTo>
                    <a:pt x="1049" y="16569"/>
                    <a:pt x="161" y="21046"/>
                    <a:pt x="605" y="22498"/>
                  </a:cubicBezTo>
                  <a:lnTo>
                    <a:pt x="657" y="22502"/>
                  </a:lnTo>
                  <a:lnTo>
                    <a:pt x="657" y="22502"/>
                  </a:lnTo>
                  <a:cubicBezTo>
                    <a:pt x="624" y="22558"/>
                    <a:pt x="593" y="22623"/>
                    <a:pt x="565" y="22699"/>
                  </a:cubicBezTo>
                  <a:lnTo>
                    <a:pt x="0" y="24071"/>
                  </a:lnTo>
                  <a:lnTo>
                    <a:pt x="0" y="24071"/>
                  </a:lnTo>
                  <a:lnTo>
                    <a:pt x="1492" y="22780"/>
                  </a:lnTo>
                  <a:cubicBezTo>
                    <a:pt x="2057" y="22256"/>
                    <a:pt x="2823" y="20965"/>
                    <a:pt x="3509" y="19029"/>
                  </a:cubicBezTo>
                  <a:cubicBezTo>
                    <a:pt x="4396" y="16650"/>
                    <a:pt x="4920" y="14150"/>
                    <a:pt x="5082" y="11649"/>
                  </a:cubicBezTo>
                  <a:cubicBezTo>
                    <a:pt x="5283" y="8665"/>
                    <a:pt x="4840" y="5680"/>
                    <a:pt x="3751" y="2938"/>
                  </a:cubicBezTo>
                  <a:cubicBezTo>
                    <a:pt x="2911" y="1039"/>
                    <a:pt x="1972" y="0"/>
                    <a:pt x="14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96"/>
            <p:cNvSpPr/>
            <p:nvPr/>
          </p:nvSpPr>
          <p:spPr>
            <a:xfrm>
              <a:off x="3166750" y="976025"/>
              <a:ext cx="162350" cy="159950"/>
            </a:xfrm>
            <a:custGeom>
              <a:rect b="b" l="l" r="r" t="t"/>
              <a:pathLst>
                <a:path extrusionOk="0" h="6398" w="6494">
                  <a:moveTo>
                    <a:pt x="3303" y="1"/>
                  </a:moveTo>
                  <a:cubicBezTo>
                    <a:pt x="3251" y="1"/>
                    <a:pt x="3198" y="2"/>
                    <a:pt x="3146" y="5"/>
                  </a:cubicBezTo>
                  <a:cubicBezTo>
                    <a:pt x="2501" y="45"/>
                    <a:pt x="1855" y="247"/>
                    <a:pt x="1331" y="610"/>
                  </a:cubicBezTo>
                  <a:cubicBezTo>
                    <a:pt x="766" y="1013"/>
                    <a:pt x="323" y="1578"/>
                    <a:pt x="121" y="2263"/>
                  </a:cubicBezTo>
                  <a:cubicBezTo>
                    <a:pt x="40" y="2626"/>
                    <a:pt x="0" y="3030"/>
                    <a:pt x="40" y="3393"/>
                  </a:cubicBezTo>
                  <a:cubicBezTo>
                    <a:pt x="121" y="3836"/>
                    <a:pt x="282" y="4239"/>
                    <a:pt x="565" y="4602"/>
                  </a:cubicBezTo>
                  <a:cubicBezTo>
                    <a:pt x="565" y="4602"/>
                    <a:pt x="565" y="4643"/>
                    <a:pt x="565" y="4643"/>
                  </a:cubicBezTo>
                  <a:cubicBezTo>
                    <a:pt x="1049" y="5611"/>
                    <a:pt x="1976" y="6256"/>
                    <a:pt x="3065" y="6377"/>
                  </a:cubicBezTo>
                  <a:cubicBezTo>
                    <a:pt x="3174" y="6391"/>
                    <a:pt x="3284" y="6397"/>
                    <a:pt x="3395" y="6397"/>
                  </a:cubicBezTo>
                  <a:cubicBezTo>
                    <a:pt x="3939" y="6397"/>
                    <a:pt x="4491" y="6235"/>
                    <a:pt x="4961" y="5933"/>
                  </a:cubicBezTo>
                  <a:cubicBezTo>
                    <a:pt x="5525" y="5570"/>
                    <a:pt x="5969" y="5006"/>
                    <a:pt x="6170" y="4401"/>
                  </a:cubicBezTo>
                  <a:cubicBezTo>
                    <a:pt x="6412" y="3796"/>
                    <a:pt x="6493" y="3151"/>
                    <a:pt x="6332" y="2505"/>
                  </a:cubicBezTo>
                  <a:cubicBezTo>
                    <a:pt x="6211" y="1739"/>
                    <a:pt x="5767" y="1094"/>
                    <a:pt x="5162" y="650"/>
                  </a:cubicBezTo>
                  <a:cubicBezTo>
                    <a:pt x="4638" y="239"/>
                    <a:pt x="3976" y="1"/>
                    <a:pt x="3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96"/>
            <p:cNvSpPr/>
            <p:nvPr/>
          </p:nvSpPr>
          <p:spPr>
            <a:xfrm>
              <a:off x="3902750" y="884250"/>
              <a:ext cx="161325" cy="158950"/>
            </a:xfrm>
            <a:custGeom>
              <a:rect b="b" l="l" r="r" t="t"/>
              <a:pathLst>
                <a:path extrusionOk="0" h="6358" w="6453">
                  <a:moveTo>
                    <a:pt x="3327" y="1"/>
                  </a:moveTo>
                  <a:cubicBezTo>
                    <a:pt x="3267" y="1"/>
                    <a:pt x="3206" y="3"/>
                    <a:pt x="3146" y="6"/>
                  </a:cubicBezTo>
                  <a:cubicBezTo>
                    <a:pt x="2501" y="6"/>
                    <a:pt x="1855" y="208"/>
                    <a:pt x="1331" y="611"/>
                  </a:cubicBezTo>
                  <a:cubicBezTo>
                    <a:pt x="767" y="974"/>
                    <a:pt x="323" y="1579"/>
                    <a:pt x="121" y="2224"/>
                  </a:cubicBezTo>
                  <a:cubicBezTo>
                    <a:pt x="0" y="2587"/>
                    <a:pt x="0" y="2990"/>
                    <a:pt x="41" y="3394"/>
                  </a:cubicBezTo>
                  <a:cubicBezTo>
                    <a:pt x="81" y="3837"/>
                    <a:pt x="283" y="4241"/>
                    <a:pt x="565" y="4563"/>
                  </a:cubicBezTo>
                  <a:cubicBezTo>
                    <a:pt x="565" y="4603"/>
                    <a:pt x="565" y="4603"/>
                    <a:pt x="565" y="4603"/>
                  </a:cubicBezTo>
                  <a:cubicBezTo>
                    <a:pt x="1049" y="5571"/>
                    <a:pt x="1976" y="6217"/>
                    <a:pt x="3065" y="6338"/>
                  </a:cubicBezTo>
                  <a:cubicBezTo>
                    <a:pt x="3174" y="6351"/>
                    <a:pt x="3285" y="6358"/>
                    <a:pt x="3395" y="6358"/>
                  </a:cubicBezTo>
                  <a:cubicBezTo>
                    <a:pt x="3939" y="6358"/>
                    <a:pt x="4492" y="6196"/>
                    <a:pt x="4961" y="5894"/>
                  </a:cubicBezTo>
                  <a:cubicBezTo>
                    <a:pt x="5525" y="5531"/>
                    <a:pt x="5929" y="5007"/>
                    <a:pt x="6171" y="4361"/>
                  </a:cubicBezTo>
                  <a:cubicBezTo>
                    <a:pt x="6413" y="3757"/>
                    <a:pt x="6453" y="3111"/>
                    <a:pt x="6332" y="2466"/>
                  </a:cubicBezTo>
                  <a:cubicBezTo>
                    <a:pt x="6211" y="1740"/>
                    <a:pt x="5767" y="1055"/>
                    <a:pt x="5162" y="611"/>
                  </a:cubicBezTo>
                  <a:cubicBezTo>
                    <a:pt x="4645" y="204"/>
                    <a:pt x="3992" y="1"/>
                    <a:pt x="3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96"/>
            <p:cNvSpPr/>
            <p:nvPr/>
          </p:nvSpPr>
          <p:spPr>
            <a:xfrm>
              <a:off x="3888625" y="2161375"/>
              <a:ext cx="162350" cy="159200"/>
            </a:xfrm>
            <a:custGeom>
              <a:rect b="b" l="l" r="r" t="t"/>
              <a:pathLst>
                <a:path extrusionOk="0" h="6368" w="6494">
                  <a:moveTo>
                    <a:pt x="3380" y="1"/>
                  </a:moveTo>
                  <a:cubicBezTo>
                    <a:pt x="3275" y="1"/>
                    <a:pt x="3170" y="6"/>
                    <a:pt x="3066" y="18"/>
                  </a:cubicBezTo>
                  <a:cubicBezTo>
                    <a:pt x="2420" y="58"/>
                    <a:pt x="1775" y="300"/>
                    <a:pt x="1251" y="663"/>
                  </a:cubicBezTo>
                  <a:cubicBezTo>
                    <a:pt x="727" y="1066"/>
                    <a:pt x="283" y="1671"/>
                    <a:pt x="122" y="2357"/>
                  </a:cubicBezTo>
                  <a:cubicBezTo>
                    <a:pt x="1" y="2720"/>
                    <a:pt x="1" y="3123"/>
                    <a:pt x="41" y="3486"/>
                  </a:cubicBezTo>
                  <a:cubicBezTo>
                    <a:pt x="122" y="3930"/>
                    <a:pt x="323" y="4333"/>
                    <a:pt x="606" y="4656"/>
                  </a:cubicBezTo>
                  <a:cubicBezTo>
                    <a:pt x="606" y="4696"/>
                    <a:pt x="606" y="4696"/>
                    <a:pt x="646" y="4696"/>
                  </a:cubicBezTo>
                  <a:cubicBezTo>
                    <a:pt x="1130" y="5664"/>
                    <a:pt x="2098" y="6269"/>
                    <a:pt x="3187" y="6350"/>
                  </a:cubicBezTo>
                  <a:cubicBezTo>
                    <a:pt x="3282" y="6361"/>
                    <a:pt x="3378" y="6367"/>
                    <a:pt x="3474" y="6367"/>
                  </a:cubicBezTo>
                  <a:cubicBezTo>
                    <a:pt x="4031" y="6367"/>
                    <a:pt x="4595" y="6175"/>
                    <a:pt x="5042" y="5866"/>
                  </a:cubicBezTo>
                  <a:cubicBezTo>
                    <a:pt x="5606" y="5462"/>
                    <a:pt x="6010" y="4938"/>
                    <a:pt x="6252" y="4293"/>
                  </a:cubicBezTo>
                  <a:cubicBezTo>
                    <a:pt x="6453" y="3688"/>
                    <a:pt x="6494" y="3043"/>
                    <a:pt x="6332" y="2397"/>
                  </a:cubicBezTo>
                  <a:cubicBezTo>
                    <a:pt x="6171" y="1671"/>
                    <a:pt x="5727" y="986"/>
                    <a:pt x="5122" y="583"/>
                  </a:cubicBezTo>
                  <a:cubicBezTo>
                    <a:pt x="4605" y="203"/>
                    <a:pt x="3999" y="1"/>
                    <a:pt x="3380"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96"/>
            <p:cNvSpPr/>
            <p:nvPr/>
          </p:nvSpPr>
          <p:spPr>
            <a:xfrm>
              <a:off x="3965250" y="2476350"/>
              <a:ext cx="142200" cy="145825"/>
            </a:xfrm>
            <a:custGeom>
              <a:rect b="b" l="l" r="r" t="t"/>
              <a:pathLst>
                <a:path extrusionOk="0" h="5833" w="5688">
                  <a:moveTo>
                    <a:pt x="2695" y="0"/>
                  </a:moveTo>
                  <a:cubicBezTo>
                    <a:pt x="1561" y="0"/>
                    <a:pt x="556" y="756"/>
                    <a:pt x="202" y="1857"/>
                  </a:cubicBezTo>
                  <a:cubicBezTo>
                    <a:pt x="1" y="2462"/>
                    <a:pt x="81" y="3147"/>
                    <a:pt x="323" y="3752"/>
                  </a:cubicBezTo>
                  <a:cubicBezTo>
                    <a:pt x="364" y="3914"/>
                    <a:pt x="404" y="4075"/>
                    <a:pt x="485" y="4276"/>
                  </a:cubicBezTo>
                  <a:cubicBezTo>
                    <a:pt x="767" y="5002"/>
                    <a:pt x="1372" y="5567"/>
                    <a:pt x="2138" y="5769"/>
                  </a:cubicBezTo>
                  <a:cubicBezTo>
                    <a:pt x="2335" y="5811"/>
                    <a:pt x="2533" y="5832"/>
                    <a:pt x="2731" y="5832"/>
                  </a:cubicBezTo>
                  <a:cubicBezTo>
                    <a:pt x="3464" y="5832"/>
                    <a:pt x="4179" y="5543"/>
                    <a:pt x="4719" y="5002"/>
                  </a:cubicBezTo>
                  <a:cubicBezTo>
                    <a:pt x="5324" y="4397"/>
                    <a:pt x="5647" y="3591"/>
                    <a:pt x="5647" y="2784"/>
                  </a:cubicBezTo>
                  <a:lnTo>
                    <a:pt x="5687" y="2663"/>
                  </a:lnTo>
                  <a:lnTo>
                    <a:pt x="5647" y="2623"/>
                  </a:lnTo>
                  <a:cubicBezTo>
                    <a:pt x="5606" y="2462"/>
                    <a:pt x="5606" y="2341"/>
                    <a:pt x="5566" y="2179"/>
                  </a:cubicBezTo>
                  <a:cubicBezTo>
                    <a:pt x="5405" y="1534"/>
                    <a:pt x="5042" y="970"/>
                    <a:pt x="4517" y="566"/>
                  </a:cubicBezTo>
                  <a:cubicBezTo>
                    <a:pt x="3993" y="203"/>
                    <a:pt x="3388" y="2"/>
                    <a:pt x="2783" y="2"/>
                  </a:cubicBezTo>
                  <a:cubicBezTo>
                    <a:pt x="2754" y="1"/>
                    <a:pt x="2725" y="0"/>
                    <a:pt x="2695"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96"/>
            <p:cNvSpPr/>
            <p:nvPr/>
          </p:nvSpPr>
          <p:spPr>
            <a:xfrm>
              <a:off x="4030800" y="2772200"/>
              <a:ext cx="161325" cy="147425"/>
            </a:xfrm>
            <a:custGeom>
              <a:rect b="b" l="l" r="r" t="t"/>
              <a:pathLst>
                <a:path extrusionOk="0" h="5897" w="6453">
                  <a:moveTo>
                    <a:pt x="3105" y="3049"/>
                  </a:moveTo>
                  <a:cubicBezTo>
                    <a:pt x="3105" y="3089"/>
                    <a:pt x="3105" y="3089"/>
                    <a:pt x="3105" y="3089"/>
                  </a:cubicBezTo>
                  <a:cubicBezTo>
                    <a:pt x="3105" y="3089"/>
                    <a:pt x="3105" y="3130"/>
                    <a:pt x="3105" y="3130"/>
                  </a:cubicBezTo>
                  <a:lnTo>
                    <a:pt x="3065" y="3130"/>
                  </a:lnTo>
                  <a:cubicBezTo>
                    <a:pt x="3065" y="3089"/>
                    <a:pt x="3065" y="3089"/>
                    <a:pt x="3065" y="3049"/>
                  </a:cubicBezTo>
                  <a:close/>
                  <a:moveTo>
                    <a:pt x="3145" y="0"/>
                  </a:moveTo>
                  <a:cubicBezTo>
                    <a:pt x="1779" y="0"/>
                    <a:pt x="457" y="927"/>
                    <a:pt x="202" y="2484"/>
                  </a:cubicBezTo>
                  <a:cubicBezTo>
                    <a:pt x="0" y="3654"/>
                    <a:pt x="565" y="4783"/>
                    <a:pt x="1573" y="5348"/>
                  </a:cubicBezTo>
                  <a:cubicBezTo>
                    <a:pt x="1815" y="5469"/>
                    <a:pt x="2057" y="5590"/>
                    <a:pt x="2339" y="5630"/>
                  </a:cubicBezTo>
                  <a:cubicBezTo>
                    <a:pt x="2420" y="5670"/>
                    <a:pt x="2460" y="5711"/>
                    <a:pt x="2500" y="5711"/>
                  </a:cubicBezTo>
                  <a:cubicBezTo>
                    <a:pt x="2800" y="5834"/>
                    <a:pt x="3123" y="5896"/>
                    <a:pt x="3449" y="5896"/>
                  </a:cubicBezTo>
                  <a:cubicBezTo>
                    <a:pt x="3869" y="5896"/>
                    <a:pt x="4293" y="5794"/>
                    <a:pt x="4678" y="5590"/>
                  </a:cubicBezTo>
                  <a:cubicBezTo>
                    <a:pt x="5848" y="4945"/>
                    <a:pt x="6453" y="3533"/>
                    <a:pt x="6049" y="2242"/>
                  </a:cubicBezTo>
                  <a:cubicBezTo>
                    <a:pt x="5928" y="1759"/>
                    <a:pt x="5686" y="1315"/>
                    <a:pt x="5364" y="992"/>
                  </a:cubicBezTo>
                  <a:cubicBezTo>
                    <a:pt x="4742" y="312"/>
                    <a:pt x="3936" y="0"/>
                    <a:pt x="3145"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96"/>
            <p:cNvSpPr/>
            <p:nvPr/>
          </p:nvSpPr>
          <p:spPr>
            <a:xfrm>
              <a:off x="4873650" y="3851175"/>
              <a:ext cx="488025" cy="336050"/>
            </a:xfrm>
            <a:custGeom>
              <a:rect b="b" l="l" r="r" t="t"/>
              <a:pathLst>
                <a:path extrusionOk="0" h="13442" w="19521">
                  <a:moveTo>
                    <a:pt x="18860" y="0"/>
                  </a:moveTo>
                  <a:cubicBezTo>
                    <a:pt x="18309" y="0"/>
                    <a:pt x="17281" y="621"/>
                    <a:pt x="15931" y="1510"/>
                  </a:cubicBezTo>
                  <a:cubicBezTo>
                    <a:pt x="14237" y="2639"/>
                    <a:pt x="11938" y="4010"/>
                    <a:pt x="9277" y="5664"/>
                  </a:cubicBezTo>
                  <a:cubicBezTo>
                    <a:pt x="3913" y="8971"/>
                    <a:pt x="1" y="12399"/>
                    <a:pt x="525" y="13245"/>
                  </a:cubicBezTo>
                  <a:cubicBezTo>
                    <a:pt x="607" y="13378"/>
                    <a:pt x="794" y="13441"/>
                    <a:pt x="1070" y="13441"/>
                  </a:cubicBezTo>
                  <a:cubicBezTo>
                    <a:pt x="2563" y="13441"/>
                    <a:pt x="6687" y="11593"/>
                    <a:pt x="11212" y="8769"/>
                  </a:cubicBezTo>
                  <a:cubicBezTo>
                    <a:pt x="13955" y="7115"/>
                    <a:pt x="16334" y="5180"/>
                    <a:pt x="17665" y="3445"/>
                  </a:cubicBezTo>
                  <a:cubicBezTo>
                    <a:pt x="19036" y="1752"/>
                    <a:pt x="19520" y="421"/>
                    <a:pt x="19157" y="98"/>
                  </a:cubicBezTo>
                  <a:cubicBezTo>
                    <a:pt x="19083" y="32"/>
                    <a:pt x="18983" y="0"/>
                    <a:pt x="188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96"/>
            <p:cNvSpPr/>
            <p:nvPr/>
          </p:nvSpPr>
          <p:spPr>
            <a:xfrm>
              <a:off x="3265550" y="4232150"/>
              <a:ext cx="577725" cy="159600"/>
            </a:xfrm>
            <a:custGeom>
              <a:rect b="b" l="l" r="r" t="t"/>
              <a:pathLst>
                <a:path extrusionOk="0" h="6384" w="23109">
                  <a:moveTo>
                    <a:pt x="3175" y="0"/>
                  </a:moveTo>
                  <a:cubicBezTo>
                    <a:pt x="1355" y="0"/>
                    <a:pt x="217" y="250"/>
                    <a:pt x="162" y="708"/>
                  </a:cubicBezTo>
                  <a:cubicBezTo>
                    <a:pt x="0" y="1717"/>
                    <a:pt x="4961" y="3290"/>
                    <a:pt x="11131" y="4741"/>
                  </a:cubicBezTo>
                  <a:cubicBezTo>
                    <a:pt x="15422" y="5717"/>
                    <a:pt x="19213" y="6384"/>
                    <a:pt x="21239" y="6384"/>
                  </a:cubicBezTo>
                  <a:cubicBezTo>
                    <a:pt x="22146" y="6384"/>
                    <a:pt x="22699" y="6250"/>
                    <a:pt x="22786" y="5951"/>
                  </a:cubicBezTo>
                  <a:cubicBezTo>
                    <a:pt x="23109" y="4983"/>
                    <a:pt x="18310" y="2604"/>
                    <a:pt x="11978" y="1152"/>
                  </a:cubicBezTo>
                  <a:cubicBezTo>
                    <a:pt x="8524" y="360"/>
                    <a:pt x="5359" y="0"/>
                    <a:pt x="31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96"/>
            <p:cNvSpPr/>
            <p:nvPr/>
          </p:nvSpPr>
          <p:spPr>
            <a:xfrm>
              <a:off x="3353275" y="456725"/>
              <a:ext cx="526300" cy="445275"/>
            </a:xfrm>
            <a:custGeom>
              <a:rect b="b" l="l" r="r" t="t"/>
              <a:pathLst>
                <a:path extrusionOk="0" h="17811" w="21052">
                  <a:moveTo>
                    <a:pt x="4187" y="1"/>
                  </a:moveTo>
                  <a:cubicBezTo>
                    <a:pt x="3826" y="1"/>
                    <a:pt x="3127" y="257"/>
                    <a:pt x="2299" y="1056"/>
                  </a:cubicBezTo>
                  <a:cubicBezTo>
                    <a:pt x="1210" y="2105"/>
                    <a:pt x="161" y="4202"/>
                    <a:pt x="40" y="6904"/>
                  </a:cubicBezTo>
                  <a:cubicBezTo>
                    <a:pt x="0" y="8356"/>
                    <a:pt x="161" y="9807"/>
                    <a:pt x="565" y="11219"/>
                  </a:cubicBezTo>
                  <a:cubicBezTo>
                    <a:pt x="1008" y="12993"/>
                    <a:pt x="2016" y="14566"/>
                    <a:pt x="3347" y="15816"/>
                  </a:cubicBezTo>
                  <a:cubicBezTo>
                    <a:pt x="5001" y="17067"/>
                    <a:pt x="6977" y="17752"/>
                    <a:pt x="9034" y="17793"/>
                  </a:cubicBezTo>
                  <a:cubicBezTo>
                    <a:pt x="9249" y="17805"/>
                    <a:pt x="9464" y="17811"/>
                    <a:pt x="9678" y="17811"/>
                  </a:cubicBezTo>
                  <a:cubicBezTo>
                    <a:pt x="11591" y="17811"/>
                    <a:pt x="13459" y="17328"/>
                    <a:pt x="15164" y="16421"/>
                  </a:cubicBezTo>
                  <a:cubicBezTo>
                    <a:pt x="19197" y="14284"/>
                    <a:pt x="21052" y="9001"/>
                    <a:pt x="18914" y="5210"/>
                  </a:cubicBezTo>
                  <a:cubicBezTo>
                    <a:pt x="17946" y="3476"/>
                    <a:pt x="16293" y="2226"/>
                    <a:pt x="14397" y="1782"/>
                  </a:cubicBezTo>
                  <a:cubicBezTo>
                    <a:pt x="13955" y="1679"/>
                    <a:pt x="13511" y="1629"/>
                    <a:pt x="13070" y="1629"/>
                  </a:cubicBezTo>
                  <a:cubicBezTo>
                    <a:pt x="11782" y="1629"/>
                    <a:pt x="10529" y="2059"/>
                    <a:pt x="9477" y="2871"/>
                  </a:cubicBezTo>
                  <a:cubicBezTo>
                    <a:pt x="8469" y="3677"/>
                    <a:pt x="7703" y="4807"/>
                    <a:pt x="7340" y="6097"/>
                  </a:cubicBezTo>
                  <a:cubicBezTo>
                    <a:pt x="7098" y="6984"/>
                    <a:pt x="6977" y="7912"/>
                    <a:pt x="7058" y="8799"/>
                  </a:cubicBezTo>
                  <a:cubicBezTo>
                    <a:pt x="7214" y="10250"/>
                    <a:pt x="7714" y="10938"/>
                    <a:pt x="7927" y="10938"/>
                  </a:cubicBezTo>
                  <a:cubicBezTo>
                    <a:pt x="7933" y="10938"/>
                    <a:pt x="7939" y="10938"/>
                    <a:pt x="7945" y="10937"/>
                  </a:cubicBezTo>
                  <a:cubicBezTo>
                    <a:pt x="8227" y="10856"/>
                    <a:pt x="8227" y="10090"/>
                    <a:pt x="8509" y="8880"/>
                  </a:cubicBezTo>
                  <a:cubicBezTo>
                    <a:pt x="8671" y="8194"/>
                    <a:pt x="8913" y="7509"/>
                    <a:pt x="9276" y="6863"/>
                  </a:cubicBezTo>
                  <a:cubicBezTo>
                    <a:pt x="9639" y="6097"/>
                    <a:pt x="10244" y="5412"/>
                    <a:pt x="11010" y="4968"/>
                  </a:cubicBezTo>
                  <a:cubicBezTo>
                    <a:pt x="11478" y="4697"/>
                    <a:pt x="12022" y="4561"/>
                    <a:pt x="12567" y="4561"/>
                  </a:cubicBezTo>
                  <a:cubicBezTo>
                    <a:pt x="12914" y="4561"/>
                    <a:pt x="13262" y="4616"/>
                    <a:pt x="13591" y="4726"/>
                  </a:cubicBezTo>
                  <a:cubicBezTo>
                    <a:pt x="14639" y="5089"/>
                    <a:pt x="15446" y="5815"/>
                    <a:pt x="15930" y="6783"/>
                  </a:cubicBezTo>
                  <a:cubicBezTo>
                    <a:pt x="16414" y="7872"/>
                    <a:pt x="16414" y="9122"/>
                    <a:pt x="15970" y="10251"/>
                  </a:cubicBezTo>
                  <a:cubicBezTo>
                    <a:pt x="15486" y="11501"/>
                    <a:pt x="14559" y="12550"/>
                    <a:pt x="13349" y="13195"/>
                  </a:cubicBezTo>
                  <a:cubicBezTo>
                    <a:pt x="12123" y="13846"/>
                    <a:pt x="10752" y="14206"/>
                    <a:pt x="9374" y="14206"/>
                  </a:cubicBezTo>
                  <a:cubicBezTo>
                    <a:pt x="9301" y="14206"/>
                    <a:pt x="9228" y="14205"/>
                    <a:pt x="9155" y="14203"/>
                  </a:cubicBezTo>
                  <a:cubicBezTo>
                    <a:pt x="9090" y="14205"/>
                    <a:pt x="9025" y="14206"/>
                    <a:pt x="8961" y="14206"/>
                  </a:cubicBezTo>
                  <a:cubicBezTo>
                    <a:pt x="7735" y="14206"/>
                    <a:pt x="6519" y="13844"/>
                    <a:pt x="5485" y="13155"/>
                  </a:cubicBezTo>
                  <a:cubicBezTo>
                    <a:pt x="3630" y="11784"/>
                    <a:pt x="2863" y="8920"/>
                    <a:pt x="2662" y="6863"/>
                  </a:cubicBezTo>
                  <a:cubicBezTo>
                    <a:pt x="2460" y="5170"/>
                    <a:pt x="2742" y="3476"/>
                    <a:pt x="3468" y="1943"/>
                  </a:cubicBezTo>
                  <a:cubicBezTo>
                    <a:pt x="3993" y="854"/>
                    <a:pt x="4557" y="330"/>
                    <a:pt x="4436" y="88"/>
                  </a:cubicBezTo>
                  <a:cubicBezTo>
                    <a:pt x="4404" y="34"/>
                    <a:pt x="4318" y="1"/>
                    <a:pt x="41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96"/>
            <p:cNvSpPr/>
            <p:nvPr/>
          </p:nvSpPr>
          <p:spPr>
            <a:xfrm>
              <a:off x="1864125" y="358600"/>
              <a:ext cx="3874625" cy="4867650"/>
            </a:xfrm>
            <a:custGeom>
              <a:rect b="b" l="l" r="r" t="t"/>
              <a:pathLst>
                <a:path extrusionOk="0" h="194706" w="154985">
                  <a:moveTo>
                    <a:pt x="74427" y="2276"/>
                  </a:moveTo>
                  <a:cubicBezTo>
                    <a:pt x="80820" y="2276"/>
                    <a:pt x="87359" y="4241"/>
                    <a:pt x="92152" y="8328"/>
                  </a:cubicBezTo>
                  <a:cubicBezTo>
                    <a:pt x="94733" y="10627"/>
                    <a:pt x="96870" y="13410"/>
                    <a:pt x="98483" y="16475"/>
                  </a:cubicBezTo>
                  <a:cubicBezTo>
                    <a:pt x="100016" y="19580"/>
                    <a:pt x="100984" y="22968"/>
                    <a:pt x="101306" y="26396"/>
                  </a:cubicBezTo>
                  <a:cubicBezTo>
                    <a:pt x="101629" y="29904"/>
                    <a:pt x="101589" y="33413"/>
                    <a:pt x="101226" y="36922"/>
                  </a:cubicBezTo>
                  <a:cubicBezTo>
                    <a:pt x="100903" y="40471"/>
                    <a:pt x="100298" y="44020"/>
                    <a:pt x="100339" y="47851"/>
                  </a:cubicBezTo>
                  <a:cubicBezTo>
                    <a:pt x="100379" y="49746"/>
                    <a:pt x="100621" y="51843"/>
                    <a:pt x="101750" y="53860"/>
                  </a:cubicBezTo>
                  <a:cubicBezTo>
                    <a:pt x="102315" y="54908"/>
                    <a:pt x="103121" y="55755"/>
                    <a:pt x="104089" y="56441"/>
                  </a:cubicBezTo>
                  <a:cubicBezTo>
                    <a:pt x="105017" y="57046"/>
                    <a:pt x="106106" y="57489"/>
                    <a:pt x="107194" y="57731"/>
                  </a:cubicBezTo>
                  <a:cubicBezTo>
                    <a:pt x="108451" y="57961"/>
                    <a:pt x="109661" y="58053"/>
                    <a:pt x="110836" y="58053"/>
                  </a:cubicBezTo>
                  <a:cubicBezTo>
                    <a:pt x="113584" y="58053"/>
                    <a:pt x="116146" y="57550"/>
                    <a:pt x="118688" y="57127"/>
                  </a:cubicBezTo>
                  <a:lnTo>
                    <a:pt x="129254" y="54989"/>
                  </a:lnTo>
                  <a:cubicBezTo>
                    <a:pt x="132642" y="54263"/>
                    <a:pt x="136070" y="53900"/>
                    <a:pt x="139498" y="53860"/>
                  </a:cubicBezTo>
                  <a:cubicBezTo>
                    <a:pt x="142765" y="53900"/>
                    <a:pt x="145870" y="54626"/>
                    <a:pt x="147886" y="56481"/>
                  </a:cubicBezTo>
                  <a:cubicBezTo>
                    <a:pt x="148411" y="56965"/>
                    <a:pt x="148854" y="57489"/>
                    <a:pt x="149257" y="58054"/>
                  </a:cubicBezTo>
                  <a:cubicBezTo>
                    <a:pt x="149540" y="58417"/>
                    <a:pt x="149701" y="58820"/>
                    <a:pt x="149741" y="59224"/>
                  </a:cubicBezTo>
                  <a:cubicBezTo>
                    <a:pt x="149822" y="60071"/>
                    <a:pt x="149298" y="61482"/>
                    <a:pt x="148491" y="62773"/>
                  </a:cubicBezTo>
                  <a:cubicBezTo>
                    <a:pt x="146797" y="65434"/>
                    <a:pt x="144297" y="67894"/>
                    <a:pt x="141837" y="70354"/>
                  </a:cubicBezTo>
                  <a:cubicBezTo>
                    <a:pt x="139296" y="72774"/>
                    <a:pt x="136594" y="75113"/>
                    <a:pt x="133892" y="77452"/>
                  </a:cubicBezTo>
                  <a:lnTo>
                    <a:pt x="125665" y="84510"/>
                  </a:lnTo>
                  <a:cubicBezTo>
                    <a:pt x="122923" y="86889"/>
                    <a:pt x="120140" y="89228"/>
                    <a:pt x="117680" y="92334"/>
                  </a:cubicBezTo>
                  <a:cubicBezTo>
                    <a:pt x="116994" y="93221"/>
                    <a:pt x="116470" y="94149"/>
                    <a:pt x="116107" y="95197"/>
                  </a:cubicBezTo>
                  <a:cubicBezTo>
                    <a:pt x="115986" y="95520"/>
                    <a:pt x="115905" y="95842"/>
                    <a:pt x="115865" y="96165"/>
                  </a:cubicBezTo>
                  <a:lnTo>
                    <a:pt x="115785" y="96931"/>
                  </a:lnTo>
                  <a:cubicBezTo>
                    <a:pt x="115744" y="97456"/>
                    <a:pt x="115704" y="97980"/>
                    <a:pt x="115744" y="98464"/>
                  </a:cubicBezTo>
                  <a:cubicBezTo>
                    <a:pt x="115785" y="100521"/>
                    <a:pt x="116228" y="102497"/>
                    <a:pt x="117035" y="104352"/>
                  </a:cubicBezTo>
                  <a:cubicBezTo>
                    <a:pt x="118567" y="107981"/>
                    <a:pt x="120785" y="110966"/>
                    <a:pt x="122923" y="113870"/>
                  </a:cubicBezTo>
                  <a:cubicBezTo>
                    <a:pt x="127319" y="119677"/>
                    <a:pt x="131674" y="125283"/>
                    <a:pt x="135344" y="131332"/>
                  </a:cubicBezTo>
                  <a:cubicBezTo>
                    <a:pt x="138974" y="137381"/>
                    <a:pt x="142240" y="143874"/>
                    <a:pt x="144378" y="150367"/>
                  </a:cubicBezTo>
                  <a:cubicBezTo>
                    <a:pt x="145386" y="153594"/>
                    <a:pt x="145951" y="156981"/>
                    <a:pt x="145991" y="160369"/>
                  </a:cubicBezTo>
                  <a:cubicBezTo>
                    <a:pt x="145991" y="163636"/>
                    <a:pt x="145386" y="167023"/>
                    <a:pt x="143732" y="169403"/>
                  </a:cubicBezTo>
                  <a:cubicBezTo>
                    <a:pt x="143047" y="170492"/>
                    <a:pt x="141998" y="171379"/>
                    <a:pt x="140748" y="171822"/>
                  </a:cubicBezTo>
                  <a:cubicBezTo>
                    <a:pt x="140587" y="171903"/>
                    <a:pt x="140425" y="171943"/>
                    <a:pt x="140224" y="171943"/>
                  </a:cubicBezTo>
                  <a:cubicBezTo>
                    <a:pt x="140022" y="171943"/>
                    <a:pt x="139821" y="171903"/>
                    <a:pt x="139619" y="171822"/>
                  </a:cubicBezTo>
                  <a:cubicBezTo>
                    <a:pt x="138974" y="171621"/>
                    <a:pt x="138328" y="171339"/>
                    <a:pt x="137764" y="170935"/>
                  </a:cubicBezTo>
                  <a:cubicBezTo>
                    <a:pt x="135142" y="169241"/>
                    <a:pt x="132642" y="166701"/>
                    <a:pt x="130182" y="164200"/>
                  </a:cubicBezTo>
                  <a:cubicBezTo>
                    <a:pt x="125262" y="159119"/>
                    <a:pt x="120503" y="153715"/>
                    <a:pt x="115341" y="148593"/>
                  </a:cubicBezTo>
                  <a:cubicBezTo>
                    <a:pt x="112760" y="146012"/>
                    <a:pt x="110138" y="143471"/>
                    <a:pt x="107315" y="141092"/>
                  </a:cubicBezTo>
                  <a:cubicBezTo>
                    <a:pt x="105904" y="139882"/>
                    <a:pt x="104412" y="138753"/>
                    <a:pt x="102799" y="137704"/>
                  </a:cubicBezTo>
                  <a:cubicBezTo>
                    <a:pt x="101145" y="136575"/>
                    <a:pt x="99209" y="135809"/>
                    <a:pt x="97233" y="135446"/>
                  </a:cubicBezTo>
                  <a:cubicBezTo>
                    <a:pt x="96963" y="135408"/>
                    <a:pt x="96690" y="135390"/>
                    <a:pt x="96418" y="135390"/>
                  </a:cubicBezTo>
                  <a:cubicBezTo>
                    <a:pt x="95513" y="135390"/>
                    <a:pt x="94611" y="135588"/>
                    <a:pt x="93805" y="135930"/>
                  </a:cubicBezTo>
                  <a:cubicBezTo>
                    <a:pt x="92797" y="136414"/>
                    <a:pt x="91910" y="137018"/>
                    <a:pt x="91144" y="137785"/>
                  </a:cubicBezTo>
                  <a:cubicBezTo>
                    <a:pt x="89813" y="139156"/>
                    <a:pt x="88603" y="140688"/>
                    <a:pt x="87635" y="142342"/>
                  </a:cubicBezTo>
                  <a:cubicBezTo>
                    <a:pt x="85780" y="145528"/>
                    <a:pt x="84126" y="148795"/>
                    <a:pt x="82674" y="152182"/>
                  </a:cubicBezTo>
                  <a:cubicBezTo>
                    <a:pt x="79730" y="158796"/>
                    <a:pt x="77109" y="165491"/>
                    <a:pt x="74084" y="171943"/>
                  </a:cubicBezTo>
                  <a:cubicBezTo>
                    <a:pt x="72633" y="175129"/>
                    <a:pt x="70939" y="178235"/>
                    <a:pt x="69124" y="181259"/>
                  </a:cubicBezTo>
                  <a:cubicBezTo>
                    <a:pt x="67309" y="184163"/>
                    <a:pt x="65212" y="186946"/>
                    <a:pt x="62712" y="188720"/>
                  </a:cubicBezTo>
                  <a:cubicBezTo>
                    <a:pt x="61582" y="189567"/>
                    <a:pt x="60211" y="190092"/>
                    <a:pt x="58800" y="190253"/>
                  </a:cubicBezTo>
                  <a:cubicBezTo>
                    <a:pt x="58608" y="190275"/>
                    <a:pt x="58417" y="190285"/>
                    <a:pt x="58226" y="190285"/>
                  </a:cubicBezTo>
                  <a:cubicBezTo>
                    <a:pt x="57734" y="190285"/>
                    <a:pt x="57248" y="190219"/>
                    <a:pt x="56783" y="190132"/>
                  </a:cubicBezTo>
                  <a:cubicBezTo>
                    <a:pt x="56461" y="190051"/>
                    <a:pt x="56138" y="189971"/>
                    <a:pt x="55815" y="189850"/>
                  </a:cubicBezTo>
                  <a:cubicBezTo>
                    <a:pt x="55614" y="189769"/>
                    <a:pt x="55452" y="189688"/>
                    <a:pt x="55291" y="189527"/>
                  </a:cubicBezTo>
                  <a:cubicBezTo>
                    <a:pt x="54565" y="188962"/>
                    <a:pt x="53960" y="187551"/>
                    <a:pt x="53678" y="186059"/>
                  </a:cubicBezTo>
                  <a:cubicBezTo>
                    <a:pt x="53355" y="184405"/>
                    <a:pt x="53194" y="182752"/>
                    <a:pt x="53154" y="181098"/>
                  </a:cubicBezTo>
                  <a:cubicBezTo>
                    <a:pt x="53113" y="174242"/>
                    <a:pt x="54202" y="167144"/>
                    <a:pt x="55372" y="160127"/>
                  </a:cubicBezTo>
                  <a:cubicBezTo>
                    <a:pt x="56622" y="153069"/>
                    <a:pt x="58235" y="146092"/>
                    <a:pt x="59768" y="139035"/>
                  </a:cubicBezTo>
                  <a:cubicBezTo>
                    <a:pt x="61260" y="131977"/>
                    <a:pt x="62994" y="125041"/>
                    <a:pt x="63801" y="117580"/>
                  </a:cubicBezTo>
                  <a:cubicBezTo>
                    <a:pt x="63962" y="115644"/>
                    <a:pt x="64204" y="113829"/>
                    <a:pt x="63801" y="111369"/>
                  </a:cubicBezTo>
                  <a:cubicBezTo>
                    <a:pt x="63639" y="110522"/>
                    <a:pt x="63317" y="109716"/>
                    <a:pt x="62833" y="109030"/>
                  </a:cubicBezTo>
                  <a:cubicBezTo>
                    <a:pt x="62510" y="108546"/>
                    <a:pt x="62107" y="108102"/>
                    <a:pt x="61663" y="107659"/>
                  </a:cubicBezTo>
                  <a:cubicBezTo>
                    <a:pt x="60897" y="106893"/>
                    <a:pt x="60050" y="106247"/>
                    <a:pt x="59122" y="105642"/>
                  </a:cubicBezTo>
                  <a:cubicBezTo>
                    <a:pt x="55654" y="103465"/>
                    <a:pt x="52105" y="102214"/>
                    <a:pt x="48556" y="101166"/>
                  </a:cubicBezTo>
                  <a:cubicBezTo>
                    <a:pt x="41458" y="99109"/>
                    <a:pt x="34360" y="97778"/>
                    <a:pt x="27384" y="96205"/>
                  </a:cubicBezTo>
                  <a:cubicBezTo>
                    <a:pt x="23875" y="95358"/>
                    <a:pt x="20407" y="94471"/>
                    <a:pt x="17019" y="93463"/>
                  </a:cubicBezTo>
                  <a:cubicBezTo>
                    <a:pt x="13631" y="92414"/>
                    <a:pt x="10284" y="91205"/>
                    <a:pt x="7421" y="89430"/>
                  </a:cubicBezTo>
                  <a:cubicBezTo>
                    <a:pt x="6050" y="88664"/>
                    <a:pt x="4840" y="87575"/>
                    <a:pt x="3952" y="86284"/>
                  </a:cubicBezTo>
                  <a:cubicBezTo>
                    <a:pt x="3186" y="85155"/>
                    <a:pt x="3025" y="83663"/>
                    <a:pt x="3549" y="82373"/>
                  </a:cubicBezTo>
                  <a:cubicBezTo>
                    <a:pt x="4477" y="79469"/>
                    <a:pt x="7380" y="77573"/>
                    <a:pt x="10566" y="76484"/>
                  </a:cubicBezTo>
                  <a:cubicBezTo>
                    <a:pt x="17059" y="74387"/>
                    <a:pt x="24359" y="74347"/>
                    <a:pt x="31497" y="73984"/>
                  </a:cubicBezTo>
                  <a:cubicBezTo>
                    <a:pt x="35127" y="73823"/>
                    <a:pt x="38716" y="73702"/>
                    <a:pt x="42426" y="73218"/>
                  </a:cubicBezTo>
                  <a:cubicBezTo>
                    <a:pt x="44322" y="73016"/>
                    <a:pt x="46177" y="72613"/>
                    <a:pt x="47992" y="72008"/>
                  </a:cubicBezTo>
                  <a:cubicBezTo>
                    <a:pt x="49847" y="71403"/>
                    <a:pt x="51904" y="70475"/>
                    <a:pt x="53315" y="68419"/>
                  </a:cubicBezTo>
                  <a:cubicBezTo>
                    <a:pt x="53718" y="67854"/>
                    <a:pt x="53960" y="67209"/>
                    <a:pt x="54081" y="66523"/>
                  </a:cubicBezTo>
                  <a:cubicBezTo>
                    <a:pt x="54202" y="65918"/>
                    <a:pt x="54202" y="65273"/>
                    <a:pt x="54122" y="64668"/>
                  </a:cubicBezTo>
                  <a:cubicBezTo>
                    <a:pt x="54001" y="63619"/>
                    <a:pt x="53759" y="62652"/>
                    <a:pt x="53396" y="61684"/>
                  </a:cubicBezTo>
                  <a:cubicBezTo>
                    <a:pt x="52710" y="59909"/>
                    <a:pt x="51984" y="58215"/>
                    <a:pt x="51178" y="56522"/>
                  </a:cubicBezTo>
                  <a:cubicBezTo>
                    <a:pt x="49564" y="53255"/>
                    <a:pt x="47992" y="50109"/>
                    <a:pt x="46620" y="46843"/>
                  </a:cubicBezTo>
                  <a:cubicBezTo>
                    <a:pt x="43959" y="40390"/>
                    <a:pt x="42104" y="33494"/>
                    <a:pt x="43192" y="26839"/>
                  </a:cubicBezTo>
                  <a:cubicBezTo>
                    <a:pt x="44241" y="20145"/>
                    <a:pt x="48476" y="14378"/>
                    <a:pt x="53839" y="9941"/>
                  </a:cubicBezTo>
                  <a:cubicBezTo>
                    <a:pt x="59203" y="5425"/>
                    <a:pt x="65817" y="2763"/>
                    <a:pt x="72794" y="2319"/>
                  </a:cubicBezTo>
                  <a:cubicBezTo>
                    <a:pt x="73336" y="2291"/>
                    <a:pt x="73881" y="2276"/>
                    <a:pt x="74427" y="2276"/>
                  </a:cubicBezTo>
                  <a:close/>
                  <a:moveTo>
                    <a:pt x="73912" y="1"/>
                  </a:moveTo>
                  <a:cubicBezTo>
                    <a:pt x="73512" y="1"/>
                    <a:pt x="73112" y="7"/>
                    <a:pt x="72713" y="20"/>
                  </a:cubicBezTo>
                  <a:cubicBezTo>
                    <a:pt x="65212" y="222"/>
                    <a:pt x="57913" y="3086"/>
                    <a:pt x="52025" y="7683"/>
                  </a:cubicBezTo>
                  <a:cubicBezTo>
                    <a:pt x="49040" y="9941"/>
                    <a:pt x="46378" y="12644"/>
                    <a:pt x="44201" y="15709"/>
                  </a:cubicBezTo>
                  <a:cubicBezTo>
                    <a:pt x="41983" y="18854"/>
                    <a:pt x="40450" y="22443"/>
                    <a:pt x="39765" y="26234"/>
                  </a:cubicBezTo>
                  <a:cubicBezTo>
                    <a:pt x="39119" y="29985"/>
                    <a:pt x="39200" y="33857"/>
                    <a:pt x="39926" y="37607"/>
                  </a:cubicBezTo>
                  <a:cubicBezTo>
                    <a:pt x="40692" y="41277"/>
                    <a:pt x="41821" y="44826"/>
                    <a:pt x="43313" y="48254"/>
                  </a:cubicBezTo>
                  <a:cubicBezTo>
                    <a:pt x="44725" y="51642"/>
                    <a:pt x="46378" y="54908"/>
                    <a:pt x="47911" y="58094"/>
                  </a:cubicBezTo>
                  <a:cubicBezTo>
                    <a:pt x="48718" y="59708"/>
                    <a:pt x="49443" y="61280"/>
                    <a:pt x="50008" y="62853"/>
                  </a:cubicBezTo>
                  <a:cubicBezTo>
                    <a:pt x="50613" y="64426"/>
                    <a:pt x="50895" y="65959"/>
                    <a:pt x="50371" y="66483"/>
                  </a:cubicBezTo>
                  <a:cubicBezTo>
                    <a:pt x="49766" y="67491"/>
                    <a:pt x="48435" y="68298"/>
                    <a:pt x="46903" y="68782"/>
                  </a:cubicBezTo>
                  <a:cubicBezTo>
                    <a:pt x="45290" y="69346"/>
                    <a:pt x="43636" y="69709"/>
                    <a:pt x="41942" y="69911"/>
                  </a:cubicBezTo>
                  <a:cubicBezTo>
                    <a:pt x="38514" y="70435"/>
                    <a:pt x="34925" y="70637"/>
                    <a:pt x="31336" y="70838"/>
                  </a:cubicBezTo>
                  <a:cubicBezTo>
                    <a:pt x="24198" y="71282"/>
                    <a:pt x="16858" y="71363"/>
                    <a:pt x="9599" y="73742"/>
                  </a:cubicBezTo>
                  <a:cubicBezTo>
                    <a:pt x="7743" y="74387"/>
                    <a:pt x="6009" y="75275"/>
                    <a:pt x="4436" y="76484"/>
                  </a:cubicBezTo>
                  <a:cubicBezTo>
                    <a:pt x="2743" y="77735"/>
                    <a:pt x="1492" y="79469"/>
                    <a:pt x="807" y="81445"/>
                  </a:cubicBezTo>
                  <a:cubicBezTo>
                    <a:pt x="0" y="83542"/>
                    <a:pt x="242" y="85921"/>
                    <a:pt x="1452" y="87857"/>
                  </a:cubicBezTo>
                  <a:cubicBezTo>
                    <a:pt x="2622" y="89511"/>
                    <a:pt x="4114" y="90922"/>
                    <a:pt x="5888" y="91931"/>
                  </a:cubicBezTo>
                  <a:cubicBezTo>
                    <a:pt x="12502" y="95721"/>
                    <a:pt x="19560" y="97536"/>
                    <a:pt x="26496" y="99593"/>
                  </a:cubicBezTo>
                  <a:cubicBezTo>
                    <a:pt x="33433" y="101650"/>
                    <a:pt x="40410" y="103465"/>
                    <a:pt x="46983" y="105884"/>
                  </a:cubicBezTo>
                  <a:cubicBezTo>
                    <a:pt x="50250" y="107094"/>
                    <a:pt x="53557" y="108385"/>
                    <a:pt x="56098" y="110159"/>
                  </a:cubicBezTo>
                  <a:cubicBezTo>
                    <a:pt x="56662" y="110563"/>
                    <a:pt x="57227" y="111047"/>
                    <a:pt x="57711" y="111530"/>
                  </a:cubicBezTo>
                  <a:cubicBezTo>
                    <a:pt x="57913" y="111772"/>
                    <a:pt x="58114" y="112014"/>
                    <a:pt x="58275" y="112256"/>
                  </a:cubicBezTo>
                  <a:cubicBezTo>
                    <a:pt x="58242" y="112223"/>
                    <a:pt x="58223" y="112197"/>
                    <a:pt x="58217" y="112197"/>
                  </a:cubicBezTo>
                  <a:cubicBezTo>
                    <a:pt x="58208" y="112197"/>
                    <a:pt x="58228" y="112251"/>
                    <a:pt x="58275" y="112418"/>
                  </a:cubicBezTo>
                  <a:cubicBezTo>
                    <a:pt x="58396" y="113950"/>
                    <a:pt x="58356" y="115483"/>
                    <a:pt x="58155" y="116975"/>
                  </a:cubicBezTo>
                  <a:cubicBezTo>
                    <a:pt x="57308" y="123831"/>
                    <a:pt x="55896" y="130929"/>
                    <a:pt x="54565" y="137986"/>
                  </a:cubicBezTo>
                  <a:cubicBezTo>
                    <a:pt x="53234" y="145044"/>
                    <a:pt x="51904" y="152182"/>
                    <a:pt x="50734" y="159320"/>
                  </a:cubicBezTo>
                  <a:cubicBezTo>
                    <a:pt x="49605" y="166499"/>
                    <a:pt x="48476" y="173678"/>
                    <a:pt x="48597" y="181219"/>
                  </a:cubicBezTo>
                  <a:cubicBezTo>
                    <a:pt x="48637" y="183195"/>
                    <a:pt x="48879" y="185131"/>
                    <a:pt x="49242" y="187027"/>
                  </a:cubicBezTo>
                  <a:cubicBezTo>
                    <a:pt x="49726" y="188962"/>
                    <a:pt x="50371" y="191180"/>
                    <a:pt x="52468" y="192995"/>
                  </a:cubicBezTo>
                  <a:cubicBezTo>
                    <a:pt x="52992" y="193399"/>
                    <a:pt x="53597" y="193761"/>
                    <a:pt x="54243" y="194003"/>
                  </a:cubicBezTo>
                  <a:cubicBezTo>
                    <a:pt x="54767" y="194205"/>
                    <a:pt x="55331" y="194366"/>
                    <a:pt x="55856" y="194487"/>
                  </a:cubicBezTo>
                  <a:cubicBezTo>
                    <a:pt x="56623" y="194624"/>
                    <a:pt x="57390" y="194706"/>
                    <a:pt x="58145" y="194706"/>
                  </a:cubicBezTo>
                  <a:cubicBezTo>
                    <a:pt x="58501" y="194706"/>
                    <a:pt x="58854" y="194688"/>
                    <a:pt x="59203" y="194649"/>
                  </a:cubicBezTo>
                  <a:cubicBezTo>
                    <a:pt x="61381" y="194407"/>
                    <a:pt x="63478" y="193600"/>
                    <a:pt x="65212" y="192310"/>
                  </a:cubicBezTo>
                  <a:cubicBezTo>
                    <a:pt x="68600" y="189850"/>
                    <a:pt x="70818" y="186664"/>
                    <a:pt x="72754" y="183478"/>
                  </a:cubicBezTo>
                  <a:cubicBezTo>
                    <a:pt x="74568" y="180251"/>
                    <a:pt x="76222" y="176944"/>
                    <a:pt x="77674" y="173557"/>
                  </a:cubicBezTo>
                  <a:cubicBezTo>
                    <a:pt x="80577" y="166902"/>
                    <a:pt x="82957" y="160087"/>
                    <a:pt x="85699" y="153473"/>
                  </a:cubicBezTo>
                  <a:cubicBezTo>
                    <a:pt x="87070" y="150206"/>
                    <a:pt x="88442" y="146899"/>
                    <a:pt x="90256" y="143955"/>
                  </a:cubicBezTo>
                  <a:cubicBezTo>
                    <a:pt x="91878" y="141277"/>
                    <a:pt x="94029" y="138387"/>
                    <a:pt x="96379" y="138387"/>
                  </a:cubicBezTo>
                  <a:cubicBezTo>
                    <a:pt x="96542" y="138387"/>
                    <a:pt x="96706" y="138401"/>
                    <a:pt x="96870" y="138430"/>
                  </a:cubicBezTo>
                  <a:cubicBezTo>
                    <a:pt x="98241" y="138551"/>
                    <a:pt x="99734" y="139398"/>
                    <a:pt x="101105" y="140325"/>
                  </a:cubicBezTo>
                  <a:cubicBezTo>
                    <a:pt x="102516" y="141293"/>
                    <a:pt x="103887" y="142382"/>
                    <a:pt x="105138" y="143552"/>
                  </a:cubicBezTo>
                  <a:cubicBezTo>
                    <a:pt x="107678" y="146012"/>
                    <a:pt x="110098" y="148633"/>
                    <a:pt x="112397" y="151335"/>
                  </a:cubicBezTo>
                  <a:cubicBezTo>
                    <a:pt x="117035" y="156780"/>
                    <a:pt x="121511" y="162385"/>
                    <a:pt x="126593" y="167669"/>
                  </a:cubicBezTo>
                  <a:cubicBezTo>
                    <a:pt x="129174" y="170330"/>
                    <a:pt x="131795" y="172911"/>
                    <a:pt x="135223" y="175089"/>
                  </a:cubicBezTo>
                  <a:cubicBezTo>
                    <a:pt x="136191" y="175694"/>
                    <a:pt x="137199" y="176138"/>
                    <a:pt x="138288" y="176460"/>
                  </a:cubicBezTo>
                  <a:cubicBezTo>
                    <a:pt x="138933" y="176662"/>
                    <a:pt x="139619" y="176743"/>
                    <a:pt x="140304" y="176743"/>
                  </a:cubicBezTo>
                  <a:cubicBezTo>
                    <a:pt x="141030" y="176702"/>
                    <a:pt x="141756" y="176541"/>
                    <a:pt x="142402" y="176299"/>
                  </a:cubicBezTo>
                  <a:cubicBezTo>
                    <a:pt x="144579" y="175412"/>
                    <a:pt x="146354" y="173920"/>
                    <a:pt x="147604" y="171943"/>
                  </a:cubicBezTo>
                  <a:cubicBezTo>
                    <a:pt x="149943" y="168274"/>
                    <a:pt x="150427" y="164160"/>
                    <a:pt x="150387" y="160288"/>
                  </a:cubicBezTo>
                  <a:cubicBezTo>
                    <a:pt x="150266" y="156497"/>
                    <a:pt x="149580" y="152706"/>
                    <a:pt x="148370" y="149117"/>
                  </a:cubicBezTo>
                  <a:cubicBezTo>
                    <a:pt x="143410" y="135042"/>
                    <a:pt x="134699" y="122944"/>
                    <a:pt x="125867" y="111692"/>
                  </a:cubicBezTo>
                  <a:cubicBezTo>
                    <a:pt x="123729" y="108869"/>
                    <a:pt x="121632" y="106005"/>
                    <a:pt x="120342" y="102981"/>
                  </a:cubicBezTo>
                  <a:cubicBezTo>
                    <a:pt x="119656" y="101529"/>
                    <a:pt x="119293" y="99996"/>
                    <a:pt x="119253" y="98383"/>
                  </a:cubicBezTo>
                  <a:cubicBezTo>
                    <a:pt x="119212" y="98020"/>
                    <a:pt x="119253" y="97617"/>
                    <a:pt x="119293" y="97254"/>
                  </a:cubicBezTo>
                  <a:lnTo>
                    <a:pt x="119333" y="96689"/>
                  </a:lnTo>
                  <a:cubicBezTo>
                    <a:pt x="119374" y="96568"/>
                    <a:pt x="119414" y="96447"/>
                    <a:pt x="119454" y="96326"/>
                  </a:cubicBezTo>
                  <a:cubicBezTo>
                    <a:pt x="119737" y="95681"/>
                    <a:pt x="120100" y="95076"/>
                    <a:pt x="120543" y="94552"/>
                  </a:cubicBezTo>
                  <a:cubicBezTo>
                    <a:pt x="122600" y="92011"/>
                    <a:pt x="125383" y="89712"/>
                    <a:pt x="128125" y="87454"/>
                  </a:cubicBezTo>
                  <a:lnTo>
                    <a:pt x="136635" y="80840"/>
                  </a:lnTo>
                  <a:cubicBezTo>
                    <a:pt x="139498" y="78622"/>
                    <a:pt x="142361" y="76363"/>
                    <a:pt x="145104" y="73944"/>
                  </a:cubicBezTo>
                  <a:cubicBezTo>
                    <a:pt x="147886" y="71484"/>
                    <a:pt x="150548" y="68862"/>
                    <a:pt x="152806" y="65475"/>
                  </a:cubicBezTo>
                  <a:cubicBezTo>
                    <a:pt x="153855" y="63740"/>
                    <a:pt x="154984" y="61724"/>
                    <a:pt x="154904" y="58901"/>
                  </a:cubicBezTo>
                  <a:cubicBezTo>
                    <a:pt x="154823" y="57530"/>
                    <a:pt x="154299" y="56199"/>
                    <a:pt x="153492" y="55110"/>
                  </a:cubicBezTo>
                  <a:cubicBezTo>
                    <a:pt x="152847" y="54182"/>
                    <a:pt x="152081" y="53376"/>
                    <a:pt x="151274" y="52650"/>
                  </a:cubicBezTo>
                  <a:cubicBezTo>
                    <a:pt x="147895" y="49742"/>
                    <a:pt x="143558" y="48978"/>
                    <a:pt x="139794" y="48978"/>
                  </a:cubicBezTo>
                  <a:cubicBezTo>
                    <a:pt x="139695" y="48978"/>
                    <a:pt x="139596" y="48979"/>
                    <a:pt x="139498" y="48980"/>
                  </a:cubicBezTo>
                  <a:cubicBezTo>
                    <a:pt x="131714" y="49141"/>
                    <a:pt x="124738" y="51480"/>
                    <a:pt x="117841" y="53053"/>
                  </a:cubicBezTo>
                  <a:cubicBezTo>
                    <a:pt x="115169" y="53658"/>
                    <a:pt x="112396" y="54237"/>
                    <a:pt x="109880" y="54237"/>
                  </a:cubicBezTo>
                  <a:cubicBezTo>
                    <a:pt x="109206" y="54237"/>
                    <a:pt x="108551" y="54196"/>
                    <a:pt x="107920" y="54102"/>
                  </a:cubicBezTo>
                  <a:cubicBezTo>
                    <a:pt x="106590" y="53941"/>
                    <a:pt x="105420" y="53215"/>
                    <a:pt x="104734" y="52085"/>
                  </a:cubicBezTo>
                  <a:cubicBezTo>
                    <a:pt x="104008" y="50996"/>
                    <a:pt x="103686" y="49383"/>
                    <a:pt x="103605" y="47730"/>
                  </a:cubicBezTo>
                  <a:cubicBezTo>
                    <a:pt x="103444" y="44383"/>
                    <a:pt x="103887" y="40753"/>
                    <a:pt x="104049" y="37123"/>
                  </a:cubicBezTo>
                  <a:cubicBezTo>
                    <a:pt x="104331" y="33453"/>
                    <a:pt x="104250" y="29743"/>
                    <a:pt x="103847" y="26113"/>
                  </a:cubicBezTo>
                  <a:cubicBezTo>
                    <a:pt x="103404" y="22363"/>
                    <a:pt x="102274" y="18733"/>
                    <a:pt x="100540" y="15426"/>
                  </a:cubicBezTo>
                  <a:cubicBezTo>
                    <a:pt x="98766" y="12119"/>
                    <a:pt x="96386" y="9175"/>
                    <a:pt x="93563" y="6715"/>
                  </a:cubicBezTo>
                  <a:cubicBezTo>
                    <a:pt x="88108" y="2023"/>
                    <a:pt x="80920" y="1"/>
                    <a:pt x="739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96"/>
            <p:cNvSpPr/>
            <p:nvPr/>
          </p:nvSpPr>
          <p:spPr>
            <a:xfrm>
              <a:off x="3391575" y="1223775"/>
              <a:ext cx="546475" cy="172650"/>
            </a:xfrm>
            <a:custGeom>
              <a:rect b="b" l="l" r="r" t="t"/>
              <a:pathLst>
                <a:path extrusionOk="0" h="6906" w="21859">
                  <a:moveTo>
                    <a:pt x="21396" y="1"/>
                  </a:moveTo>
                  <a:cubicBezTo>
                    <a:pt x="20869" y="1"/>
                    <a:pt x="19977" y="724"/>
                    <a:pt x="18511" y="1387"/>
                  </a:cubicBezTo>
                  <a:cubicBezTo>
                    <a:pt x="17503" y="1831"/>
                    <a:pt x="16455" y="2194"/>
                    <a:pt x="15406" y="2436"/>
                  </a:cubicBezTo>
                  <a:cubicBezTo>
                    <a:pt x="14801" y="2597"/>
                    <a:pt x="14156" y="2678"/>
                    <a:pt x="13511" y="2799"/>
                  </a:cubicBezTo>
                  <a:cubicBezTo>
                    <a:pt x="12785" y="2879"/>
                    <a:pt x="12059" y="2960"/>
                    <a:pt x="11293" y="3081"/>
                  </a:cubicBezTo>
                  <a:cubicBezTo>
                    <a:pt x="9685" y="3314"/>
                    <a:pt x="8061" y="3431"/>
                    <a:pt x="6431" y="3431"/>
                  </a:cubicBezTo>
                  <a:cubicBezTo>
                    <a:pt x="5526" y="3431"/>
                    <a:pt x="4618" y="3395"/>
                    <a:pt x="3711" y="3323"/>
                  </a:cubicBezTo>
                  <a:cubicBezTo>
                    <a:pt x="2400" y="3180"/>
                    <a:pt x="1411" y="2917"/>
                    <a:pt x="830" y="2917"/>
                  </a:cubicBezTo>
                  <a:cubicBezTo>
                    <a:pt x="589" y="2917"/>
                    <a:pt x="418" y="2963"/>
                    <a:pt x="323" y="3081"/>
                  </a:cubicBezTo>
                  <a:cubicBezTo>
                    <a:pt x="1" y="3444"/>
                    <a:pt x="807" y="4815"/>
                    <a:pt x="2985" y="5823"/>
                  </a:cubicBezTo>
                  <a:cubicBezTo>
                    <a:pt x="4522" y="6535"/>
                    <a:pt x="6602" y="6905"/>
                    <a:pt x="8856" y="6905"/>
                  </a:cubicBezTo>
                  <a:cubicBezTo>
                    <a:pt x="9795" y="6905"/>
                    <a:pt x="10764" y="6841"/>
                    <a:pt x="11736" y="6710"/>
                  </a:cubicBezTo>
                  <a:cubicBezTo>
                    <a:pt x="12543" y="6630"/>
                    <a:pt x="13309" y="6469"/>
                    <a:pt x="14116" y="6348"/>
                  </a:cubicBezTo>
                  <a:cubicBezTo>
                    <a:pt x="14922" y="6186"/>
                    <a:pt x="15688" y="5944"/>
                    <a:pt x="16455" y="5662"/>
                  </a:cubicBezTo>
                  <a:cubicBezTo>
                    <a:pt x="17745" y="5178"/>
                    <a:pt x="18955" y="4452"/>
                    <a:pt x="19963" y="3524"/>
                  </a:cubicBezTo>
                  <a:cubicBezTo>
                    <a:pt x="20689" y="2920"/>
                    <a:pt x="21254" y="2113"/>
                    <a:pt x="21617" y="1226"/>
                  </a:cubicBezTo>
                  <a:cubicBezTo>
                    <a:pt x="21859" y="621"/>
                    <a:pt x="21818" y="177"/>
                    <a:pt x="21617" y="56"/>
                  </a:cubicBezTo>
                  <a:cubicBezTo>
                    <a:pt x="21552" y="18"/>
                    <a:pt x="21478" y="1"/>
                    <a:pt x="21396"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7" name="Google Shape;1347;p96"/>
          <p:cNvGrpSpPr/>
          <p:nvPr/>
        </p:nvGrpSpPr>
        <p:grpSpPr>
          <a:xfrm>
            <a:off x="4672675" y="2779477"/>
            <a:ext cx="884872" cy="220003"/>
            <a:chOff x="4672675" y="2721052"/>
            <a:chExt cx="884872" cy="220003"/>
          </a:xfrm>
        </p:grpSpPr>
        <p:sp>
          <p:nvSpPr>
            <p:cNvPr id="1348" name="Google Shape;1348;p96"/>
            <p:cNvSpPr/>
            <p:nvPr/>
          </p:nvSpPr>
          <p:spPr>
            <a:xfrm>
              <a:off x="5359690" y="2751987"/>
              <a:ext cx="197857" cy="188954"/>
            </a:xfrm>
            <a:custGeom>
              <a:rect b="b" l="l" r="r" t="t"/>
              <a:pathLst>
                <a:path extrusionOk="0" h="37269" w="39025">
                  <a:moveTo>
                    <a:pt x="4748" y="1"/>
                  </a:moveTo>
                  <a:cubicBezTo>
                    <a:pt x="1887" y="1"/>
                    <a:pt x="1" y="1919"/>
                    <a:pt x="1" y="4358"/>
                  </a:cubicBezTo>
                  <a:cubicBezTo>
                    <a:pt x="1" y="6797"/>
                    <a:pt x="1757" y="8683"/>
                    <a:pt x="4618" y="8683"/>
                  </a:cubicBezTo>
                  <a:lnTo>
                    <a:pt x="4748" y="8683"/>
                  </a:lnTo>
                  <a:cubicBezTo>
                    <a:pt x="7578" y="8683"/>
                    <a:pt x="9366" y="6797"/>
                    <a:pt x="9366" y="4358"/>
                  </a:cubicBezTo>
                  <a:cubicBezTo>
                    <a:pt x="9366" y="1919"/>
                    <a:pt x="7578" y="1"/>
                    <a:pt x="4748" y="1"/>
                  </a:cubicBezTo>
                  <a:close/>
                  <a:moveTo>
                    <a:pt x="553" y="12196"/>
                  </a:moveTo>
                  <a:lnTo>
                    <a:pt x="553" y="37268"/>
                  </a:lnTo>
                  <a:lnTo>
                    <a:pt x="8813" y="37268"/>
                  </a:lnTo>
                  <a:lnTo>
                    <a:pt x="8813" y="12196"/>
                  </a:lnTo>
                  <a:close/>
                  <a:moveTo>
                    <a:pt x="29398" y="11545"/>
                  </a:moveTo>
                  <a:cubicBezTo>
                    <a:pt x="24943" y="11545"/>
                    <a:pt x="22894" y="13984"/>
                    <a:pt x="21821" y="15740"/>
                  </a:cubicBezTo>
                  <a:lnTo>
                    <a:pt x="21821" y="12196"/>
                  </a:lnTo>
                  <a:lnTo>
                    <a:pt x="13561" y="12196"/>
                  </a:lnTo>
                  <a:lnTo>
                    <a:pt x="13561" y="37268"/>
                  </a:lnTo>
                  <a:lnTo>
                    <a:pt x="21821" y="37268"/>
                  </a:lnTo>
                  <a:lnTo>
                    <a:pt x="21821" y="23187"/>
                  </a:lnTo>
                  <a:cubicBezTo>
                    <a:pt x="21821" y="22504"/>
                    <a:pt x="21951" y="21691"/>
                    <a:pt x="22081" y="21138"/>
                  </a:cubicBezTo>
                  <a:cubicBezTo>
                    <a:pt x="22764" y="19675"/>
                    <a:pt x="24130" y="18179"/>
                    <a:pt x="26439" y="18179"/>
                  </a:cubicBezTo>
                  <a:cubicBezTo>
                    <a:pt x="29398" y="18179"/>
                    <a:pt x="30634" y="20488"/>
                    <a:pt x="30634" y="23870"/>
                  </a:cubicBezTo>
                  <a:lnTo>
                    <a:pt x="30634" y="37268"/>
                  </a:lnTo>
                  <a:lnTo>
                    <a:pt x="39024" y="37268"/>
                  </a:lnTo>
                  <a:lnTo>
                    <a:pt x="39024" y="22927"/>
                  </a:lnTo>
                  <a:cubicBezTo>
                    <a:pt x="39024" y="15187"/>
                    <a:pt x="34959" y="11545"/>
                    <a:pt x="29398" y="1154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1349" name="Google Shape;1349;p96"/>
            <p:cNvSpPr/>
            <p:nvPr/>
          </p:nvSpPr>
          <p:spPr>
            <a:xfrm>
              <a:off x="4957353" y="2789245"/>
              <a:ext cx="219906" cy="151773"/>
            </a:xfrm>
            <a:custGeom>
              <a:rect b="b" l="l" r="r" t="t"/>
              <a:pathLst>
                <a:path extrusionOk="0" h="26922" w="39025">
                  <a:moveTo>
                    <a:pt x="27350" y="0"/>
                  </a:moveTo>
                  <a:lnTo>
                    <a:pt x="27350" y="0"/>
                  </a:lnTo>
                  <a:cubicBezTo>
                    <a:pt x="26197" y="125"/>
                    <a:pt x="25134" y="638"/>
                    <a:pt x="24332" y="1395"/>
                  </a:cubicBezTo>
                  <a:lnTo>
                    <a:pt x="24332" y="1395"/>
                  </a:lnTo>
                  <a:cubicBezTo>
                    <a:pt x="24579" y="1133"/>
                    <a:pt x="24781" y="747"/>
                    <a:pt x="24781" y="261"/>
                  </a:cubicBezTo>
                  <a:lnTo>
                    <a:pt x="24781" y="261"/>
                  </a:lnTo>
                  <a:cubicBezTo>
                    <a:pt x="21951" y="2179"/>
                    <a:pt x="20163" y="6114"/>
                    <a:pt x="18700" y="9756"/>
                  </a:cubicBezTo>
                  <a:cubicBezTo>
                    <a:pt x="17594" y="8683"/>
                    <a:pt x="16651" y="7870"/>
                    <a:pt x="15838" y="7447"/>
                  </a:cubicBezTo>
                  <a:cubicBezTo>
                    <a:pt x="13269" y="6114"/>
                    <a:pt x="10407" y="4748"/>
                    <a:pt x="5822" y="2992"/>
                  </a:cubicBezTo>
                  <a:lnTo>
                    <a:pt x="5822" y="2992"/>
                  </a:lnTo>
                  <a:cubicBezTo>
                    <a:pt x="5692" y="4488"/>
                    <a:pt x="6505" y="6504"/>
                    <a:pt x="9074" y="7870"/>
                  </a:cubicBezTo>
                  <a:cubicBezTo>
                    <a:pt x="8521" y="7870"/>
                    <a:pt x="7578" y="8000"/>
                    <a:pt x="6765" y="8130"/>
                  </a:cubicBezTo>
                  <a:cubicBezTo>
                    <a:pt x="7025" y="9886"/>
                    <a:pt x="8131" y="11382"/>
                    <a:pt x="11090" y="12065"/>
                  </a:cubicBezTo>
                  <a:cubicBezTo>
                    <a:pt x="9757" y="12195"/>
                    <a:pt x="9074" y="12455"/>
                    <a:pt x="8391" y="13138"/>
                  </a:cubicBezTo>
                  <a:cubicBezTo>
                    <a:pt x="9015" y="14268"/>
                    <a:pt x="10320" y="15480"/>
                    <a:pt x="12602" y="15480"/>
                  </a:cubicBezTo>
                  <a:cubicBezTo>
                    <a:pt x="12816" y="15480"/>
                    <a:pt x="13038" y="15469"/>
                    <a:pt x="13269" y="15447"/>
                  </a:cubicBezTo>
                  <a:lnTo>
                    <a:pt x="13269" y="15447"/>
                  </a:lnTo>
                  <a:cubicBezTo>
                    <a:pt x="10330" y="16733"/>
                    <a:pt x="11829" y="18855"/>
                    <a:pt x="14050" y="18855"/>
                  </a:cubicBezTo>
                  <a:cubicBezTo>
                    <a:pt x="14188" y="18855"/>
                    <a:pt x="14329" y="18846"/>
                    <a:pt x="14472" y="18829"/>
                  </a:cubicBezTo>
                  <a:lnTo>
                    <a:pt x="14472" y="18829"/>
                  </a:lnTo>
                  <a:cubicBezTo>
                    <a:pt x="12352" y="20949"/>
                    <a:pt x="9610" y="21931"/>
                    <a:pt x="6946" y="21931"/>
                  </a:cubicBezTo>
                  <a:cubicBezTo>
                    <a:pt x="4337" y="21931"/>
                    <a:pt x="1803" y="20990"/>
                    <a:pt x="1" y="19252"/>
                  </a:cubicBezTo>
                  <a:lnTo>
                    <a:pt x="1" y="19252"/>
                  </a:lnTo>
                  <a:cubicBezTo>
                    <a:pt x="3943" y="24613"/>
                    <a:pt x="9785" y="26921"/>
                    <a:pt x="15554" y="26921"/>
                  </a:cubicBezTo>
                  <a:cubicBezTo>
                    <a:pt x="24064" y="26921"/>
                    <a:pt x="32416" y="21899"/>
                    <a:pt x="34276" y="14244"/>
                  </a:cubicBezTo>
                  <a:cubicBezTo>
                    <a:pt x="36715" y="14244"/>
                    <a:pt x="38049" y="13431"/>
                    <a:pt x="39024" y="12455"/>
                  </a:cubicBezTo>
                  <a:lnTo>
                    <a:pt x="39024" y="12455"/>
                  </a:lnTo>
                  <a:cubicBezTo>
                    <a:pt x="38637" y="12538"/>
                    <a:pt x="38195" y="12574"/>
                    <a:pt x="37736" y="12574"/>
                  </a:cubicBezTo>
                  <a:cubicBezTo>
                    <a:pt x="36575" y="12574"/>
                    <a:pt x="35306" y="12345"/>
                    <a:pt x="34537" y="12065"/>
                  </a:cubicBezTo>
                  <a:cubicBezTo>
                    <a:pt x="36715" y="11805"/>
                    <a:pt x="38211" y="10829"/>
                    <a:pt x="38732" y="9496"/>
                  </a:cubicBezTo>
                  <a:lnTo>
                    <a:pt x="38732" y="9496"/>
                  </a:lnTo>
                  <a:cubicBezTo>
                    <a:pt x="38222" y="9787"/>
                    <a:pt x="36737" y="10168"/>
                    <a:pt x="35462" y="10168"/>
                  </a:cubicBezTo>
                  <a:cubicBezTo>
                    <a:pt x="35026" y="10168"/>
                    <a:pt x="34616" y="10124"/>
                    <a:pt x="34276" y="10016"/>
                  </a:cubicBezTo>
                  <a:cubicBezTo>
                    <a:pt x="34146" y="9626"/>
                    <a:pt x="33984" y="9366"/>
                    <a:pt x="33984" y="9073"/>
                  </a:cubicBezTo>
                  <a:cubicBezTo>
                    <a:pt x="32954" y="5454"/>
                    <a:pt x="29680" y="2554"/>
                    <a:pt x="26171" y="2554"/>
                  </a:cubicBezTo>
                  <a:cubicBezTo>
                    <a:pt x="26022" y="2554"/>
                    <a:pt x="25873" y="2559"/>
                    <a:pt x="25724" y="2569"/>
                  </a:cubicBezTo>
                  <a:cubicBezTo>
                    <a:pt x="26016" y="2439"/>
                    <a:pt x="26277" y="2439"/>
                    <a:pt x="26667" y="2309"/>
                  </a:cubicBezTo>
                  <a:cubicBezTo>
                    <a:pt x="27090" y="2179"/>
                    <a:pt x="29398" y="1757"/>
                    <a:pt x="28976" y="944"/>
                  </a:cubicBezTo>
                  <a:cubicBezTo>
                    <a:pt x="28917" y="759"/>
                    <a:pt x="28724" y="687"/>
                    <a:pt x="28453" y="687"/>
                  </a:cubicBezTo>
                  <a:cubicBezTo>
                    <a:pt x="27531" y="687"/>
                    <a:pt x="25706" y="1526"/>
                    <a:pt x="25203" y="1626"/>
                  </a:cubicBezTo>
                  <a:cubicBezTo>
                    <a:pt x="26016" y="1366"/>
                    <a:pt x="27220" y="944"/>
                    <a:pt x="2735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1350" name="Google Shape;1350;p96"/>
            <p:cNvSpPr/>
            <p:nvPr/>
          </p:nvSpPr>
          <p:spPr>
            <a:xfrm>
              <a:off x="4672675" y="2721052"/>
              <a:ext cx="102258" cy="220003"/>
            </a:xfrm>
            <a:custGeom>
              <a:rect b="b" l="l" r="r" t="t"/>
              <a:pathLst>
                <a:path extrusionOk="0" h="39025" w="18147">
                  <a:moveTo>
                    <a:pt x="12195" y="1"/>
                  </a:moveTo>
                  <a:cubicBezTo>
                    <a:pt x="3805" y="1"/>
                    <a:pt x="3935" y="6635"/>
                    <a:pt x="3935" y="7578"/>
                  </a:cubicBezTo>
                  <a:lnTo>
                    <a:pt x="3935" y="12878"/>
                  </a:lnTo>
                  <a:lnTo>
                    <a:pt x="0" y="12878"/>
                  </a:lnTo>
                  <a:lnTo>
                    <a:pt x="0" y="19512"/>
                  </a:lnTo>
                  <a:lnTo>
                    <a:pt x="3935" y="19512"/>
                  </a:lnTo>
                  <a:lnTo>
                    <a:pt x="3935" y="39024"/>
                  </a:lnTo>
                  <a:lnTo>
                    <a:pt x="12065" y="39024"/>
                  </a:lnTo>
                  <a:lnTo>
                    <a:pt x="12065" y="19512"/>
                  </a:lnTo>
                  <a:lnTo>
                    <a:pt x="17496" y="19512"/>
                  </a:lnTo>
                  <a:cubicBezTo>
                    <a:pt x="17496" y="19512"/>
                    <a:pt x="18016" y="16390"/>
                    <a:pt x="18146" y="12878"/>
                  </a:cubicBezTo>
                  <a:lnTo>
                    <a:pt x="12065" y="12878"/>
                  </a:lnTo>
                  <a:lnTo>
                    <a:pt x="12065" y="8391"/>
                  </a:lnTo>
                  <a:cubicBezTo>
                    <a:pt x="12065" y="7740"/>
                    <a:pt x="12878" y="6765"/>
                    <a:pt x="13821" y="6765"/>
                  </a:cubicBezTo>
                  <a:lnTo>
                    <a:pt x="18146" y="6765"/>
                  </a:lnTo>
                  <a:lnTo>
                    <a:pt x="1814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1" name="Google Shape;1351;p96"/>
          <p:cNvSpPr txBox="1"/>
          <p:nvPr>
            <p:ph idx="1" type="subTitle"/>
          </p:nvPr>
        </p:nvSpPr>
        <p:spPr>
          <a:xfrm>
            <a:off x="4572025" y="4211750"/>
            <a:ext cx="3852000" cy="391800"/>
          </a:xfrm>
          <a:prstGeom prst="rect">
            <a:avLst/>
          </a:prstGeom>
        </p:spPr>
        <p:txBody>
          <a:bodyPr anchorCtr="0" anchor="ctr" bIns="91425" lIns="91425" spcFirstLastPara="1" rIns="91425" wrap="square" tIns="91425">
            <a:noAutofit/>
          </a:bodyPr>
          <a:lstStyle/>
          <a:p>
            <a:pPr indent="0" lvl="0" marL="0" rtl="0" algn="l">
              <a:spcBef>
                <a:spcPts val="300"/>
              </a:spcBef>
              <a:spcAft>
                <a:spcPts val="0"/>
              </a:spcAft>
              <a:buClr>
                <a:schemeClr val="dk1"/>
              </a:buClr>
              <a:buSzPts val="1100"/>
              <a:buFont typeface="Arial"/>
              <a:buNone/>
            </a:pPr>
            <a:r>
              <a:rPr lang="en" sz="900"/>
              <a:t>Please keep this slide for attribution</a:t>
            </a:r>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31"/>
                                        </p:tgtEl>
                                        <p:attrNameLst>
                                          <p:attrName>style.visibility</p:attrName>
                                        </p:attrNameLst>
                                      </p:cBhvr>
                                      <p:to>
                                        <p:strVal val="visible"/>
                                      </p:to>
                                    </p:set>
                                    <p:animEffect filter="fade" transition="in">
                                      <p:cBhvr>
                                        <p:cTn dur="1000"/>
                                        <p:tgtEl>
                                          <p:spTgt spid="133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1000"/>
                                        <p:tgtEl>
                                          <p:spTgt spid="1329"/>
                                        </p:tgtEl>
                                      </p:cBhvr>
                                    </p:animEffect>
                                  </p:childTnLst>
                                </p:cTn>
                              </p:par>
                              <p:par>
                                <p:cTn fill="hold" nodeType="withEffect" presetClass="entr" presetID="10" presetSubtype="0">
                                  <p:stCondLst>
                                    <p:cond delay="0"/>
                                  </p:stCondLst>
                                  <p:childTnLst>
                                    <p:set>
                                      <p:cBhvr>
                                        <p:cTn dur="1" fill="hold">
                                          <p:stCondLst>
                                            <p:cond delay="0"/>
                                          </p:stCondLst>
                                        </p:cTn>
                                        <p:tgtEl>
                                          <p:spTgt spid="1330"/>
                                        </p:tgtEl>
                                        <p:attrNameLst>
                                          <p:attrName>style.visibility</p:attrName>
                                        </p:attrNameLst>
                                      </p:cBhvr>
                                      <p:to>
                                        <p:strVal val="visible"/>
                                      </p:to>
                                    </p:set>
                                    <p:animEffect filter="fade" transition="in">
                                      <p:cBhvr>
                                        <p:cTn dur="1000"/>
                                        <p:tgtEl>
                                          <p:spTgt spid="133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47"/>
                                        </p:tgtEl>
                                        <p:attrNameLst>
                                          <p:attrName>style.visibility</p:attrName>
                                        </p:attrNameLst>
                                      </p:cBhvr>
                                      <p:to>
                                        <p:strVal val="visible"/>
                                      </p:to>
                                    </p:set>
                                    <p:animEffect filter="fade" transition="in">
                                      <p:cBhvr>
                                        <p:cTn dur="1000"/>
                                        <p:tgtEl>
                                          <p:spTgt spid="1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8"/>
          <p:cNvSpPr txBox="1"/>
          <p:nvPr/>
        </p:nvSpPr>
        <p:spPr>
          <a:xfrm>
            <a:off x="2286665" y="2433251"/>
            <a:ext cx="4573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467" name="Google Shape;467;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a:t>So, what’s the very first literacy skill learned? </a:t>
            </a:r>
            <a:endParaRPr/>
          </a:p>
        </p:txBody>
      </p:sp>
      <p:pic>
        <p:nvPicPr>
          <p:cNvPr id="468" name="Google Shape;468;p58"/>
          <p:cNvPicPr preferRelativeResize="0"/>
          <p:nvPr>
            <p:ph idx="1" type="body"/>
          </p:nvPr>
        </p:nvPicPr>
        <p:blipFill rotWithShape="1">
          <a:blip r:embed="rId3">
            <a:alphaModFix/>
          </a:blip>
          <a:srcRect b="0" l="0" r="0" t="0"/>
          <a:stretch/>
        </p:blipFill>
        <p:spPr>
          <a:xfrm>
            <a:off x="2126487" y="1351384"/>
            <a:ext cx="4893600" cy="3263400"/>
          </a:xfrm>
          <a:prstGeom prst="rect">
            <a:avLst/>
          </a:prstGeom>
          <a:noFill/>
          <a:ln>
            <a:noFill/>
          </a:ln>
        </p:spPr>
      </p:pic>
      <p:sp>
        <p:nvSpPr>
          <p:cNvPr id="469" name="Google Shape;469;p58"/>
          <p:cNvSpPr txBox="1"/>
          <p:nvPr/>
        </p:nvSpPr>
        <p:spPr>
          <a:xfrm>
            <a:off x="2186119" y="4698113"/>
            <a:ext cx="46740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The word “love” with a print of a parent’s hand as the “o” and print of two baby’s feet as the “v.”</a:t>
            </a:r>
            <a:endParaRPr sz="11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9"/>
          <p:cNvSpPr/>
          <p:nvPr/>
        </p:nvSpPr>
        <p:spPr>
          <a:xfrm rot="2323444">
            <a:off x="3948675" y="1274209"/>
            <a:ext cx="4147563" cy="3874127"/>
          </a:xfrm>
          <a:custGeom>
            <a:rect b="b" l="l" r="r" t="t"/>
            <a:pathLst>
              <a:path extrusionOk="0" h="145450" w="156773">
                <a:moveTo>
                  <a:pt x="125624" y="0"/>
                </a:moveTo>
                <a:cubicBezTo>
                  <a:pt x="116880" y="0"/>
                  <a:pt x="107504" y="2838"/>
                  <a:pt x="98887" y="4543"/>
                </a:cubicBezTo>
                <a:cubicBezTo>
                  <a:pt x="72625" y="9749"/>
                  <a:pt x="53253" y="15683"/>
                  <a:pt x="36217" y="38692"/>
                </a:cubicBezTo>
                <a:cubicBezTo>
                  <a:pt x="20750" y="59633"/>
                  <a:pt x="13055" y="85206"/>
                  <a:pt x="5667" y="110167"/>
                </a:cubicBezTo>
                <a:cubicBezTo>
                  <a:pt x="2451" y="120963"/>
                  <a:pt x="1" y="134631"/>
                  <a:pt x="8653" y="141866"/>
                </a:cubicBezTo>
                <a:cubicBezTo>
                  <a:pt x="11699" y="144411"/>
                  <a:pt x="15215" y="145450"/>
                  <a:pt x="18928" y="145450"/>
                </a:cubicBezTo>
                <a:cubicBezTo>
                  <a:pt x="27112" y="145450"/>
                  <a:pt x="36251" y="140403"/>
                  <a:pt x="43414" y="135320"/>
                </a:cubicBezTo>
                <a:cubicBezTo>
                  <a:pt x="66308" y="119088"/>
                  <a:pt x="89202" y="102855"/>
                  <a:pt x="112095" y="86623"/>
                </a:cubicBezTo>
                <a:cubicBezTo>
                  <a:pt x="124461" y="77818"/>
                  <a:pt x="137133" y="68783"/>
                  <a:pt x="145441" y="56073"/>
                </a:cubicBezTo>
                <a:cubicBezTo>
                  <a:pt x="153710" y="43401"/>
                  <a:pt x="156773" y="26096"/>
                  <a:pt x="148963" y="13118"/>
                </a:cubicBezTo>
                <a:cubicBezTo>
                  <a:pt x="142830" y="2962"/>
                  <a:pt x="134557" y="0"/>
                  <a:pt x="1256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2"/>
                </a:solidFill>
              </a:rPr>
              <a:t>Literacy in its most basic form is the ability both to understand and to express one’s feelings, desires and experiences to others….</a:t>
            </a:r>
            <a:endParaRPr sz="2900">
              <a:solidFill>
                <a:schemeClr val="dk2"/>
              </a:solidFill>
            </a:endParaRPr>
          </a:p>
          <a:p>
            <a:pPr indent="0" lvl="0" marL="0" rtl="0" algn="ctr">
              <a:spcBef>
                <a:spcPts val="0"/>
              </a:spcBef>
              <a:spcAft>
                <a:spcPts val="0"/>
              </a:spcAft>
              <a:buClr>
                <a:schemeClr val="dk2"/>
              </a:buClr>
              <a:buFont typeface="Arial"/>
              <a:buNone/>
            </a:pPr>
            <a:r>
              <a:t/>
            </a:r>
            <a:endParaRPr sz="2800">
              <a:solidFill>
                <a:schemeClr val="dk2"/>
              </a:solidFill>
            </a:endParaRPr>
          </a:p>
          <a:p>
            <a:pPr indent="0" lvl="0" marL="0" rtl="0" algn="l">
              <a:spcBef>
                <a:spcPts val="0"/>
              </a:spcBef>
              <a:spcAft>
                <a:spcPts val="0"/>
              </a:spcAft>
              <a:buClr>
                <a:schemeClr val="dk2"/>
              </a:buClr>
              <a:buFont typeface="Arial"/>
              <a:buNone/>
            </a:pPr>
            <a:r>
              <a:rPr lang="en">
                <a:solidFill>
                  <a:schemeClr val="dk2"/>
                </a:solidFill>
              </a:rPr>
              <a:t>(Perkins Panda Resource Guide, P. 7,  2002).</a:t>
            </a:r>
            <a:endParaRPr>
              <a:solidFill>
                <a:schemeClr val="dk2"/>
              </a:solidFill>
              <a:latin typeface="Calibri"/>
              <a:ea typeface="Calibri"/>
              <a:cs typeface="Calibri"/>
              <a:sym typeface="Calibri"/>
            </a:endParaRPr>
          </a:p>
          <a:p>
            <a:pPr indent="0" lvl="0" marL="0" rtl="0" algn="l">
              <a:spcBef>
                <a:spcPts val="0"/>
              </a:spcBef>
              <a:spcAft>
                <a:spcPts val="0"/>
              </a:spcAft>
              <a:buNone/>
            </a:pPr>
            <a:r>
              <a:t/>
            </a:r>
            <a:endParaRPr/>
          </a:p>
        </p:txBody>
      </p:sp>
      <p:grpSp>
        <p:nvGrpSpPr>
          <p:cNvPr id="475" name="Google Shape;475;p59"/>
          <p:cNvGrpSpPr/>
          <p:nvPr/>
        </p:nvGrpSpPr>
        <p:grpSpPr>
          <a:xfrm>
            <a:off x="230779" y="371403"/>
            <a:ext cx="3448024" cy="3700183"/>
            <a:chOff x="554947" y="1026563"/>
            <a:chExt cx="2645813" cy="2839524"/>
          </a:xfrm>
        </p:grpSpPr>
        <p:sp>
          <p:nvSpPr>
            <p:cNvPr id="476" name="Google Shape;476;p59"/>
            <p:cNvSpPr/>
            <p:nvPr/>
          </p:nvSpPr>
          <p:spPr>
            <a:xfrm>
              <a:off x="784197" y="1026563"/>
              <a:ext cx="260948" cy="175097"/>
            </a:xfrm>
            <a:custGeom>
              <a:rect b="b" l="l" r="r" t="t"/>
              <a:pathLst>
                <a:path extrusionOk="0" h="2768" w="4125">
                  <a:moveTo>
                    <a:pt x="2158" y="1"/>
                  </a:moveTo>
                  <a:cubicBezTo>
                    <a:pt x="2117" y="1"/>
                    <a:pt x="2075" y="2"/>
                    <a:pt x="2032" y="5"/>
                  </a:cubicBezTo>
                  <a:cubicBezTo>
                    <a:pt x="0" y="51"/>
                    <a:pt x="206" y="2767"/>
                    <a:pt x="1895" y="2767"/>
                  </a:cubicBezTo>
                  <a:cubicBezTo>
                    <a:pt x="4124" y="2745"/>
                    <a:pt x="3893" y="1"/>
                    <a:pt x="21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9"/>
            <p:cNvSpPr/>
            <p:nvPr/>
          </p:nvSpPr>
          <p:spPr>
            <a:xfrm>
              <a:off x="1015788" y="1241326"/>
              <a:ext cx="1816258" cy="1178234"/>
            </a:xfrm>
            <a:custGeom>
              <a:rect b="b" l="l" r="r" t="t"/>
              <a:pathLst>
                <a:path extrusionOk="0" h="18626" w="28711">
                  <a:moveTo>
                    <a:pt x="13442" y="1"/>
                  </a:moveTo>
                  <a:cubicBezTo>
                    <a:pt x="2710" y="1"/>
                    <a:pt x="1" y="17905"/>
                    <a:pt x="15558" y="18614"/>
                  </a:cubicBezTo>
                  <a:cubicBezTo>
                    <a:pt x="15734" y="18622"/>
                    <a:pt x="15907" y="18626"/>
                    <a:pt x="16079" y="18626"/>
                  </a:cubicBezTo>
                  <a:cubicBezTo>
                    <a:pt x="27358" y="18626"/>
                    <a:pt x="28711" y="1836"/>
                    <a:pt x="15535" y="217"/>
                  </a:cubicBezTo>
                  <a:cubicBezTo>
                    <a:pt x="14808" y="70"/>
                    <a:pt x="14109" y="1"/>
                    <a:pt x="134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9"/>
            <p:cNvSpPr/>
            <p:nvPr/>
          </p:nvSpPr>
          <p:spPr>
            <a:xfrm>
              <a:off x="554947" y="2278829"/>
              <a:ext cx="2237823" cy="1587257"/>
            </a:xfrm>
            <a:custGeom>
              <a:rect b="b" l="l" r="r" t="t"/>
              <a:pathLst>
                <a:path extrusionOk="0" h="25092" w="35375">
                  <a:moveTo>
                    <a:pt x="15563" y="1"/>
                  </a:moveTo>
                  <a:cubicBezTo>
                    <a:pt x="2731" y="1"/>
                    <a:pt x="1" y="19146"/>
                    <a:pt x="12754" y="23326"/>
                  </a:cubicBezTo>
                  <a:cubicBezTo>
                    <a:pt x="16217" y="24472"/>
                    <a:pt x="19417" y="25092"/>
                    <a:pt x="22243" y="25092"/>
                  </a:cubicBezTo>
                  <a:cubicBezTo>
                    <a:pt x="28935" y="25092"/>
                    <a:pt x="33532" y="21614"/>
                    <a:pt x="34575" y="13397"/>
                  </a:cubicBezTo>
                  <a:cubicBezTo>
                    <a:pt x="35374" y="7052"/>
                    <a:pt x="30147" y="2167"/>
                    <a:pt x="24372" y="1003"/>
                  </a:cubicBezTo>
                  <a:lnTo>
                    <a:pt x="18415" y="296"/>
                  </a:lnTo>
                  <a:cubicBezTo>
                    <a:pt x="17416" y="95"/>
                    <a:pt x="16465" y="1"/>
                    <a:pt x="15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9"/>
            <p:cNvSpPr/>
            <p:nvPr/>
          </p:nvSpPr>
          <p:spPr>
            <a:xfrm>
              <a:off x="2157862" y="1829694"/>
              <a:ext cx="740269" cy="257015"/>
            </a:xfrm>
            <a:custGeom>
              <a:rect b="b" l="l" r="r" t="t"/>
              <a:pathLst>
                <a:path extrusionOk="0" h="4063" w="11702">
                  <a:moveTo>
                    <a:pt x="1864" y="0"/>
                  </a:moveTo>
                  <a:lnTo>
                    <a:pt x="1864" y="0"/>
                  </a:lnTo>
                  <a:cubicBezTo>
                    <a:pt x="1" y="3122"/>
                    <a:pt x="1699" y="4063"/>
                    <a:pt x="4370" y="4063"/>
                  </a:cubicBezTo>
                  <a:cubicBezTo>
                    <a:pt x="6641" y="4063"/>
                    <a:pt x="9614" y="3383"/>
                    <a:pt x="11701" y="2785"/>
                  </a:cubicBezTo>
                  <a:cubicBezTo>
                    <a:pt x="7388" y="1119"/>
                    <a:pt x="4740" y="594"/>
                    <a:pt x="18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9"/>
            <p:cNvSpPr/>
            <p:nvPr/>
          </p:nvSpPr>
          <p:spPr>
            <a:xfrm>
              <a:off x="2041846" y="1722850"/>
              <a:ext cx="132909" cy="102540"/>
            </a:xfrm>
            <a:custGeom>
              <a:rect b="b" l="l" r="r" t="t"/>
              <a:pathLst>
                <a:path extrusionOk="0" h="1621" w="2101">
                  <a:moveTo>
                    <a:pt x="1050" y="0"/>
                  </a:moveTo>
                  <a:cubicBezTo>
                    <a:pt x="0" y="0"/>
                    <a:pt x="0" y="1621"/>
                    <a:pt x="1050" y="1621"/>
                  </a:cubicBezTo>
                  <a:cubicBezTo>
                    <a:pt x="2100" y="1621"/>
                    <a:pt x="2100" y="0"/>
                    <a:pt x="10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9"/>
            <p:cNvSpPr/>
            <p:nvPr/>
          </p:nvSpPr>
          <p:spPr>
            <a:xfrm>
              <a:off x="2355167" y="1722850"/>
              <a:ext cx="131454" cy="102540"/>
            </a:xfrm>
            <a:custGeom>
              <a:rect b="b" l="l" r="r" t="t"/>
              <a:pathLst>
                <a:path extrusionOk="0" h="1621" w="2078">
                  <a:moveTo>
                    <a:pt x="1050" y="0"/>
                  </a:moveTo>
                  <a:cubicBezTo>
                    <a:pt x="0" y="0"/>
                    <a:pt x="0" y="1621"/>
                    <a:pt x="1050" y="1621"/>
                  </a:cubicBezTo>
                  <a:cubicBezTo>
                    <a:pt x="2077" y="1621"/>
                    <a:pt x="2077" y="0"/>
                    <a:pt x="10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9"/>
            <p:cNvSpPr/>
            <p:nvPr/>
          </p:nvSpPr>
          <p:spPr>
            <a:xfrm>
              <a:off x="1969857" y="1971266"/>
              <a:ext cx="404231" cy="217796"/>
            </a:xfrm>
            <a:custGeom>
              <a:rect b="b" l="l" r="r" t="t"/>
              <a:pathLst>
                <a:path extrusionOk="0" h="3443" w="6390">
                  <a:moveTo>
                    <a:pt x="486" y="0"/>
                  </a:moveTo>
                  <a:cubicBezTo>
                    <a:pt x="239" y="0"/>
                    <a:pt x="1" y="190"/>
                    <a:pt x="111" y="479"/>
                  </a:cubicBezTo>
                  <a:cubicBezTo>
                    <a:pt x="802" y="2533"/>
                    <a:pt x="2913" y="3442"/>
                    <a:pt x="4963" y="3442"/>
                  </a:cubicBezTo>
                  <a:cubicBezTo>
                    <a:pt x="5282" y="3442"/>
                    <a:pt x="5599" y="3420"/>
                    <a:pt x="5909" y="3377"/>
                  </a:cubicBezTo>
                  <a:cubicBezTo>
                    <a:pt x="6390" y="3312"/>
                    <a:pt x="6200" y="2597"/>
                    <a:pt x="5742" y="2597"/>
                  </a:cubicBezTo>
                  <a:cubicBezTo>
                    <a:pt x="5722" y="2597"/>
                    <a:pt x="5701" y="2598"/>
                    <a:pt x="5680" y="2601"/>
                  </a:cubicBezTo>
                  <a:cubicBezTo>
                    <a:pt x="5440" y="2634"/>
                    <a:pt x="5191" y="2651"/>
                    <a:pt x="4938" y="2651"/>
                  </a:cubicBezTo>
                  <a:cubicBezTo>
                    <a:pt x="3271" y="2651"/>
                    <a:pt x="1442" y="1918"/>
                    <a:pt x="887" y="273"/>
                  </a:cubicBezTo>
                  <a:cubicBezTo>
                    <a:pt x="814" y="83"/>
                    <a:pt x="648" y="0"/>
                    <a:pt x="4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9"/>
            <p:cNvSpPr/>
            <p:nvPr/>
          </p:nvSpPr>
          <p:spPr>
            <a:xfrm>
              <a:off x="1702525" y="1789271"/>
              <a:ext cx="262845" cy="205081"/>
            </a:xfrm>
            <a:custGeom>
              <a:rect b="b" l="l" r="r" t="t"/>
              <a:pathLst>
                <a:path extrusionOk="0" h="3242" w="4155">
                  <a:moveTo>
                    <a:pt x="2077" y="0"/>
                  </a:moveTo>
                  <a:cubicBezTo>
                    <a:pt x="0" y="0"/>
                    <a:pt x="0" y="3241"/>
                    <a:pt x="2077" y="3241"/>
                  </a:cubicBezTo>
                  <a:cubicBezTo>
                    <a:pt x="4154" y="3241"/>
                    <a:pt x="4154" y="0"/>
                    <a:pt x="20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9"/>
            <p:cNvSpPr/>
            <p:nvPr/>
          </p:nvSpPr>
          <p:spPr>
            <a:xfrm>
              <a:off x="2487124" y="2270416"/>
              <a:ext cx="713636" cy="569634"/>
            </a:xfrm>
            <a:custGeom>
              <a:rect b="b" l="l" r="r" t="t"/>
              <a:pathLst>
                <a:path extrusionOk="0" h="9005" w="11281">
                  <a:moveTo>
                    <a:pt x="10042" y="1"/>
                  </a:moveTo>
                  <a:cubicBezTo>
                    <a:pt x="9864" y="1"/>
                    <a:pt x="9679" y="60"/>
                    <a:pt x="9509" y="200"/>
                  </a:cubicBezTo>
                  <a:cubicBezTo>
                    <a:pt x="6565" y="2688"/>
                    <a:pt x="3598" y="5176"/>
                    <a:pt x="630" y="7642"/>
                  </a:cubicBezTo>
                  <a:cubicBezTo>
                    <a:pt x="1" y="8181"/>
                    <a:pt x="591" y="9005"/>
                    <a:pt x="1260" y="9005"/>
                  </a:cubicBezTo>
                  <a:cubicBezTo>
                    <a:pt x="1440" y="9005"/>
                    <a:pt x="1625" y="8946"/>
                    <a:pt x="1794" y="8806"/>
                  </a:cubicBezTo>
                  <a:cubicBezTo>
                    <a:pt x="4739" y="6318"/>
                    <a:pt x="7706" y="3830"/>
                    <a:pt x="10651" y="1342"/>
                  </a:cubicBezTo>
                  <a:cubicBezTo>
                    <a:pt x="11280" y="820"/>
                    <a:pt x="10705" y="1"/>
                    <a:pt x="100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9"/>
            <p:cNvSpPr/>
            <p:nvPr/>
          </p:nvSpPr>
          <p:spPr>
            <a:xfrm>
              <a:off x="2878570" y="2199503"/>
              <a:ext cx="99698" cy="293199"/>
            </a:xfrm>
            <a:custGeom>
              <a:rect b="b" l="l" r="r" t="t"/>
              <a:pathLst>
                <a:path extrusionOk="0" h="4635" w="1576">
                  <a:moveTo>
                    <a:pt x="582" y="0"/>
                  </a:moveTo>
                  <a:cubicBezTo>
                    <a:pt x="282" y="0"/>
                    <a:pt x="1" y="195"/>
                    <a:pt x="35" y="591"/>
                  </a:cubicBezTo>
                  <a:lnTo>
                    <a:pt x="331" y="4061"/>
                  </a:lnTo>
                  <a:cubicBezTo>
                    <a:pt x="366" y="4440"/>
                    <a:pt x="690" y="4634"/>
                    <a:pt x="994" y="4634"/>
                  </a:cubicBezTo>
                  <a:cubicBezTo>
                    <a:pt x="1294" y="4634"/>
                    <a:pt x="1575" y="4446"/>
                    <a:pt x="1541" y="4061"/>
                  </a:cubicBezTo>
                  <a:cubicBezTo>
                    <a:pt x="1450" y="2896"/>
                    <a:pt x="1336" y="1732"/>
                    <a:pt x="1244" y="591"/>
                  </a:cubicBezTo>
                  <a:cubicBezTo>
                    <a:pt x="1210" y="200"/>
                    <a:pt x="886" y="0"/>
                    <a:pt x="58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9"/>
            <p:cNvSpPr/>
            <p:nvPr/>
          </p:nvSpPr>
          <p:spPr>
            <a:xfrm>
              <a:off x="2788363" y="2535596"/>
              <a:ext cx="384051" cy="107348"/>
            </a:xfrm>
            <a:custGeom>
              <a:rect b="b" l="l" r="r" t="t"/>
              <a:pathLst>
                <a:path extrusionOk="0" h="1697" w="6071">
                  <a:moveTo>
                    <a:pt x="714" y="0"/>
                  </a:moveTo>
                  <a:cubicBezTo>
                    <a:pt x="0" y="0"/>
                    <a:pt x="21" y="1146"/>
                    <a:pt x="776" y="1213"/>
                  </a:cubicBezTo>
                  <a:cubicBezTo>
                    <a:pt x="2282" y="1372"/>
                    <a:pt x="3789" y="1532"/>
                    <a:pt x="5295" y="1692"/>
                  </a:cubicBezTo>
                  <a:cubicBezTo>
                    <a:pt x="5323" y="1695"/>
                    <a:pt x="5350" y="1697"/>
                    <a:pt x="5375" y="1697"/>
                  </a:cubicBezTo>
                  <a:cubicBezTo>
                    <a:pt x="6070" y="1697"/>
                    <a:pt x="6044" y="548"/>
                    <a:pt x="5295" y="482"/>
                  </a:cubicBezTo>
                  <a:cubicBezTo>
                    <a:pt x="3789" y="322"/>
                    <a:pt x="2282" y="163"/>
                    <a:pt x="776" y="3"/>
                  </a:cubicBezTo>
                  <a:cubicBezTo>
                    <a:pt x="754" y="1"/>
                    <a:pt x="734" y="0"/>
                    <a:pt x="7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9"/>
            <p:cNvSpPr/>
            <p:nvPr/>
          </p:nvSpPr>
          <p:spPr>
            <a:xfrm>
              <a:off x="598786" y="2102971"/>
              <a:ext cx="671442" cy="529212"/>
            </a:xfrm>
            <a:custGeom>
              <a:rect b="b" l="l" r="r" t="t"/>
              <a:pathLst>
                <a:path extrusionOk="0" h="8366" w="10614">
                  <a:moveTo>
                    <a:pt x="1256" y="0"/>
                  </a:moveTo>
                  <a:cubicBezTo>
                    <a:pt x="587" y="0"/>
                    <a:pt x="1" y="824"/>
                    <a:pt x="649" y="1364"/>
                  </a:cubicBezTo>
                  <a:cubicBezTo>
                    <a:pt x="3365" y="3624"/>
                    <a:pt x="6104" y="5906"/>
                    <a:pt x="8820" y="8166"/>
                  </a:cubicBezTo>
                  <a:cubicBezTo>
                    <a:pt x="8990" y="8306"/>
                    <a:pt x="9175" y="8365"/>
                    <a:pt x="9355" y="8365"/>
                  </a:cubicBezTo>
                  <a:cubicBezTo>
                    <a:pt x="10024" y="8365"/>
                    <a:pt x="10614" y="7546"/>
                    <a:pt x="9984" y="7024"/>
                  </a:cubicBezTo>
                  <a:cubicBezTo>
                    <a:pt x="7245" y="4765"/>
                    <a:pt x="4506" y="2482"/>
                    <a:pt x="1790" y="200"/>
                  </a:cubicBezTo>
                  <a:cubicBezTo>
                    <a:pt x="1621" y="60"/>
                    <a:pt x="1436" y="0"/>
                    <a:pt x="125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9"/>
            <p:cNvSpPr/>
            <p:nvPr/>
          </p:nvSpPr>
          <p:spPr>
            <a:xfrm>
              <a:off x="872949" y="2062865"/>
              <a:ext cx="96851" cy="293199"/>
            </a:xfrm>
            <a:custGeom>
              <a:rect b="b" l="l" r="r" t="t"/>
              <a:pathLst>
                <a:path extrusionOk="0" h="4635" w="1531">
                  <a:moveTo>
                    <a:pt x="943" y="1"/>
                  </a:moveTo>
                  <a:cubicBezTo>
                    <a:pt x="640" y="1"/>
                    <a:pt x="321" y="195"/>
                    <a:pt x="286" y="583"/>
                  </a:cubicBezTo>
                  <a:cubicBezTo>
                    <a:pt x="195" y="1724"/>
                    <a:pt x="127" y="2888"/>
                    <a:pt x="35" y="4052"/>
                  </a:cubicBezTo>
                  <a:cubicBezTo>
                    <a:pt x="1" y="4440"/>
                    <a:pt x="286" y="4634"/>
                    <a:pt x="589" y="4634"/>
                  </a:cubicBezTo>
                  <a:cubicBezTo>
                    <a:pt x="891" y="4634"/>
                    <a:pt x="1211" y="4440"/>
                    <a:pt x="1245" y="4052"/>
                  </a:cubicBezTo>
                  <a:cubicBezTo>
                    <a:pt x="1336" y="2888"/>
                    <a:pt x="1405" y="1724"/>
                    <a:pt x="1496" y="583"/>
                  </a:cubicBezTo>
                  <a:cubicBezTo>
                    <a:pt x="1530" y="195"/>
                    <a:pt x="1245" y="1"/>
                    <a:pt x="9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9"/>
            <p:cNvSpPr/>
            <p:nvPr/>
          </p:nvSpPr>
          <p:spPr>
            <a:xfrm>
              <a:off x="631174" y="2370997"/>
              <a:ext cx="402840" cy="105767"/>
            </a:xfrm>
            <a:custGeom>
              <a:rect b="b" l="l" r="r" t="t"/>
              <a:pathLst>
                <a:path extrusionOk="0" h="1672" w="6368">
                  <a:moveTo>
                    <a:pt x="5654" y="0"/>
                  </a:moveTo>
                  <a:cubicBezTo>
                    <a:pt x="5634" y="0"/>
                    <a:pt x="5613" y="1"/>
                    <a:pt x="5592" y="3"/>
                  </a:cubicBezTo>
                  <a:cubicBezTo>
                    <a:pt x="3994" y="163"/>
                    <a:pt x="2374" y="300"/>
                    <a:pt x="776" y="459"/>
                  </a:cubicBezTo>
                  <a:cubicBezTo>
                    <a:pt x="21" y="526"/>
                    <a:pt x="0" y="1672"/>
                    <a:pt x="714" y="1672"/>
                  </a:cubicBezTo>
                  <a:cubicBezTo>
                    <a:pt x="734" y="1672"/>
                    <a:pt x="754" y="1671"/>
                    <a:pt x="776" y="1669"/>
                  </a:cubicBezTo>
                  <a:cubicBezTo>
                    <a:pt x="2374" y="1532"/>
                    <a:pt x="3994" y="1372"/>
                    <a:pt x="5592" y="1213"/>
                  </a:cubicBezTo>
                  <a:cubicBezTo>
                    <a:pt x="6347" y="1146"/>
                    <a:pt x="6367" y="0"/>
                    <a:pt x="56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9"/>
            <p:cNvSpPr/>
            <p:nvPr/>
          </p:nvSpPr>
          <p:spPr>
            <a:xfrm>
              <a:off x="1166470" y="2322035"/>
              <a:ext cx="603374" cy="1054186"/>
            </a:xfrm>
            <a:custGeom>
              <a:rect b="b" l="l" r="r" t="t"/>
              <a:pathLst>
                <a:path extrusionOk="0" h="16665" w="9538">
                  <a:moveTo>
                    <a:pt x="6594" y="0"/>
                  </a:moveTo>
                  <a:cubicBezTo>
                    <a:pt x="5615" y="0"/>
                    <a:pt x="4617" y="497"/>
                    <a:pt x="4183" y="1644"/>
                  </a:cubicBezTo>
                  <a:cubicBezTo>
                    <a:pt x="2677" y="5570"/>
                    <a:pt x="1421" y="9565"/>
                    <a:pt x="440" y="13650"/>
                  </a:cubicBezTo>
                  <a:cubicBezTo>
                    <a:pt x="1" y="15475"/>
                    <a:pt x="1515" y="16664"/>
                    <a:pt x="2953" y="16664"/>
                  </a:cubicBezTo>
                  <a:cubicBezTo>
                    <a:pt x="3907" y="16664"/>
                    <a:pt x="4827" y="16140"/>
                    <a:pt x="5119" y="14928"/>
                  </a:cubicBezTo>
                  <a:cubicBezTo>
                    <a:pt x="6100" y="10843"/>
                    <a:pt x="7356" y="6848"/>
                    <a:pt x="8862" y="2922"/>
                  </a:cubicBezTo>
                  <a:cubicBezTo>
                    <a:pt x="9538" y="1157"/>
                    <a:pt x="8089" y="0"/>
                    <a:pt x="65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9"/>
            <p:cNvSpPr/>
            <p:nvPr/>
          </p:nvSpPr>
          <p:spPr>
            <a:xfrm>
              <a:off x="1561015" y="2466454"/>
              <a:ext cx="17397" cy="47696"/>
            </a:xfrm>
            <a:custGeom>
              <a:rect b="b" l="l" r="r" t="t"/>
              <a:pathLst>
                <a:path extrusionOk="0" fill="none" h="754" w="275">
                  <a:moveTo>
                    <a:pt x="274" y="0"/>
                  </a:moveTo>
                  <a:cubicBezTo>
                    <a:pt x="183" y="251"/>
                    <a:pt x="92" y="502"/>
                    <a:pt x="0" y="754"/>
                  </a:cubicBezTo>
                </a:path>
              </a:pathLst>
            </a:custGeom>
            <a:noFill/>
            <a:ln cap="flat" cmpd="sng" w="112975">
              <a:solidFill>
                <a:srgbClr val="388369"/>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9"/>
            <p:cNvSpPr/>
            <p:nvPr/>
          </p:nvSpPr>
          <p:spPr>
            <a:xfrm>
              <a:off x="1374718" y="2672930"/>
              <a:ext cx="128608" cy="421674"/>
            </a:xfrm>
            <a:custGeom>
              <a:rect b="b" l="l" r="r" t="t"/>
              <a:pathLst>
                <a:path extrusionOk="0" fill="none" h="6666" w="2033">
                  <a:moveTo>
                    <a:pt x="2032" y="0"/>
                  </a:moveTo>
                  <a:cubicBezTo>
                    <a:pt x="1279" y="2192"/>
                    <a:pt x="594" y="4428"/>
                    <a:pt x="1" y="6665"/>
                  </a:cubicBezTo>
                </a:path>
              </a:pathLst>
            </a:custGeom>
            <a:noFill/>
            <a:ln cap="flat" cmpd="sng" w="112975">
              <a:solidFill>
                <a:schemeClr val="accent5"/>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9"/>
            <p:cNvSpPr/>
            <p:nvPr/>
          </p:nvSpPr>
          <p:spPr>
            <a:xfrm>
              <a:off x="1341507" y="3176848"/>
              <a:ext cx="13095" cy="49151"/>
            </a:xfrm>
            <a:custGeom>
              <a:rect b="b" l="l" r="r" t="t"/>
              <a:pathLst>
                <a:path extrusionOk="0" fill="none" h="777" w="207">
                  <a:moveTo>
                    <a:pt x="206" y="0"/>
                  </a:moveTo>
                  <a:cubicBezTo>
                    <a:pt x="138" y="251"/>
                    <a:pt x="69" y="502"/>
                    <a:pt x="1" y="776"/>
                  </a:cubicBezTo>
                </a:path>
              </a:pathLst>
            </a:custGeom>
            <a:noFill/>
            <a:ln cap="flat" cmpd="sng" w="112975">
              <a:solidFill>
                <a:schemeClr val="accent5"/>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9"/>
            <p:cNvSpPr/>
            <p:nvPr/>
          </p:nvSpPr>
          <p:spPr>
            <a:xfrm>
              <a:off x="1109031" y="2084689"/>
              <a:ext cx="1560814" cy="554768"/>
            </a:xfrm>
            <a:custGeom>
              <a:rect b="b" l="l" r="r" t="t"/>
              <a:pathLst>
                <a:path extrusionOk="0" h="8770" w="24673">
                  <a:moveTo>
                    <a:pt x="3347" y="1"/>
                  </a:moveTo>
                  <a:cubicBezTo>
                    <a:pt x="1336" y="1"/>
                    <a:pt x="1" y="3171"/>
                    <a:pt x="2169" y="4597"/>
                  </a:cubicBezTo>
                  <a:cubicBezTo>
                    <a:pt x="6114" y="7248"/>
                    <a:pt x="10804" y="8769"/>
                    <a:pt x="15512" y="8769"/>
                  </a:cubicBezTo>
                  <a:cubicBezTo>
                    <a:pt x="17696" y="8769"/>
                    <a:pt x="19885" y="8442"/>
                    <a:pt x="22005" y="7747"/>
                  </a:cubicBezTo>
                  <a:cubicBezTo>
                    <a:pt x="24672" y="6858"/>
                    <a:pt x="23893" y="2934"/>
                    <a:pt x="21499" y="2934"/>
                  </a:cubicBezTo>
                  <a:cubicBezTo>
                    <a:pt x="21250" y="2934"/>
                    <a:pt x="20985" y="2976"/>
                    <a:pt x="20703" y="3068"/>
                  </a:cubicBezTo>
                  <a:cubicBezTo>
                    <a:pt x="18968" y="3639"/>
                    <a:pt x="17211" y="3907"/>
                    <a:pt x="15469" y="3907"/>
                  </a:cubicBezTo>
                  <a:cubicBezTo>
                    <a:pt x="11642" y="3907"/>
                    <a:pt x="7890" y="2616"/>
                    <a:pt x="4612" y="420"/>
                  </a:cubicBezTo>
                  <a:cubicBezTo>
                    <a:pt x="4178" y="127"/>
                    <a:pt x="3749" y="1"/>
                    <a:pt x="33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9"/>
            <p:cNvSpPr/>
            <p:nvPr/>
          </p:nvSpPr>
          <p:spPr>
            <a:xfrm>
              <a:off x="1322783" y="2244100"/>
              <a:ext cx="43333" cy="27454"/>
            </a:xfrm>
            <a:custGeom>
              <a:rect b="b" l="l" r="r" t="t"/>
              <a:pathLst>
                <a:path extrusionOk="0" fill="none" h="434" w="685">
                  <a:moveTo>
                    <a:pt x="0" y="0"/>
                  </a:moveTo>
                  <a:cubicBezTo>
                    <a:pt x="228" y="137"/>
                    <a:pt x="457" y="297"/>
                    <a:pt x="685" y="434"/>
                  </a:cubicBezTo>
                </a:path>
              </a:pathLst>
            </a:custGeom>
            <a:noFill/>
            <a:ln cap="flat" cmpd="sng" w="112975">
              <a:solidFill>
                <a:schemeClr val="accent5"/>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9"/>
            <p:cNvSpPr/>
            <p:nvPr/>
          </p:nvSpPr>
          <p:spPr>
            <a:xfrm>
              <a:off x="1535016" y="2363912"/>
              <a:ext cx="782653" cy="154538"/>
            </a:xfrm>
            <a:custGeom>
              <a:rect b="b" l="l" r="r" t="t"/>
              <a:pathLst>
                <a:path extrusionOk="0" fill="none" h="2443" w="12372">
                  <a:moveTo>
                    <a:pt x="0" y="1"/>
                  </a:moveTo>
                  <a:cubicBezTo>
                    <a:pt x="3858" y="1758"/>
                    <a:pt x="8240" y="2443"/>
                    <a:pt x="12372" y="1598"/>
                  </a:cubicBezTo>
                </a:path>
              </a:pathLst>
            </a:custGeom>
            <a:noFill/>
            <a:ln cap="flat" cmpd="sng" w="112975">
              <a:solidFill>
                <a:schemeClr val="accent5"/>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9"/>
            <p:cNvSpPr/>
            <p:nvPr/>
          </p:nvSpPr>
          <p:spPr>
            <a:xfrm>
              <a:off x="2411467" y="2426032"/>
              <a:ext cx="49153" cy="15941"/>
            </a:xfrm>
            <a:custGeom>
              <a:rect b="b" l="l" r="r" t="t"/>
              <a:pathLst>
                <a:path extrusionOk="0" fill="none" h="252" w="777">
                  <a:moveTo>
                    <a:pt x="0" y="251"/>
                  </a:moveTo>
                  <a:cubicBezTo>
                    <a:pt x="251" y="183"/>
                    <a:pt x="525" y="91"/>
                    <a:pt x="776" y="0"/>
                  </a:cubicBezTo>
                </a:path>
              </a:pathLst>
            </a:custGeom>
            <a:noFill/>
            <a:ln cap="flat" cmpd="sng" w="112975">
              <a:solidFill>
                <a:schemeClr val="accent5"/>
              </a:solidFill>
              <a:prstDash val="solid"/>
              <a:miter lim="2282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9"/>
            <p:cNvSpPr/>
            <p:nvPr/>
          </p:nvSpPr>
          <p:spPr>
            <a:xfrm>
              <a:off x="2018693" y="2683052"/>
              <a:ext cx="330723" cy="255624"/>
            </a:xfrm>
            <a:custGeom>
              <a:rect b="b" l="l" r="r" t="t"/>
              <a:pathLst>
                <a:path extrusionOk="0" h="4041" w="5228">
                  <a:moveTo>
                    <a:pt x="2626" y="0"/>
                  </a:moveTo>
                  <a:cubicBezTo>
                    <a:pt x="1" y="0"/>
                    <a:pt x="1" y="4040"/>
                    <a:pt x="2626" y="4040"/>
                  </a:cubicBezTo>
                  <a:cubicBezTo>
                    <a:pt x="5228" y="4040"/>
                    <a:pt x="5228" y="0"/>
                    <a:pt x="26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9"/>
            <p:cNvSpPr/>
            <p:nvPr/>
          </p:nvSpPr>
          <p:spPr>
            <a:xfrm>
              <a:off x="2183292" y="2746563"/>
              <a:ext cx="78063" cy="62119"/>
            </a:xfrm>
            <a:custGeom>
              <a:rect b="b" l="l" r="r" t="t"/>
              <a:pathLst>
                <a:path extrusionOk="0" h="982" w="1234">
                  <a:moveTo>
                    <a:pt x="617" y="0"/>
                  </a:moveTo>
                  <a:cubicBezTo>
                    <a:pt x="1" y="0"/>
                    <a:pt x="1" y="982"/>
                    <a:pt x="617" y="982"/>
                  </a:cubicBezTo>
                  <a:cubicBezTo>
                    <a:pt x="1234" y="982"/>
                    <a:pt x="1234" y="0"/>
                    <a:pt x="6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9"/>
            <p:cNvSpPr/>
            <p:nvPr/>
          </p:nvSpPr>
          <p:spPr>
            <a:xfrm>
              <a:off x="2126992" y="2818741"/>
              <a:ext cx="78063" cy="62182"/>
            </a:xfrm>
            <a:custGeom>
              <a:rect b="b" l="l" r="r" t="t"/>
              <a:pathLst>
                <a:path extrusionOk="0" h="983" w="1234">
                  <a:moveTo>
                    <a:pt x="617" y="1"/>
                  </a:moveTo>
                  <a:cubicBezTo>
                    <a:pt x="1" y="1"/>
                    <a:pt x="1" y="982"/>
                    <a:pt x="617" y="982"/>
                  </a:cubicBezTo>
                  <a:cubicBezTo>
                    <a:pt x="1233" y="982"/>
                    <a:pt x="1233" y="1"/>
                    <a:pt x="6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9"/>
            <p:cNvSpPr/>
            <p:nvPr/>
          </p:nvSpPr>
          <p:spPr>
            <a:xfrm>
              <a:off x="2060570" y="3067094"/>
              <a:ext cx="329268" cy="255624"/>
            </a:xfrm>
            <a:custGeom>
              <a:rect b="b" l="l" r="r" t="t"/>
              <a:pathLst>
                <a:path extrusionOk="0" h="4041" w="5205">
                  <a:moveTo>
                    <a:pt x="2603" y="1"/>
                  </a:moveTo>
                  <a:cubicBezTo>
                    <a:pt x="1" y="1"/>
                    <a:pt x="1" y="4041"/>
                    <a:pt x="2603" y="4041"/>
                  </a:cubicBezTo>
                  <a:cubicBezTo>
                    <a:pt x="5205" y="4041"/>
                    <a:pt x="5205" y="1"/>
                    <a:pt x="26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9"/>
            <p:cNvSpPr/>
            <p:nvPr/>
          </p:nvSpPr>
          <p:spPr>
            <a:xfrm>
              <a:off x="2223778" y="3130606"/>
              <a:ext cx="79455" cy="60727"/>
            </a:xfrm>
            <a:custGeom>
              <a:rect b="b" l="l" r="r" t="t"/>
              <a:pathLst>
                <a:path extrusionOk="0" h="960" w="1256">
                  <a:moveTo>
                    <a:pt x="616" y="1"/>
                  </a:moveTo>
                  <a:cubicBezTo>
                    <a:pt x="0" y="1"/>
                    <a:pt x="0" y="960"/>
                    <a:pt x="616" y="960"/>
                  </a:cubicBezTo>
                  <a:cubicBezTo>
                    <a:pt x="1255" y="960"/>
                    <a:pt x="1255" y="1"/>
                    <a:pt x="6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9"/>
            <p:cNvSpPr/>
            <p:nvPr/>
          </p:nvSpPr>
          <p:spPr>
            <a:xfrm>
              <a:off x="2167414" y="3202847"/>
              <a:ext cx="79518" cy="60664"/>
            </a:xfrm>
            <a:custGeom>
              <a:rect b="b" l="l" r="r" t="t"/>
              <a:pathLst>
                <a:path extrusionOk="0" h="959" w="1257">
                  <a:moveTo>
                    <a:pt x="617" y="0"/>
                  </a:moveTo>
                  <a:cubicBezTo>
                    <a:pt x="1" y="0"/>
                    <a:pt x="1" y="959"/>
                    <a:pt x="617" y="959"/>
                  </a:cubicBezTo>
                  <a:cubicBezTo>
                    <a:pt x="1256" y="959"/>
                    <a:pt x="1256" y="0"/>
                    <a:pt x="6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0"/>
          <p:cNvSpPr txBox="1"/>
          <p:nvPr>
            <p:ph type="title"/>
          </p:nvPr>
        </p:nvSpPr>
        <p:spPr>
          <a:xfrm>
            <a:off x="4573600" y="2667600"/>
            <a:ext cx="3852000" cy="88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u="sng">
                <a:solidFill>
                  <a:schemeClr val="hlink"/>
                </a:solidFill>
                <a:latin typeface="Calibri"/>
                <a:ea typeface="Calibri"/>
                <a:cs typeface="Calibri"/>
                <a:sym typeface="Calibri"/>
                <a:hlinkClick r:id="rId3"/>
              </a:rPr>
              <a:t>How every child can thrive</a:t>
            </a:r>
            <a:r>
              <a:rPr lang="en" sz="2600" u="sng">
                <a:solidFill>
                  <a:schemeClr val="hlink"/>
                </a:solidFill>
                <a:latin typeface="Calibri"/>
                <a:ea typeface="Calibri"/>
                <a:cs typeface="Calibri"/>
                <a:sym typeface="Calibri"/>
                <a:hlinkClick r:id="rId4"/>
              </a:rPr>
              <a:t>.</a:t>
            </a:r>
            <a:endParaRPr sz="4000"/>
          </a:p>
        </p:txBody>
      </p:sp>
      <p:grpSp>
        <p:nvGrpSpPr>
          <p:cNvPr id="509" name="Google Shape;509;p60"/>
          <p:cNvGrpSpPr/>
          <p:nvPr/>
        </p:nvGrpSpPr>
        <p:grpSpPr>
          <a:xfrm>
            <a:off x="925831" y="1758203"/>
            <a:ext cx="3565035" cy="2818800"/>
            <a:chOff x="925831" y="1758203"/>
            <a:chExt cx="3565035" cy="2818800"/>
          </a:xfrm>
        </p:grpSpPr>
        <p:sp>
          <p:nvSpPr>
            <p:cNvPr id="510" name="Google Shape;510;p60"/>
            <p:cNvSpPr/>
            <p:nvPr/>
          </p:nvSpPr>
          <p:spPr>
            <a:xfrm>
              <a:off x="925831" y="2456201"/>
              <a:ext cx="1408041" cy="1966938"/>
            </a:xfrm>
            <a:custGeom>
              <a:rect b="b" l="l" r="r" t="t"/>
              <a:pathLst>
                <a:path extrusionOk="0" h="68750" w="49215">
                  <a:moveTo>
                    <a:pt x="26389" y="1"/>
                  </a:moveTo>
                  <a:cubicBezTo>
                    <a:pt x="25601" y="1"/>
                    <a:pt x="24806" y="9"/>
                    <a:pt x="24008" y="26"/>
                  </a:cubicBezTo>
                  <a:cubicBezTo>
                    <a:pt x="23278" y="26"/>
                    <a:pt x="22529" y="45"/>
                    <a:pt x="21799" y="83"/>
                  </a:cubicBezTo>
                  <a:cubicBezTo>
                    <a:pt x="12454" y="420"/>
                    <a:pt x="3503" y="1674"/>
                    <a:pt x="2754" y="2068"/>
                  </a:cubicBezTo>
                  <a:cubicBezTo>
                    <a:pt x="1" y="3528"/>
                    <a:pt x="2829" y="28172"/>
                    <a:pt x="5525" y="46712"/>
                  </a:cubicBezTo>
                  <a:cubicBezTo>
                    <a:pt x="5656" y="47592"/>
                    <a:pt x="5769" y="48453"/>
                    <a:pt x="5900" y="49296"/>
                  </a:cubicBezTo>
                  <a:cubicBezTo>
                    <a:pt x="7248" y="58397"/>
                    <a:pt x="8484" y="65569"/>
                    <a:pt x="8877" y="66955"/>
                  </a:cubicBezTo>
                  <a:cubicBezTo>
                    <a:pt x="9231" y="68246"/>
                    <a:pt x="12744" y="68750"/>
                    <a:pt x="17538" y="68750"/>
                  </a:cubicBezTo>
                  <a:cubicBezTo>
                    <a:pt x="21369" y="68750"/>
                    <a:pt x="26017" y="68428"/>
                    <a:pt x="30525" y="67929"/>
                  </a:cubicBezTo>
                  <a:cubicBezTo>
                    <a:pt x="31256" y="67835"/>
                    <a:pt x="31986" y="67760"/>
                    <a:pt x="32716" y="67667"/>
                  </a:cubicBezTo>
                  <a:cubicBezTo>
                    <a:pt x="40319" y="66730"/>
                    <a:pt x="47061" y="65345"/>
                    <a:pt x="48166" y="64240"/>
                  </a:cubicBezTo>
                  <a:cubicBezTo>
                    <a:pt x="49158" y="63266"/>
                    <a:pt x="49214" y="55551"/>
                    <a:pt x="48709" y="45925"/>
                  </a:cubicBezTo>
                  <a:cubicBezTo>
                    <a:pt x="48671" y="45008"/>
                    <a:pt x="48615" y="44071"/>
                    <a:pt x="48559" y="43135"/>
                  </a:cubicBezTo>
                  <a:cubicBezTo>
                    <a:pt x="47585" y="27386"/>
                    <a:pt x="45319" y="7966"/>
                    <a:pt x="43184" y="3865"/>
                  </a:cubicBezTo>
                  <a:cubicBezTo>
                    <a:pt x="41634" y="917"/>
                    <a:pt x="34361" y="1"/>
                    <a:pt x="26389"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0"/>
            <p:cNvSpPr/>
            <p:nvPr/>
          </p:nvSpPr>
          <p:spPr>
            <a:xfrm>
              <a:off x="1592873" y="2130963"/>
              <a:ext cx="348813" cy="363776"/>
            </a:xfrm>
            <a:custGeom>
              <a:rect b="b" l="l" r="r" t="t"/>
              <a:pathLst>
                <a:path extrusionOk="0" h="12715" w="12192">
                  <a:moveTo>
                    <a:pt x="9655" y="3167"/>
                  </a:moveTo>
                  <a:cubicBezTo>
                    <a:pt x="9666" y="3171"/>
                    <a:pt x="9670" y="3173"/>
                    <a:pt x="9663" y="3173"/>
                  </a:cubicBezTo>
                  <a:cubicBezTo>
                    <a:pt x="9661" y="3171"/>
                    <a:pt x="9658" y="3169"/>
                    <a:pt x="9655" y="3167"/>
                  </a:cubicBezTo>
                  <a:close/>
                  <a:moveTo>
                    <a:pt x="9068" y="1"/>
                  </a:moveTo>
                  <a:cubicBezTo>
                    <a:pt x="8520" y="1"/>
                    <a:pt x="7964" y="95"/>
                    <a:pt x="7435" y="271"/>
                  </a:cubicBezTo>
                  <a:cubicBezTo>
                    <a:pt x="6386" y="683"/>
                    <a:pt x="5450" y="1319"/>
                    <a:pt x="4682" y="2143"/>
                  </a:cubicBezTo>
                  <a:cubicBezTo>
                    <a:pt x="3465" y="3361"/>
                    <a:pt x="2416" y="4728"/>
                    <a:pt x="1536" y="6207"/>
                  </a:cubicBezTo>
                  <a:cubicBezTo>
                    <a:pt x="918" y="7237"/>
                    <a:pt x="450" y="8361"/>
                    <a:pt x="169" y="9522"/>
                  </a:cubicBezTo>
                  <a:cubicBezTo>
                    <a:pt x="0" y="10364"/>
                    <a:pt x="57" y="10870"/>
                    <a:pt x="225" y="10926"/>
                  </a:cubicBezTo>
                  <a:cubicBezTo>
                    <a:pt x="243" y="10933"/>
                    <a:pt x="261" y="10936"/>
                    <a:pt x="279" y="10936"/>
                  </a:cubicBezTo>
                  <a:cubicBezTo>
                    <a:pt x="685" y="10936"/>
                    <a:pt x="1425" y="9416"/>
                    <a:pt x="3072" y="7537"/>
                  </a:cubicBezTo>
                  <a:cubicBezTo>
                    <a:pt x="4083" y="6376"/>
                    <a:pt x="5169" y="5289"/>
                    <a:pt x="6311" y="4297"/>
                  </a:cubicBezTo>
                  <a:cubicBezTo>
                    <a:pt x="6873" y="3773"/>
                    <a:pt x="7510" y="3379"/>
                    <a:pt x="8221" y="3136"/>
                  </a:cubicBezTo>
                  <a:cubicBezTo>
                    <a:pt x="8444" y="3066"/>
                    <a:pt x="8676" y="3028"/>
                    <a:pt x="8904" y="3028"/>
                  </a:cubicBezTo>
                  <a:cubicBezTo>
                    <a:pt x="8983" y="3028"/>
                    <a:pt x="9062" y="3033"/>
                    <a:pt x="9139" y="3042"/>
                  </a:cubicBezTo>
                  <a:cubicBezTo>
                    <a:pt x="9235" y="3042"/>
                    <a:pt x="9323" y="3058"/>
                    <a:pt x="9408" y="3078"/>
                  </a:cubicBezTo>
                  <a:lnTo>
                    <a:pt x="9408" y="3078"/>
                  </a:lnTo>
                  <a:cubicBezTo>
                    <a:pt x="9406" y="3158"/>
                    <a:pt x="9394" y="3235"/>
                    <a:pt x="9383" y="3304"/>
                  </a:cubicBezTo>
                  <a:cubicBezTo>
                    <a:pt x="9289" y="3660"/>
                    <a:pt x="9139" y="3997"/>
                    <a:pt x="8971" y="4316"/>
                  </a:cubicBezTo>
                  <a:cubicBezTo>
                    <a:pt x="8521" y="5083"/>
                    <a:pt x="8034" y="5814"/>
                    <a:pt x="7491" y="6525"/>
                  </a:cubicBezTo>
                  <a:cubicBezTo>
                    <a:pt x="6574" y="7724"/>
                    <a:pt x="5525" y="8848"/>
                    <a:pt x="4383" y="9859"/>
                  </a:cubicBezTo>
                  <a:cubicBezTo>
                    <a:pt x="3427" y="10739"/>
                    <a:pt x="2641" y="11263"/>
                    <a:pt x="2023" y="11525"/>
                  </a:cubicBezTo>
                  <a:cubicBezTo>
                    <a:pt x="1424" y="11788"/>
                    <a:pt x="1012" y="11844"/>
                    <a:pt x="974" y="12050"/>
                  </a:cubicBezTo>
                  <a:cubicBezTo>
                    <a:pt x="918" y="12237"/>
                    <a:pt x="1293" y="12630"/>
                    <a:pt x="2173" y="12705"/>
                  </a:cubicBezTo>
                  <a:cubicBezTo>
                    <a:pt x="2242" y="12711"/>
                    <a:pt x="2314" y="12714"/>
                    <a:pt x="2389" y="12714"/>
                  </a:cubicBezTo>
                  <a:cubicBezTo>
                    <a:pt x="3231" y="12714"/>
                    <a:pt x="4350" y="12328"/>
                    <a:pt x="5469" y="11657"/>
                  </a:cubicBezTo>
                  <a:cubicBezTo>
                    <a:pt x="6929" y="10795"/>
                    <a:pt x="8240" y="9690"/>
                    <a:pt x="9364" y="8417"/>
                  </a:cubicBezTo>
                  <a:cubicBezTo>
                    <a:pt x="10075" y="7649"/>
                    <a:pt x="10693" y="6806"/>
                    <a:pt x="11255" y="5926"/>
                  </a:cubicBezTo>
                  <a:cubicBezTo>
                    <a:pt x="11611" y="5346"/>
                    <a:pt x="11873" y="4709"/>
                    <a:pt x="12042" y="4054"/>
                  </a:cubicBezTo>
                  <a:cubicBezTo>
                    <a:pt x="12135" y="3642"/>
                    <a:pt x="12192" y="3230"/>
                    <a:pt x="12173" y="2818"/>
                  </a:cubicBezTo>
                  <a:cubicBezTo>
                    <a:pt x="12173" y="2256"/>
                    <a:pt x="12023" y="1694"/>
                    <a:pt x="11723" y="1207"/>
                  </a:cubicBezTo>
                  <a:cubicBezTo>
                    <a:pt x="11536" y="907"/>
                    <a:pt x="11274" y="664"/>
                    <a:pt x="10974" y="495"/>
                  </a:cubicBezTo>
                  <a:cubicBezTo>
                    <a:pt x="10787" y="383"/>
                    <a:pt x="10600" y="289"/>
                    <a:pt x="10394" y="233"/>
                  </a:cubicBezTo>
                  <a:cubicBezTo>
                    <a:pt x="10057" y="102"/>
                    <a:pt x="9701" y="27"/>
                    <a:pt x="9345" y="9"/>
                  </a:cubicBezTo>
                  <a:cubicBezTo>
                    <a:pt x="9253" y="3"/>
                    <a:pt x="9161" y="1"/>
                    <a:pt x="9068"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0"/>
            <p:cNvSpPr/>
            <p:nvPr/>
          </p:nvSpPr>
          <p:spPr>
            <a:xfrm>
              <a:off x="1398926" y="2053029"/>
              <a:ext cx="218580" cy="434958"/>
            </a:xfrm>
            <a:custGeom>
              <a:rect b="b" l="l" r="r" t="t"/>
              <a:pathLst>
                <a:path extrusionOk="0" h="15203" w="7640">
                  <a:moveTo>
                    <a:pt x="2937" y="1"/>
                  </a:moveTo>
                  <a:cubicBezTo>
                    <a:pt x="2697" y="1"/>
                    <a:pt x="2456" y="38"/>
                    <a:pt x="2229" y="111"/>
                  </a:cubicBezTo>
                  <a:cubicBezTo>
                    <a:pt x="1742" y="298"/>
                    <a:pt x="1330" y="598"/>
                    <a:pt x="1012" y="1010"/>
                  </a:cubicBezTo>
                  <a:cubicBezTo>
                    <a:pt x="543" y="1628"/>
                    <a:pt x="244" y="2339"/>
                    <a:pt x="132" y="3107"/>
                  </a:cubicBezTo>
                  <a:cubicBezTo>
                    <a:pt x="38" y="3706"/>
                    <a:pt x="0" y="4306"/>
                    <a:pt x="19" y="4905"/>
                  </a:cubicBezTo>
                  <a:cubicBezTo>
                    <a:pt x="19" y="5954"/>
                    <a:pt x="132" y="6984"/>
                    <a:pt x="337" y="7995"/>
                  </a:cubicBezTo>
                  <a:cubicBezTo>
                    <a:pt x="637" y="9736"/>
                    <a:pt x="1330" y="11384"/>
                    <a:pt x="2379" y="12826"/>
                  </a:cubicBezTo>
                  <a:cubicBezTo>
                    <a:pt x="3053" y="13744"/>
                    <a:pt x="3933" y="14493"/>
                    <a:pt x="4963" y="14980"/>
                  </a:cubicBezTo>
                  <a:cubicBezTo>
                    <a:pt x="5350" y="15139"/>
                    <a:pt x="5659" y="15203"/>
                    <a:pt x="5874" y="15203"/>
                  </a:cubicBezTo>
                  <a:cubicBezTo>
                    <a:pt x="6065" y="15203"/>
                    <a:pt x="6182" y="15153"/>
                    <a:pt x="6218" y="15073"/>
                  </a:cubicBezTo>
                  <a:cubicBezTo>
                    <a:pt x="6386" y="14661"/>
                    <a:pt x="5057" y="13763"/>
                    <a:pt x="3989" y="11590"/>
                  </a:cubicBezTo>
                  <a:cubicBezTo>
                    <a:pt x="3371" y="10298"/>
                    <a:pt x="2978" y="8931"/>
                    <a:pt x="2847" y="7508"/>
                  </a:cubicBezTo>
                  <a:cubicBezTo>
                    <a:pt x="2735" y="6646"/>
                    <a:pt x="2697" y="5785"/>
                    <a:pt x="2735" y="4924"/>
                  </a:cubicBezTo>
                  <a:cubicBezTo>
                    <a:pt x="2735" y="4086"/>
                    <a:pt x="2859" y="3389"/>
                    <a:pt x="3052" y="3088"/>
                  </a:cubicBezTo>
                  <a:lnTo>
                    <a:pt x="3052" y="3088"/>
                  </a:lnTo>
                  <a:cubicBezTo>
                    <a:pt x="3182" y="3151"/>
                    <a:pt x="3295" y="3248"/>
                    <a:pt x="3371" y="3369"/>
                  </a:cubicBezTo>
                  <a:cubicBezTo>
                    <a:pt x="3727" y="3819"/>
                    <a:pt x="4045" y="4661"/>
                    <a:pt x="4345" y="5467"/>
                  </a:cubicBezTo>
                  <a:cubicBezTo>
                    <a:pt x="4851" y="6890"/>
                    <a:pt x="5281" y="8351"/>
                    <a:pt x="5600" y="9830"/>
                  </a:cubicBezTo>
                  <a:cubicBezTo>
                    <a:pt x="6180" y="12396"/>
                    <a:pt x="6367" y="14100"/>
                    <a:pt x="6761" y="14118"/>
                  </a:cubicBezTo>
                  <a:cubicBezTo>
                    <a:pt x="6765" y="14119"/>
                    <a:pt x="6768" y="14119"/>
                    <a:pt x="6772" y="14119"/>
                  </a:cubicBezTo>
                  <a:cubicBezTo>
                    <a:pt x="7128" y="14119"/>
                    <a:pt x="7640" y="12402"/>
                    <a:pt x="7547" y="9530"/>
                  </a:cubicBezTo>
                  <a:cubicBezTo>
                    <a:pt x="7472" y="7845"/>
                    <a:pt x="7191" y="6160"/>
                    <a:pt x="6742" y="4530"/>
                  </a:cubicBezTo>
                  <a:cubicBezTo>
                    <a:pt x="6611" y="4062"/>
                    <a:pt x="6480" y="3631"/>
                    <a:pt x="6293" y="3107"/>
                  </a:cubicBezTo>
                  <a:cubicBezTo>
                    <a:pt x="6105" y="2545"/>
                    <a:pt x="5824" y="2002"/>
                    <a:pt x="5487" y="1497"/>
                  </a:cubicBezTo>
                  <a:cubicBezTo>
                    <a:pt x="5057" y="860"/>
                    <a:pt x="4420" y="373"/>
                    <a:pt x="3690" y="130"/>
                  </a:cubicBezTo>
                  <a:cubicBezTo>
                    <a:pt x="3449" y="43"/>
                    <a:pt x="3193" y="1"/>
                    <a:pt x="2937"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0"/>
            <p:cNvSpPr/>
            <p:nvPr/>
          </p:nvSpPr>
          <p:spPr>
            <a:xfrm>
              <a:off x="1563949" y="2446760"/>
              <a:ext cx="245932" cy="1952919"/>
            </a:xfrm>
            <a:custGeom>
              <a:rect b="b" l="l" r="r" t="t"/>
              <a:pathLst>
                <a:path extrusionOk="0" h="68260" w="8596">
                  <a:moveTo>
                    <a:pt x="525" y="1"/>
                  </a:moveTo>
                  <a:cubicBezTo>
                    <a:pt x="319" y="1"/>
                    <a:pt x="169" y="956"/>
                    <a:pt x="75" y="2735"/>
                  </a:cubicBezTo>
                  <a:cubicBezTo>
                    <a:pt x="0" y="4495"/>
                    <a:pt x="38" y="7042"/>
                    <a:pt x="225" y="10169"/>
                  </a:cubicBezTo>
                  <a:cubicBezTo>
                    <a:pt x="581" y="16405"/>
                    <a:pt x="1517" y="24963"/>
                    <a:pt x="2790" y="34383"/>
                  </a:cubicBezTo>
                  <a:cubicBezTo>
                    <a:pt x="4045" y="43783"/>
                    <a:pt x="5356" y="52248"/>
                    <a:pt x="6311" y="58371"/>
                  </a:cubicBezTo>
                  <a:cubicBezTo>
                    <a:pt x="6798" y="61424"/>
                    <a:pt x="7191" y="63896"/>
                    <a:pt x="7491" y="65618"/>
                  </a:cubicBezTo>
                  <a:cubicBezTo>
                    <a:pt x="7769" y="67306"/>
                    <a:pt x="8029" y="68259"/>
                    <a:pt x="8216" y="68259"/>
                  </a:cubicBezTo>
                  <a:cubicBezTo>
                    <a:pt x="8218" y="68259"/>
                    <a:pt x="8219" y="68259"/>
                    <a:pt x="8221" y="68259"/>
                  </a:cubicBezTo>
                  <a:cubicBezTo>
                    <a:pt x="8408" y="68240"/>
                    <a:pt x="8521" y="67266"/>
                    <a:pt x="8577" y="65506"/>
                  </a:cubicBezTo>
                  <a:cubicBezTo>
                    <a:pt x="8596" y="63746"/>
                    <a:pt x="8483" y="61218"/>
                    <a:pt x="8259" y="58090"/>
                  </a:cubicBezTo>
                  <a:cubicBezTo>
                    <a:pt x="7791" y="51873"/>
                    <a:pt x="6798" y="43315"/>
                    <a:pt x="5525" y="33933"/>
                  </a:cubicBezTo>
                  <a:cubicBezTo>
                    <a:pt x="4270" y="24532"/>
                    <a:pt x="3015" y="16068"/>
                    <a:pt x="2173" y="9926"/>
                  </a:cubicBezTo>
                  <a:cubicBezTo>
                    <a:pt x="1742" y="6854"/>
                    <a:pt x="1405" y="4383"/>
                    <a:pt x="1143" y="2660"/>
                  </a:cubicBezTo>
                  <a:cubicBezTo>
                    <a:pt x="918" y="956"/>
                    <a:pt x="712" y="1"/>
                    <a:pt x="525"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0"/>
            <p:cNvSpPr/>
            <p:nvPr/>
          </p:nvSpPr>
          <p:spPr>
            <a:xfrm>
              <a:off x="1018527" y="3127764"/>
              <a:ext cx="1263904" cy="263584"/>
            </a:xfrm>
            <a:custGeom>
              <a:rect b="b" l="l" r="r" t="t"/>
              <a:pathLst>
                <a:path extrusionOk="0" h="9213" w="44177">
                  <a:moveTo>
                    <a:pt x="40832" y="0"/>
                  </a:moveTo>
                  <a:cubicBezTo>
                    <a:pt x="39720" y="0"/>
                    <a:pt x="38611" y="58"/>
                    <a:pt x="37510" y="186"/>
                  </a:cubicBezTo>
                  <a:cubicBezTo>
                    <a:pt x="33409" y="580"/>
                    <a:pt x="27866" y="1591"/>
                    <a:pt x="21798" y="2958"/>
                  </a:cubicBezTo>
                  <a:cubicBezTo>
                    <a:pt x="15731" y="4306"/>
                    <a:pt x="10281" y="5729"/>
                    <a:pt x="6349" y="6759"/>
                  </a:cubicBezTo>
                  <a:cubicBezTo>
                    <a:pt x="4383" y="7284"/>
                    <a:pt x="2809" y="7696"/>
                    <a:pt x="1705" y="8033"/>
                  </a:cubicBezTo>
                  <a:cubicBezTo>
                    <a:pt x="618" y="8351"/>
                    <a:pt x="0" y="8613"/>
                    <a:pt x="19" y="8819"/>
                  </a:cubicBezTo>
                  <a:cubicBezTo>
                    <a:pt x="38" y="9044"/>
                    <a:pt x="675" y="9156"/>
                    <a:pt x="1836" y="9212"/>
                  </a:cubicBezTo>
                  <a:cubicBezTo>
                    <a:pt x="3465" y="9212"/>
                    <a:pt x="5075" y="9100"/>
                    <a:pt x="6686" y="8894"/>
                  </a:cubicBezTo>
                  <a:cubicBezTo>
                    <a:pt x="10750" y="8389"/>
                    <a:pt x="16274" y="7302"/>
                    <a:pt x="22341" y="5935"/>
                  </a:cubicBezTo>
                  <a:cubicBezTo>
                    <a:pt x="28409" y="4587"/>
                    <a:pt x="33858" y="3239"/>
                    <a:pt x="37791" y="2321"/>
                  </a:cubicBezTo>
                  <a:cubicBezTo>
                    <a:pt x="39757" y="1853"/>
                    <a:pt x="41349" y="1497"/>
                    <a:pt x="42454" y="1216"/>
                  </a:cubicBezTo>
                  <a:cubicBezTo>
                    <a:pt x="43559" y="973"/>
                    <a:pt x="44177" y="729"/>
                    <a:pt x="44177" y="523"/>
                  </a:cubicBezTo>
                  <a:cubicBezTo>
                    <a:pt x="44177" y="317"/>
                    <a:pt x="43540" y="149"/>
                    <a:pt x="42379" y="36"/>
                  </a:cubicBezTo>
                  <a:cubicBezTo>
                    <a:pt x="41863" y="13"/>
                    <a:pt x="41347" y="0"/>
                    <a:pt x="40832"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0"/>
            <p:cNvSpPr/>
            <p:nvPr/>
          </p:nvSpPr>
          <p:spPr>
            <a:xfrm>
              <a:off x="2346175" y="3523125"/>
              <a:ext cx="734562" cy="1012079"/>
            </a:xfrm>
            <a:custGeom>
              <a:rect b="b" l="l" r="r" t="t"/>
              <a:pathLst>
                <a:path extrusionOk="0" h="35375" w="25675">
                  <a:moveTo>
                    <a:pt x="0" y="0"/>
                  </a:moveTo>
                  <a:lnTo>
                    <a:pt x="0" y="0"/>
                  </a:lnTo>
                  <a:cubicBezTo>
                    <a:pt x="75" y="3671"/>
                    <a:pt x="187" y="7341"/>
                    <a:pt x="281" y="10993"/>
                  </a:cubicBezTo>
                  <a:cubicBezTo>
                    <a:pt x="318" y="11030"/>
                    <a:pt x="337" y="11068"/>
                    <a:pt x="356" y="11086"/>
                  </a:cubicBezTo>
                  <a:cubicBezTo>
                    <a:pt x="4925" y="17603"/>
                    <a:pt x="9476" y="24120"/>
                    <a:pt x="14026" y="30637"/>
                  </a:cubicBezTo>
                  <a:cubicBezTo>
                    <a:pt x="15019" y="32060"/>
                    <a:pt x="15993" y="33502"/>
                    <a:pt x="16966" y="34944"/>
                  </a:cubicBezTo>
                  <a:cubicBezTo>
                    <a:pt x="19869" y="35150"/>
                    <a:pt x="22772" y="35300"/>
                    <a:pt x="25674" y="35375"/>
                  </a:cubicBezTo>
                  <a:cubicBezTo>
                    <a:pt x="24026" y="33202"/>
                    <a:pt x="22378" y="30993"/>
                    <a:pt x="20749" y="28802"/>
                  </a:cubicBezTo>
                  <a:cubicBezTo>
                    <a:pt x="17453" y="24382"/>
                    <a:pt x="14307" y="19869"/>
                    <a:pt x="11217" y="15337"/>
                  </a:cubicBezTo>
                  <a:cubicBezTo>
                    <a:pt x="7716" y="10187"/>
                    <a:pt x="3820" y="5319"/>
                    <a:pt x="206" y="281"/>
                  </a:cubicBezTo>
                  <a:cubicBezTo>
                    <a:pt x="131" y="188"/>
                    <a:pt x="75" y="94"/>
                    <a:pt x="0"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0"/>
            <p:cNvSpPr/>
            <p:nvPr/>
          </p:nvSpPr>
          <p:spPr>
            <a:xfrm>
              <a:off x="2354214" y="3837606"/>
              <a:ext cx="477386" cy="685295"/>
            </a:xfrm>
            <a:custGeom>
              <a:rect b="b" l="l" r="r" t="t"/>
              <a:pathLst>
                <a:path extrusionOk="0" h="23953" w="16686">
                  <a:moveTo>
                    <a:pt x="0" y="1"/>
                  </a:moveTo>
                  <a:lnTo>
                    <a:pt x="0" y="1"/>
                  </a:lnTo>
                  <a:cubicBezTo>
                    <a:pt x="19" y="694"/>
                    <a:pt x="37" y="1387"/>
                    <a:pt x="56" y="2098"/>
                  </a:cubicBezTo>
                  <a:cubicBezTo>
                    <a:pt x="56" y="2491"/>
                    <a:pt x="75" y="2903"/>
                    <a:pt x="94" y="3297"/>
                  </a:cubicBezTo>
                  <a:cubicBezTo>
                    <a:pt x="131" y="6181"/>
                    <a:pt x="318" y="9046"/>
                    <a:pt x="674" y="11911"/>
                  </a:cubicBezTo>
                  <a:cubicBezTo>
                    <a:pt x="918" y="13765"/>
                    <a:pt x="1311" y="15600"/>
                    <a:pt x="2135" y="17323"/>
                  </a:cubicBezTo>
                  <a:cubicBezTo>
                    <a:pt x="3090" y="19327"/>
                    <a:pt x="4401" y="21031"/>
                    <a:pt x="6498" y="22004"/>
                  </a:cubicBezTo>
                  <a:cubicBezTo>
                    <a:pt x="7678" y="22566"/>
                    <a:pt x="8933" y="22978"/>
                    <a:pt x="10225" y="23222"/>
                  </a:cubicBezTo>
                  <a:cubicBezTo>
                    <a:pt x="11554" y="23465"/>
                    <a:pt x="12903" y="23652"/>
                    <a:pt x="14251" y="23765"/>
                  </a:cubicBezTo>
                  <a:cubicBezTo>
                    <a:pt x="14401" y="23783"/>
                    <a:pt x="14551" y="23802"/>
                    <a:pt x="14700" y="23802"/>
                  </a:cubicBezTo>
                  <a:cubicBezTo>
                    <a:pt x="15356" y="23858"/>
                    <a:pt x="16011" y="23915"/>
                    <a:pt x="16685" y="23952"/>
                  </a:cubicBezTo>
                  <a:cubicBezTo>
                    <a:pt x="15712" y="22510"/>
                    <a:pt x="14738" y="21068"/>
                    <a:pt x="13745" y="19645"/>
                  </a:cubicBezTo>
                  <a:cubicBezTo>
                    <a:pt x="9195" y="13128"/>
                    <a:pt x="4626" y="6611"/>
                    <a:pt x="75" y="94"/>
                  </a:cubicBezTo>
                  <a:cubicBezTo>
                    <a:pt x="56" y="76"/>
                    <a:pt x="37" y="38"/>
                    <a:pt x="0"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0"/>
            <p:cNvSpPr/>
            <p:nvPr/>
          </p:nvSpPr>
          <p:spPr>
            <a:xfrm>
              <a:off x="2497779" y="2851792"/>
              <a:ext cx="1404293" cy="1688448"/>
            </a:xfrm>
            <a:custGeom>
              <a:rect b="b" l="l" r="r" t="t"/>
              <a:pathLst>
                <a:path extrusionOk="0" h="59016" w="49084">
                  <a:moveTo>
                    <a:pt x="8297" y="1"/>
                  </a:moveTo>
                  <a:cubicBezTo>
                    <a:pt x="5544" y="1"/>
                    <a:pt x="2772" y="76"/>
                    <a:pt x="1" y="244"/>
                  </a:cubicBezTo>
                  <a:cubicBezTo>
                    <a:pt x="20" y="263"/>
                    <a:pt x="38" y="282"/>
                    <a:pt x="57" y="300"/>
                  </a:cubicBezTo>
                  <a:cubicBezTo>
                    <a:pt x="3802" y="5357"/>
                    <a:pt x="7304" y="10581"/>
                    <a:pt x="10694" y="15900"/>
                  </a:cubicBezTo>
                  <a:cubicBezTo>
                    <a:pt x="14664" y="22173"/>
                    <a:pt x="18859" y="28297"/>
                    <a:pt x="23053" y="34420"/>
                  </a:cubicBezTo>
                  <a:cubicBezTo>
                    <a:pt x="28128" y="41799"/>
                    <a:pt x="33053" y="49289"/>
                    <a:pt x="38241" y="56611"/>
                  </a:cubicBezTo>
                  <a:cubicBezTo>
                    <a:pt x="38821" y="57417"/>
                    <a:pt x="39364" y="58222"/>
                    <a:pt x="39982" y="59008"/>
                  </a:cubicBezTo>
                  <a:cubicBezTo>
                    <a:pt x="40698" y="59013"/>
                    <a:pt x="41415" y="59015"/>
                    <a:pt x="42131" y="59015"/>
                  </a:cubicBezTo>
                  <a:cubicBezTo>
                    <a:pt x="44448" y="59015"/>
                    <a:pt x="46766" y="58991"/>
                    <a:pt x="49083" y="58933"/>
                  </a:cubicBezTo>
                  <a:cubicBezTo>
                    <a:pt x="41274" y="48671"/>
                    <a:pt x="33990" y="38072"/>
                    <a:pt x="26967" y="27267"/>
                  </a:cubicBezTo>
                  <a:cubicBezTo>
                    <a:pt x="22454" y="20338"/>
                    <a:pt x="17772" y="13503"/>
                    <a:pt x="13147" y="6630"/>
                  </a:cubicBezTo>
                  <a:cubicBezTo>
                    <a:pt x="11911" y="4757"/>
                    <a:pt x="10656" y="2885"/>
                    <a:pt x="9364" y="1031"/>
                  </a:cubicBezTo>
                  <a:cubicBezTo>
                    <a:pt x="9214" y="844"/>
                    <a:pt x="9083" y="619"/>
                    <a:pt x="8990" y="394"/>
                  </a:cubicBezTo>
                  <a:cubicBezTo>
                    <a:pt x="8933" y="263"/>
                    <a:pt x="8915" y="132"/>
                    <a:pt x="8933"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0"/>
            <p:cNvSpPr/>
            <p:nvPr/>
          </p:nvSpPr>
          <p:spPr>
            <a:xfrm>
              <a:off x="2344029" y="2858772"/>
              <a:ext cx="1297664" cy="1681267"/>
            </a:xfrm>
            <a:custGeom>
              <a:rect b="b" l="l" r="r" t="t"/>
              <a:pathLst>
                <a:path extrusionOk="0" h="58765" w="45357">
                  <a:moveTo>
                    <a:pt x="5375" y="0"/>
                  </a:moveTo>
                  <a:cubicBezTo>
                    <a:pt x="5000" y="0"/>
                    <a:pt x="4644" y="38"/>
                    <a:pt x="4251" y="56"/>
                  </a:cubicBezTo>
                  <a:cubicBezTo>
                    <a:pt x="3970" y="75"/>
                    <a:pt x="3689" y="94"/>
                    <a:pt x="3408" y="131"/>
                  </a:cubicBezTo>
                  <a:cubicBezTo>
                    <a:pt x="2847" y="188"/>
                    <a:pt x="2266" y="262"/>
                    <a:pt x="1704" y="356"/>
                  </a:cubicBezTo>
                  <a:cubicBezTo>
                    <a:pt x="1068" y="431"/>
                    <a:pt x="543" y="899"/>
                    <a:pt x="393" y="1517"/>
                  </a:cubicBezTo>
                  <a:cubicBezTo>
                    <a:pt x="319" y="1835"/>
                    <a:pt x="262" y="2154"/>
                    <a:pt x="244" y="2472"/>
                  </a:cubicBezTo>
                  <a:cubicBezTo>
                    <a:pt x="188" y="3409"/>
                    <a:pt x="131" y="4345"/>
                    <a:pt x="113" y="5281"/>
                  </a:cubicBezTo>
                  <a:cubicBezTo>
                    <a:pt x="0" y="9476"/>
                    <a:pt x="38" y="13671"/>
                    <a:pt x="38" y="17847"/>
                  </a:cubicBezTo>
                  <a:cubicBezTo>
                    <a:pt x="38" y="18614"/>
                    <a:pt x="38" y="19401"/>
                    <a:pt x="38" y="20169"/>
                  </a:cubicBezTo>
                  <a:cubicBezTo>
                    <a:pt x="56" y="21180"/>
                    <a:pt x="75" y="22191"/>
                    <a:pt x="75" y="23221"/>
                  </a:cubicBezTo>
                  <a:cubicBezTo>
                    <a:pt x="150" y="23315"/>
                    <a:pt x="206" y="23409"/>
                    <a:pt x="281" y="23502"/>
                  </a:cubicBezTo>
                  <a:cubicBezTo>
                    <a:pt x="3895" y="28540"/>
                    <a:pt x="7772" y="33408"/>
                    <a:pt x="11292" y="38558"/>
                  </a:cubicBezTo>
                  <a:cubicBezTo>
                    <a:pt x="14382" y="43090"/>
                    <a:pt x="17528" y="47603"/>
                    <a:pt x="20824" y="52023"/>
                  </a:cubicBezTo>
                  <a:cubicBezTo>
                    <a:pt x="22453" y="54214"/>
                    <a:pt x="24101" y="56405"/>
                    <a:pt x="25749" y="58596"/>
                  </a:cubicBezTo>
                  <a:cubicBezTo>
                    <a:pt x="26555" y="58633"/>
                    <a:pt x="27360" y="58652"/>
                    <a:pt x="28165" y="58671"/>
                  </a:cubicBezTo>
                  <a:cubicBezTo>
                    <a:pt x="28764" y="58689"/>
                    <a:pt x="29345" y="58689"/>
                    <a:pt x="29944" y="58689"/>
                  </a:cubicBezTo>
                  <a:cubicBezTo>
                    <a:pt x="34120" y="58746"/>
                    <a:pt x="38315" y="58746"/>
                    <a:pt x="42510" y="58764"/>
                  </a:cubicBezTo>
                  <a:lnTo>
                    <a:pt x="45356" y="58764"/>
                  </a:lnTo>
                  <a:cubicBezTo>
                    <a:pt x="44738" y="57978"/>
                    <a:pt x="44195" y="57173"/>
                    <a:pt x="43615" y="56367"/>
                  </a:cubicBezTo>
                  <a:cubicBezTo>
                    <a:pt x="38427" y="49045"/>
                    <a:pt x="33502" y="41555"/>
                    <a:pt x="28427" y="34176"/>
                  </a:cubicBezTo>
                  <a:cubicBezTo>
                    <a:pt x="24214" y="28053"/>
                    <a:pt x="20038" y="21929"/>
                    <a:pt x="16049" y="15656"/>
                  </a:cubicBezTo>
                  <a:cubicBezTo>
                    <a:pt x="12678" y="10337"/>
                    <a:pt x="9158" y="5113"/>
                    <a:pt x="5431" y="56"/>
                  </a:cubicBezTo>
                  <a:cubicBezTo>
                    <a:pt x="5412" y="38"/>
                    <a:pt x="5394" y="19"/>
                    <a:pt x="5375"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0"/>
            <p:cNvSpPr/>
            <p:nvPr/>
          </p:nvSpPr>
          <p:spPr>
            <a:xfrm>
              <a:off x="3326611" y="2850733"/>
              <a:ext cx="1058713" cy="1512496"/>
            </a:xfrm>
            <a:custGeom>
              <a:rect b="b" l="l" r="r" t="t"/>
              <a:pathLst>
                <a:path extrusionOk="0" h="52866" w="37005">
                  <a:moveTo>
                    <a:pt x="1" y="0"/>
                  </a:moveTo>
                  <a:cubicBezTo>
                    <a:pt x="3166" y="4476"/>
                    <a:pt x="6125" y="9120"/>
                    <a:pt x="9140" y="13727"/>
                  </a:cubicBezTo>
                  <a:cubicBezTo>
                    <a:pt x="15881" y="24045"/>
                    <a:pt x="22660" y="34364"/>
                    <a:pt x="29814" y="44439"/>
                  </a:cubicBezTo>
                  <a:cubicBezTo>
                    <a:pt x="31799" y="47210"/>
                    <a:pt x="33709" y="50038"/>
                    <a:pt x="35638" y="52866"/>
                  </a:cubicBezTo>
                  <a:cubicBezTo>
                    <a:pt x="36031" y="51817"/>
                    <a:pt x="36312" y="50731"/>
                    <a:pt x="36480" y="49626"/>
                  </a:cubicBezTo>
                  <a:cubicBezTo>
                    <a:pt x="36705" y="48184"/>
                    <a:pt x="36874" y="46723"/>
                    <a:pt x="37005" y="45281"/>
                  </a:cubicBezTo>
                  <a:lnTo>
                    <a:pt x="37005" y="45263"/>
                  </a:lnTo>
                  <a:cubicBezTo>
                    <a:pt x="36930" y="45131"/>
                    <a:pt x="36855" y="44982"/>
                    <a:pt x="36780" y="44851"/>
                  </a:cubicBezTo>
                  <a:cubicBezTo>
                    <a:pt x="32885" y="37959"/>
                    <a:pt x="28559" y="31311"/>
                    <a:pt x="24327" y="24626"/>
                  </a:cubicBezTo>
                  <a:cubicBezTo>
                    <a:pt x="20095" y="17978"/>
                    <a:pt x="15581" y="11480"/>
                    <a:pt x="11162" y="4963"/>
                  </a:cubicBezTo>
                  <a:cubicBezTo>
                    <a:pt x="10207" y="3540"/>
                    <a:pt x="9214" y="2154"/>
                    <a:pt x="8409" y="637"/>
                  </a:cubicBezTo>
                  <a:cubicBezTo>
                    <a:pt x="8334" y="506"/>
                    <a:pt x="8259" y="356"/>
                    <a:pt x="8203" y="225"/>
                  </a:cubicBezTo>
                  <a:cubicBezTo>
                    <a:pt x="6743" y="150"/>
                    <a:pt x="5301" y="75"/>
                    <a:pt x="3840" y="19"/>
                  </a:cubicBezTo>
                  <a:lnTo>
                    <a:pt x="1817" y="19"/>
                  </a:lnTo>
                  <a:cubicBezTo>
                    <a:pt x="1218" y="19"/>
                    <a:pt x="600" y="0"/>
                    <a:pt x="1"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0"/>
            <p:cNvSpPr/>
            <p:nvPr/>
          </p:nvSpPr>
          <p:spPr>
            <a:xfrm>
              <a:off x="2752808" y="2849903"/>
              <a:ext cx="1593405" cy="1687990"/>
            </a:xfrm>
            <a:custGeom>
              <a:rect b="b" l="l" r="r" t="t"/>
              <a:pathLst>
                <a:path extrusionOk="0" h="59000" w="55694">
                  <a:moveTo>
                    <a:pt x="14793" y="0"/>
                  </a:moveTo>
                  <a:cubicBezTo>
                    <a:pt x="10468" y="0"/>
                    <a:pt x="6146" y="52"/>
                    <a:pt x="1836" y="67"/>
                  </a:cubicBezTo>
                  <a:lnTo>
                    <a:pt x="19" y="67"/>
                  </a:lnTo>
                  <a:cubicBezTo>
                    <a:pt x="1" y="198"/>
                    <a:pt x="19" y="348"/>
                    <a:pt x="76" y="460"/>
                  </a:cubicBezTo>
                  <a:cubicBezTo>
                    <a:pt x="169" y="685"/>
                    <a:pt x="300" y="910"/>
                    <a:pt x="450" y="1097"/>
                  </a:cubicBezTo>
                  <a:cubicBezTo>
                    <a:pt x="1742" y="2951"/>
                    <a:pt x="2978" y="4823"/>
                    <a:pt x="4233" y="6696"/>
                  </a:cubicBezTo>
                  <a:cubicBezTo>
                    <a:pt x="8858" y="13569"/>
                    <a:pt x="13540" y="20404"/>
                    <a:pt x="18053" y="27333"/>
                  </a:cubicBezTo>
                  <a:cubicBezTo>
                    <a:pt x="25076" y="38138"/>
                    <a:pt x="32360" y="48737"/>
                    <a:pt x="40169" y="58999"/>
                  </a:cubicBezTo>
                  <a:cubicBezTo>
                    <a:pt x="40956" y="58981"/>
                    <a:pt x="41724" y="58943"/>
                    <a:pt x="42510" y="58924"/>
                  </a:cubicBezTo>
                  <a:cubicBezTo>
                    <a:pt x="42941" y="58906"/>
                    <a:pt x="43353" y="58887"/>
                    <a:pt x="43765" y="58868"/>
                  </a:cubicBezTo>
                  <a:cubicBezTo>
                    <a:pt x="46124" y="58775"/>
                    <a:pt x="48465" y="58363"/>
                    <a:pt x="50731" y="57651"/>
                  </a:cubicBezTo>
                  <a:cubicBezTo>
                    <a:pt x="52323" y="57164"/>
                    <a:pt x="53709" y="56153"/>
                    <a:pt x="54664" y="54786"/>
                  </a:cubicBezTo>
                  <a:lnTo>
                    <a:pt x="54814" y="54561"/>
                  </a:lnTo>
                  <a:cubicBezTo>
                    <a:pt x="55169" y="54037"/>
                    <a:pt x="55469" y="53475"/>
                    <a:pt x="55694" y="52895"/>
                  </a:cubicBezTo>
                  <a:cubicBezTo>
                    <a:pt x="53765" y="50067"/>
                    <a:pt x="51855" y="47239"/>
                    <a:pt x="49870" y="44468"/>
                  </a:cubicBezTo>
                  <a:cubicBezTo>
                    <a:pt x="42716" y="34411"/>
                    <a:pt x="35937" y="24074"/>
                    <a:pt x="29196" y="13756"/>
                  </a:cubicBezTo>
                  <a:cubicBezTo>
                    <a:pt x="26181" y="9149"/>
                    <a:pt x="23222" y="4505"/>
                    <a:pt x="20057" y="29"/>
                  </a:cubicBezTo>
                  <a:cubicBezTo>
                    <a:pt x="19345" y="29"/>
                    <a:pt x="18634" y="11"/>
                    <a:pt x="17941" y="11"/>
                  </a:cubicBezTo>
                  <a:cubicBezTo>
                    <a:pt x="16891" y="3"/>
                    <a:pt x="15842" y="0"/>
                    <a:pt x="14793"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0"/>
            <p:cNvSpPr/>
            <p:nvPr/>
          </p:nvSpPr>
          <p:spPr>
            <a:xfrm>
              <a:off x="4034365" y="2847443"/>
              <a:ext cx="387408" cy="578723"/>
            </a:xfrm>
            <a:custGeom>
              <a:rect b="b" l="l" r="r" t="t"/>
              <a:pathLst>
                <a:path extrusionOk="0" h="20228" w="13541">
                  <a:moveTo>
                    <a:pt x="5567" y="0"/>
                  </a:moveTo>
                  <a:cubicBezTo>
                    <a:pt x="5360" y="0"/>
                    <a:pt x="5152" y="1"/>
                    <a:pt x="4945" y="3"/>
                  </a:cubicBezTo>
                  <a:cubicBezTo>
                    <a:pt x="3297" y="22"/>
                    <a:pt x="1649" y="59"/>
                    <a:pt x="1" y="97"/>
                  </a:cubicBezTo>
                  <a:cubicBezTo>
                    <a:pt x="3596" y="5321"/>
                    <a:pt x="7061" y="10640"/>
                    <a:pt x="10506" y="15958"/>
                  </a:cubicBezTo>
                  <a:cubicBezTo>
                    <a:pt x="11443" y="17381"/>
                    <a:pt x="12342" y="18805"/>
                    <a:pt x="13259" y="20228"/>
                  </a:cubicBezTo>
                  <a:cubicBezTo>
                    <a:pt x="13315" y="18336"/>
                    <a:pt x="13353" y="16482"/>
                    <a:pt x="13390" y="14591"/>
                  </a:cubicBezTo>
                  <a:cubicBezTo>
                    <a:pt x="13465" y="10584"/>
                    <a:pt x="13540" y="6576"/>
                    <a:pt x="13297" y="2587"/>
                  </a:cubicBezTo>
                  <a:cubicBezTo>
                    <a:pt x="13166" y="565"/>
                    <a:pt x="12847" y="209"/>
                    <a:pt x="10825" y="134"/>
                  </a:cubicBezTo>
                  <a:cubicBezTo>
                    <a:pt x="9083" y="67"/>
                    <a:pt x="7326" y="0"/>
                    <a:pt x="5567" y="0"/>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0"/>
            <p:cNvSpPr/>
            <p:nvPr/>
          </p:nvSpPr>
          <p:spPr>
            <a:xfrm>
              <a:off x="3561298" y="2850189"/>
              <a:ext cx="852435" cy="1295518"/>
            </a:xfrm>
            <a:custGeom>
              <a:rect b="b" l="l" r="r" t="t"/>
              <a:pathLst>
                <a:path extrusionOk="0" h="45282" w="29795">
                  <a:moveTo>
                    <a:pt x="16536" y="1"/>
                  </a:moveTo>
                  <a:cubicBezTo>
                    <a:pt x="15937" y="1"/>
                    <a:pt x="15356" y="19"/>
                    <a:pt x="14776" y="38"/>
                  </a:cubicBezTo>
                  <a:cubicBezTo>
                    <a:pt x="12173" y="94"/>
                    <a:pt x="9570" y="169"/>
                    <a:pt x="6985" y="300"/>
                  </a:cubicBezTo>
                  <a:cubicBezTo>
                    <a:pt x="6161" y="347"/>
                    <a:pt x="5337" y="366"/>
                    <a:pt x="4511" y="366"/>
                  </a:cubicBezTo>
                  <a:cubicBezTo>
                    <a:pt x="3685" y="366"/>
                    <a:pt x="2856" y="347"/>
                    <a:pt x="2023" y="319"/>
                  </a:cubicBezTo>
                  <a:cubicBezTo>
                    <a:pt x="1349" y="300"/>
                    <a:pt x="674" y="282"/>
                    <a:pt x="0" y="244"/>
                  </a:cubicBezTo>
                  <a:lnTo>
                    <a:pt x="0" y="244"/>
                  </a:lnTo>
                  <a:cubicBezTo>
                    <a:pt x="56" y="375"/>
                    <a:pt x="131" y="525"/>
                    <a:pt x="206" y="656"/>
                  </a:cubicBezTo>
                  <a:cubicBezTo>
                    <a:pt x="1011" y="2173"/>
                    <a:pt x="2004" y="3559"/>
                    <a:pt x="2959" y="4982"/>
                  </a:cubicBezTo>
                  <a:cubicBezTo>
                    <a:pt x="7378" y="11499"/>
                    <a:pt x="11892" y="17997"/>
                    <a:pt x="16124" y="24645"/>
                  </a:cubicBezTo>
                  <a:cubicBezTo>
                    <a:pt x="20356" y="31330"/>
                    <a:pt x="24682" y="37978"/>
                    <a:pt x="28577" y="44870"/>
                  </a:cubicBezTo>
                  <a:cubicBezTo>
                    <a:pt x="28652" y="45001"/>
                    <a:pt x="28727" y="45150"/>
                    <a:pt x="28802" y="45282"/>
                  </a:cubicBezTo>
                  <a:cubicBezTo>
                    <a:pt x="28914" y="44158"/>
                    <a:pt x="29008" y="43053"/>
                    <a:pt x="29064" y="41929"/>
                  </a:cubicBezTo>
                  <a:lnTo>
                    <a:pt x="29064" y="41911"/>
                  </a:lnTo>
                  <a:cubicBezTo>
                    <a:pt x="29139" y="40843"/>
                    <a:pt x="29176" y="39795"/>
                    <a:pt x="29214" y="38727"/>
                  </a:cubicBezTo>
                  <a:cubicBezTo>
                    <a:pt x="29364" y="33671"/>
                    <a:pt x="29551" y="28615"/>
                    <a:pt x="29701" y="23559"/>
                  </a:cubicBezTo>
                  <a:cubicBezTo>
                    <a:pt x="29738" y="22416"/>
                    <a:pt x="29776" y="21274"/>
                    <a:pt x="29794" y="20150"/>
                  </a:cubicBezTo>
                  <a:lnTo>
                    <a:pt x="29794" y="20132"/>
                  </a:lnTo>
                  <a:cubicBezTo>
                    <a:pt x="28877" y="18709"/>
                    <a:pt x="27978" y="17285"/>
                    <a:pt x="27041" y="15862"/>
                  </a:cubicBezTo>
                  <a:cubicBezTo>
                    <a:pt x="23596" y="10544"/>
                    <a:pt x="20131" y="5225"/>
                    <a:pt x="16536"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0"/>
            <p:cNvSpPr/>
            <p:nvPr/>
          </p:nvSpPr>
          <p:spPr>
            <a:xfrm>
              <a:off x="2438327" y="2831078"/>
              <a:ext cx="1203365" cy="1708961"/>
            </a:xfrm>
            <a:custGeom>
              <a:rect b="b" l="l" r="r" t="t"/>
              <a:pathLst>
                <a:path extrusionOk="0" h="59733" w="42061">
                  <a:moveTo>
                    <a:pt x="890" y="1"/>
                  </a:moveTo>
                  <a:cubicBezTo>
                    <a:pt x="709" y="1"/>
                    <a:pt x="533" y="67"/>
                    <a:pt x="375" y="200"/>
                  </a:cubicBezTo>
                  <a:cubicBezTo>
                    <a:pt x="94" y="406"/>
                    <a:pt x="0" y="781"/>
                    <a:pt x="112" y="1099"/>
                  </a:cubicBezTo>
                  <a:cubicBezTo>
                    <a:pt x="150" y="1174"/>
                    <a:pt x="169" y="1249"/>
                    <a:pt x="206" y="1305"/>
                  </a:cubicBezTo>
                  <a:cubicBezTo>
                    <a:pt x="300" y="1474"/>
                    <a:pt x="412" y="1624"/>
                    <a:pt x="524" y="1774"/>
                  </a:cubicBezTo>
                  <a:cubicBezTo>
                    <a:pt x="3933" y="6811"/>
                    <a:pt x="7416" y="11811"/>
                    <a:pt x="10693" y="16923"/>
                  </a:cubicBezTo>
                  <a:cubicBezTo>
                    <a:pt x="16536" y="26043"/>
                    <a:pt x="22659" y="34976"/>
                    <a:pt x="28820" y="43890"/>
                  </a:cubicBezTo>
                  <a:cubicBezTo>
                    <a:pt x="31967" y="48459"/>
                    <a:pt x="34963" y="53159"/>
                    <a:pt x="38202" y="57654"/>
                  </a:cubicBezTo>
                  <a:cubicBezTo>
                    <a:pt x="38689" y="58347"/>
                    <a:pt x="39195" y="59039"/>
                    <a:pt x="39701" y="59732"/>
                  </a:cubicBezTo>
                  <a:lnTo>
                    <a:pt x="42060" y="59732"/>
                  </a:lnTo>
                  <a:cubicBezTo>
                    <a:pt x="41442" y="58946"/>
                    <a:pt x="40899" y="58141"/>
                    <a:pt x="40319" y="57335"/>
                  </a:cubicBezTo>
                  <a:cubicBezTo>
                    <a:pt x="35131" y="50013"/>
                    <a:pt x="30206" y="42523"/>
                    <a:pt x="25131" y="35144"/>
                  </a:cubicBezTo>
                  <a:cubicBezTo>
                    <a:pt x="20918" y="29021"/>
                    <a:pt x="16742" y="22897"/>
                    <a:pt x="12753" y="16624"/>
                  </a:cubicBezTo>
                  <a:cubicBezTo>
                    <a:pt x="9382" y="11305"/>
                    <a:pt x="5880" y="6081"/>
                    <a:pt x="2135" y="1024"/>
                  </a:cubicBezTo>
                  <a:cubicBezTo>
                    <a:pt x="2116" y="1006"/>
                    <a:pt x="2098" y="987"/>
                    <a:pt x="2079" y="968"/>
                  </a:cubicBezTo>
                  <a:cubicBezTo>
                    <a:pt x="1929" y="725"/>
                    <a:pt x="1742" y="519"/>
                    <a:pt x="1554" y="313"/>
                  </a:cubicBezTo>
                  <a:cubicBezTo>
                    <a:pt x="1346" y="105"/>
                    <a:pt x="1115" y="1"/>
                    <a:pt x="8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0"/>
            <p:cNvSpPr/>
            <p:nvPr/>
          </p:nvSpPr>
          <p:spPr>
            <a:xfrm>
              <a:off x="2752808" y="2830821"/>
              <a:ext cx="1216240" cy="1707073"/>
            </a:xfrm>
            <a:custGeom>
              <a:rect b="b" l="l" r="r" t="t"/>
              <a:pathLst>
                <a:path extrusionOk="0" h="59667" w="42511">
                  <a:moveTo>
                    <a:pt x="845" y="1"/>
                  </a:moveTo>
                  <a:cubicBezTo>
                    <a:pt x="668" y="1"/>
                    <a:pt x="488" y="57"/>
                    <a:pt x="338" y="172"/>
                  </a:cubicBezTo>
                  <a:cubicBezTo>
                    <a:pt x="150" y="303"/>
                    <a:pt x="38" y="509"/>
                    <a:pt x="19" y="734"/>
                  </a:cubicBezTo>
                  <a:cubicBezTo>
                    <a:pt x="1" y="865"/>
                    <a:pt x="19" y="1015"/>
                    <a:pt x="76" y="1127"/>
                  </a:cubicBezTo>
                  <a:cubicBezTo>
                    <a:pt x="169" y="1352"/>
                    <a:pt x="300" y="1577"/>
                    <a:pt x="450" y="1764"/>
                  </a:cubicBezTo>
                  <a:cubicBezTo>
                    <a:pt x="1742" y="3618"/>
                    <a:pt x="2997" y="5490"/>
                    <a:pt x="4233" y="7363"/>
                  </a:cubicBezTo>
                  <a:cubicBezTo>
                    <a:pt x="8858" y="14236"/>
                    <a:pt x="13540" y="21071"/>
                    <a:pt x="18053" y="28000"/>
                  </a:cubicBezTo>
                  <a:cubicBezTo>
                    <a:pt x="25076" y="38805"/>
                    <a:pt x="32360" y="49404"/>
                    <a:pt x="40169" y="59666"/>
                  </a:cubicBezTo>
                  <a:cubicBezTo>
                    <a:pt x="40956" y="59648"/>
                    <a:pt x="41742" y="59610"/>
                    <a:pt x="42510" y="59591"/>
                  </a:cubicBezTo>
                  <a:cubicBezTo>
                    <a:pt x="42379" y="59404"/>
                    <a:pt x="42229" y="59217"/>
                    <a:pt x="42098" y="59030"/>
                  </a:cubicBezTo>
                  <a:cubicBezTo>
                    <a:pt x="36855" y="52251"/>
                    <a:pt x="31911" y="45266"/>
                    <a:pt x="27117" y="38187"/>
                  </a:cubicBezTo>
                  <a:cubicBezTo>
                    <a:pt x="20506" y="28449"/>
                    <a:pt x="14177" y="18505"/>
                    <a:pt x="7510" y="8805"/>
                  </a:cubicBezTo>
                  <a:cubicBezTo>
                    <a:pt x="5675" y="6146"/>
                    <a:pt x="3915" y="3412"/>
                    <a:pt x="1930" y="846"/>
                  </a:cubicBezTo>
                  <a:cubicBezTo>
                    <a:pt x="1892" y="809"/>
                    <a:pt x="1855" y="771"/>
                    <a:pt x="1836" y="715"/>
                  </a:cubicBezTo>
                  <a:cubicBezTo>
                    <a:pt x="1705" y="547"/>
                    <a:pt x="1555" y="378"/>
                    <a:pt x="1386" y="209"/>
                  </a:cubicBezTo>
                  <a:cubicBezTo>
                    <a:pt x="1238" y="71"/>
                    <a:pt x="1043" y="1"/>
                    <a:pt x="845"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0"/>
            <p:cNvSpPr/>
            <p:nvPr/>
          </p:nvSpPr>
          <p:spPr>
            <a:xfrm>
              <a:off x="3251452" y="2807103"/>
              <a:ext cx="1094762" cy="1610228"/>
            </a:xfrm>
            <a:custGeom>
              <a:rect b="b" l="l" r="r" t="t"/>
              <a:pathLst>
                <a:path extrusionOk="0" h="56282" w="38265">
                  <a:moveTo>
                    <a:pt x="1076" y="0"/>
                  </a:moveTo>
                  <a:cubicBezTo>
                    <a:pt x="512" y="0"/>
                    <a:pt x="0" y="608"/>
                    <a:pt x="343" y="1226"/>
                  </a:cubicBezTo>
                  <a:cubicBezTo>
                    <a:pt x="381" y="1338"/>
                    <a:pt x="437" y="1432"/>
                    <a:pt x="512" y="1507"/>
                  </a:cubicBezTo>
                  <a:cubicBezTo>
                    <a:pt x="549" y="1582"/>
                    <a:pt x="605" y="1638"/>
                    <a:pt x="643" y="1713"/>
                  </a:cubicBezTo>
                  <a:cubicBezTo>
                    <a:pt x="4014" y="6900"/>
                    <a:pt x="7384" y="12087"/>
                    <a:pt x="10774" y="17274"/>
                  </a:cubicBezTo>
                  <a:cubicBezTo>
                    <a:pt x="17647" y="27743"/>
                    <a:pt x="24557" y="38211"/>
                    <a:pt x="31841" y="48435"/>
                  </a:cubicBezTo>
                  <a:cubicBezTo>
                    <a:pt x="33677" y="51001"/>
                    <a:pt x="35437" y="53660"/>
                    <a:pt x="37235" y="56282"/>
                  </a:cubicBezTo>
                  <a:cubicBezTo>
                    <a:pt x="37291" y="56207"/>
                    <a:pt x="37347" y="56132"/>
                    <a:pt x="37403" y="56057"/>
                  </a:cubicBezTo>
                  <a:cubicBezTo>
                    <a:pt x="37740" y="55533"/>
                    <a:pt x="38040" y="54971"/>
                    <a:pt x="38265" y="54391"/>
                  </a:cubicBezTo>
                  <a:cubicBezTo>
                    <a:pt x="36336" y="51563"/>
                    <a:pt x="34426" y="48735"/>
                    <a:pt x="32441" y="45964"/>
                  </a:cubicBezTo>
                  <a:cubicBezTo>
                    <a:pt x="25287" y="35889"/>
                    <a:pt x="18508" y="25570"/>
                    <a:pt x="11767" y="15252"/>
                  </a:cubicBezTo>
                  <a:cubicBezTo>
                    <a:pt x="8752" y="10645"/>
                    <a:pt x="5793" y="6001"/>
                    <a:pt x="2628" y="1525"/>
                  </a:cubicBezTo>
                  <a:cubicBezTo>
                    <a:pt x="2478" y="1319"/>
                    <a:pt x="2328" y="1113"/>
                    <a:pt x="2178" y="907"/>
                  </a:cubicBezTo>
                  <a:cubicBezTo>
                    <a:pt x="2029" y="683"/>
                    <a:pt x="1860" y="458"/>
                    <a:pt x="1673" y="271"/>
                  </a:cubicBezTo>
                  <a:cubicBezTo>
                    <a:pt x="1493" y="81"/>
                    <a:pt x="1281" y="0"/>
                    <a:pt x="107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0"/>
            <p:cNvSpPr/>
            <p:nvPr/>
          </p:nvSpPr>
          <p:spPr>
            <a:xfrm>
              <a:off x="3555405" y="2819577"/>
              <a:ext cx="837415" cy="1326131"/>
            </a:xfrm>
            <a:custGeom>
              <a:rect b="b" l="l" r="r" t="t"/>
              <a:pathLst>
                <a:path extrusionOk="0" h="46352" w="29270">
                  <a:moveTo>
                    <a:pt x="920" y="1"/>
                  </a:moveTo>
                  <a:cubicBezTo>
                    <a:pt x="765" y="1"/>
                    <a:pt x="608" y="44"/>
                    <a:pt x="468" y="134"/>
                  </a:cubicBezTo>
                  <a:cubicBezTo>
                    <a:pt x="150" y="322"/>
                    <a:pt x="0" y="696"/>
                    <a:pt x="113" y="1052"/>
                  </a:cubicBezTo>
                  <a:cubicBezTo>
                    <a:pt x="131" y="1146"/>
                    <a:pt x="169" y="1220"/>
                    <a:pt x="206" y="1314"/>
                  </a:cubicBezTo>
                  <a:cubicBezTo>
                    <a:pt x="262" y="1445"/>
                    <a:pt x="337" y="1595"/>
                    <a:pt x="412" y="1726"/>
                  </a:cubicBezTo>
                  <a:cubicBezTo>
                    <a:pt x="1217" y="3243"/>
                    <a:pt x="2210" y="4629"/>
                    <a:pt x="3165" y="6052"/>
                  </a:cubicBezTo>
                  <a:cubicBezTo>
                    <a:pt x="7584" y="12569"/>
                    <a:pt x="12098" y="19067"/>
                    <a:pt x="16330" y="25715"/>
                  </a:cubicBezTo>
                  <a:cubicBezTo>
                    <a:pt x="20562" y="32400"/>
                    <a:pt x="24888" y="39048"/>
                    <a:pt x="28783" y="45940"/>
                  </a:cubicBezTo>
                  <a:cubicBezTo>
                    <a:pt x="28858" y="46071"/>
                    <a:pt x="28933" y="46220"/>
                    <a:pt x="29008" y="46352"/>
                  </a:cubicBezTo>
                  <a:cubicBezTo>
                    <a:pt x="29120" y="45228"/>
                    <a:pt x="29214" y="44123"/>
                    <a:pt x="29270" y="42999"/>
                  </a:cubicBezTo>
                  <a:cubicBezTo>
                    <a:pt x="27285" y="39572"/>
                    <a:pt x="25188" y="36220"/>
                    <a:pt x="23109" y="32868"/>
                  </a:cubicBezTo>
                  <a:cubicBezTo>
                    <a:pt x="16779" y="22775"/>
                    <a:pt x="10206" y="12850"/>
                    <a:pt x="3371" y="3093"/>
                  </a:cubicBezTo>
                  <a:cubicBezTo>
                    <a:pt x="2978" y="2531"/>
                    <a:pt x="2584" y="1988"/>
                    <a:pt x="2229" y="1389"/>
                  </a:cubicBezTo>
                  <a:cubicBezTo>
                    <a:pt x="2079" y="1146"/>
                    <a:pt x="1948" y="921"/>
                    <a:pt x="1817" y="659"/>
                  </a:cubicBezTo>
                  <a:cubicBezTo>
                    <a:pt x="1742" y="490"/>
                    <a:pt x="1629" y="322"/>
                    <a:pt x="1461" y="209"/>
                  </a:cubicBezTo>
                  <a:cubicBezTo>
                    <a:pt x="1313" y="72"/>
                    <a:pt x="1119" y="1"/>
                    <a:pt x="920"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0"/>
            <p:cNvSpPr/>
            <p:nvPr/>
          </p:nvSpPr>
          <p:spPr>
            <a:xfrm>
              <a:off x="2345087" y="3435779"/>
              <a:ext cx="805286" cy="1101571"/>
            </a:xfrm>
            <a:custGeom>
              <a:rect b="b" l="l" r="r" t="t"/>
              <a:pathLst>
                <a:path extrusionOk="0" h="38503" w="28147">
                  <a:moveTo>
                    <a:pt x="1" y="1"/>
                  </a:moveTo>
                  <a:lnTo>
                    <a:pt x="1" y="1"/>
                  </a:lnTo>
                  <a:cubicBezTo>
                    <a:pt x="19" y="1012"/>
                    <a:pt x="38" y="2023"/>
                    <a:pt x="38" y="3053"/>
                  </a:cubicBezTo>
                  <a:cubicBezTo>
                    <a:pt x="113" y="3147"/>
                    <a:pt x="169" y="3241"/>
                    <a:pt x="244" y="3334"/>
                  </a:cubicBezTo>
                  <a:cubicBezTo>
                    <a:pt x="3858" y="8372"/>
                    <a:pt x="7754" y="13240"/>
                    <a:pt x="11255" y="18390"/>
                  </a:cubicBezTo>
                  <a:cubicBezTo>
                    <a:pt x="14345" y="22922"/>
                    <a:pt x="17491" y="27435"/>
                    <a:pt x="20787" y="31855"/>
                  </a:cubicBezTo>
                  <a:cubicBezTo>
                    <a:pt x="22416" y="34046"/>
                    <a:pt x="24064" y="36237"/>
                    <a:pt x="25712" y="38428"/>
                  </a:cubicBezTo>
                  <a:cubicBezTo>
                    <a:pt x="26530" y="38465"/>
                    <a:pt x="27329" y="38484"/>
                    <a:pt x="28128" y="38502"/>
                  </a:cubicBezTo>
                  <a:lnTo>
                    <a:pt x="28128" y="38502"/>
                  </a:lnTo>
                  <a:cubicBezTo>
                    <a:pt x="28034" y="38371"/>
                    <a:pt x="27941" y="38259"/>
                    <a:pt x="27847" y="38128"/>
                  </a:cubicBezTo>
                  <a:cubicBezTo>
                    <a:pt x="22697" y="31293"/>
                    <a:pt x="17641" y="24402"/>
                    <a:pt x="12828" y="17323"/>
                  </a:cubicBezTo>
                  <a:cubicBezTo>
                    <a:pt x="8783" y="11387"/>
                    <a:pt x="4364" y="5712"/>
                    <a:pt x="1" y="1"/>
                  </a:cubicBezTo>
                  <a:close/>
                  <a:moveTo>
                    <a:pt x="28128" y="38502"/>
                  </a:moveTo>
                  <a:lnTo>
                    <a:pt x="28128" y="38502"/>
                  </a:lnTo>
                  <a:cubicBezTo>
                    <a:pt x="28128" y="38502"/>
                    <a:pt x="28128" y="38502"/>
                    <a:pt x="28128" y="38503"/>
                  </a:cubicBezTo>
                  <a:lnTo>
                    <a:pt x="28147" y="38503"/>
                  </a:lnTo>
                  <a:cubicBezTo>
                    <a:pt x="28141" y="38502"/>
                    <a:pt x="28134" y="38502"/>
                    <a:pt x="28128" y="385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0"/>
            <p:cNvSpPr/>
            <p:nvPr/>
          </p:nvSpPr>
          <p:spPr>
            <a:xfrm>
              <a:off x="2354214" y="3837606"/>
              <a:ext cx="477386" cy="685295"/>
            </a:xfrm>
            <a:custGeom>
              <a:rect b="b" l="l" r="r" t="t"/>
              <a:pathLst>
                <a:path extrusionOk="0" h="23953" w="16686">
                  <a:moveTo>
                    <a:pt x="0" y="1"/>
                  </a:moveTo>
                  <a:lnTo>
                    <a:pt x="0" y="1"/>
                  </a:lnTo>
                  <a:cubicBezTo>
                    <a:pt x="19" y="694"/>
                    <a:pt x="37" y="1387"/>
                    <a:pt x="56" y="2098"/>
                  </a:cubicBezTo>
                  <a:cubicBezTo>
                    <a:pt x="75" y="2491"/>
                    <a:pt x="75" y="2903"/>
                    <a:pt x="94" y="3297"/>
                  </a:cubicBezTo>
                  <a:cubicBezTo>
                    <a:pt x="1704" y="5769"/>
                    <a:pt x="3371" y="8203"/>
                    <a:pt x="5075" y="10619"/>
                  </a:cubicBezTo>
                  <a:cubicBezTo>
                    <a:pt x="8127" y="15001"/>
                    <a:pt x="11255" y="19327"/>
                    <a:pt x="14251" y="23765"/>
                  </a:cubicBezTo>
                  <a:cubicBezTo>
                    <a:pt x="14401" y="23783"/>
                    <a:pt x="14551" y="23802"/>
                    <a:pt x="14700" y="23802"/>
                  </a:cubicBezTo>
                  <a:cubicBezTo>
                    <a:pt x="15356" y="23858"/>
                    <a:pt x="16011" y="23915"/>
                    <a:pt x="16685" y="23952"/>
                  </a:cubicBezTo>
                  <a:cubicBezTo>
                    <a:pt x="15712" y="22510"/>
                    <a:pt x="14738" y="21068"/>
                    <a:pt x="13745" y="19645"/>
                  </a:cubicBezTo>
                  <a:cubicBezTo>
                    <a:pt x="9195" y="13128"/>
                    <a:pt x="4644" y="6611"/>
                    <a:pt x="75" y="94"/>
                  </a:cubicBezTo>
                  <a:cubicBezTo>
                    <a:pt x="56" y="76"/>
                    <a:pt x="37" y="38"/>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0"/>
            <p:cNvSpPr/>
            <p:nvPr/>
          </p:nvSpPr>
          <p:spPr>
            <a:xfrm>
              <a:off x="3983468" y="2829934"/>
              <a:ext cx="430266" cy="694279"/>
            </a:xfrm>
            <a:custGeom>
              <a:rect b="b" l="l" r="r" t="t"/>
              <a:pathLst>
                <a:path extrusionOk="0" h="24267" w="15039">
                  <a:moveTo>
                    <a:pt x="838" y="1"/>
                  </a:moveTo>
                  <a:cubicBezTo>
                    <a:pt x="671" y="1"/>
                    <a:pt x="503" y="49"/>
                    <a:pt x="357" y="147"/>
                  </a:cubicBezTo>
                  <a:cubicBezTo>
                    <a:pt x="169" y="278"/>
                    <a:pt x="38" y="503"/>
                    <a:pt x="20" y="746"/>
                  </a:cubicBezTo>
                  <a:cubicBezTo>
                    <a:pt x="1" y="858"/>
                    <a:pt x="20" y="990"/>
                    <a:pt x="57" y="1102"/>
                  </a:cubicBezTo>
                  <a:cubicBezTo>
                    <a:pt x="132" y="1308"/>
                    <a:pt x="226" y="1495"/>
                    <a:pt x="357" y="1682"/>
                  </a:cubicBezTo>
                  <a:cubicBezTo>
                    <a:pt x="787" y="2394"/>
                    <a:pt x="1199" y="3106"/>
                    <a:pt x="1649" y="3780"/>
                  </a:cubicBezTo>
                  <a:cubicBezTo>
                    <a:pt x="6068" y="10578"/>
                    <a:pt x="10581" y="17319"/>
                    <a:pt x="14888" y="24192"/>
                  </a:cubicBezTo>
                  <a:cubicBezTo>
                    <a:pt x="14907" y="24211"/>
                    <a:pt x="14926" y="24229"/>
                    <a:pt x="14945" y="24267"/>
                  </a:cubicBezTo>
                  <a:cubicBezTo>
                    <a:pt x="14982" y="23124"/>
                    <a:pt x="15020" y="21982"/>
                    <a:pt x="15038" y="20858"/>
                  </a:cubicBezTo>
                  <a:lnTo>
                    <a:pt x="15038" y="20840"/>
                  </a:lnTo>
                  <a:cubicBezTo>
                    <a:pt x="14121" y="19417"/>
                    <a:pt x="13222" y="17993"/>
                    <a:pt x="12285" y="16570"/>
                  </a:cubicBezTo>
                  <a:cubicBezTo>
                    <a:pt x="8840" y="11252"/>
                    <a:pt x="5375" y="5933"/>
                    <a:pt x="1780" y="709"/>
                  </a:cubicBezTo>
                  <a:lnTo>
                    <a:pt x="1780" y="690"/>
                  </a:lnTo>
                  <a:cubicBezTo>
                    <a:pt x="1667" y="540"/>
                    <a:pt x="1555" y="372"/>
                    <a:pt x="1424" y="240"/>
                  </a:cubicBezTo>
                  <a:cubicBezTo>
                    <a:pt x="1265" y="82"/>
                    <a:pt x="1053" y="1"/>
                    <a:pt x="8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60"/>
            <p:cNvSpPr/>
            <p:nvPr/>
          </p:nvSpPr>
          <p:spPr>
            <a:xfrm>
              <a:off x="2194542" y="2585719"/>
              <a:ext cx="2296324" cy="435215"/>
            </a:xfrm>
            <a:custGeom>
              <a:rect b="b" l="l" r="r" t="t"/>
              <a:pathLst>
                <a:path extrusionOk="0" h="15212" w="80263">
                  <a:moveTo>
                    <a:pt x="49608" y="1"/>
                  </a:moveTo>
                  <a:cubicBezTo>
                    <a:pt x="40954" y="1"/>
                    <a:pt x="32295" y="126"/>
                    <a:pt x="23645" y="126"/>
                  </a:cubicBezTo>
                  <a:cubicBezTo>
                    <a:pt x="23198" y="126"/>
                    <a:pt x="22751" y="126"/>
                    <a:pt x="22304" y="125"/>
                  </a:cubicBezTo>
                  <a:cubicBezTo>
                    <a:pt x="17285" y="125"/>
                    <a:pt x="12304" y="518"/>
                    <a:pt x="7304" y="893"/>
                  </a:cubicBezTo>
                  <a:cubicBezTo>
                    <a:pt x="5956" y="986"/>
                    <a:pt x="4626" y="1136"/>
                    <a:pt x="3334" y="1585"/>
                  </a:cubicBezTo>
                  <a:cubicBezTo>
                    <a:pt x="1967" y="2016"/>
                    <a:pt x="937" y="3140"/>
                    <a:pt x="618" y="4544"/>
                  </a:cubicBezTo>
                  <a:cubicBezTo>
                    <a:pt x="0" y="6960"/>
                    <a:pt x="113" y="9413"/>
                    <a:pt x="487" y="11829"/>
                  </a:cubicBezTo>
                  <a:cubicBezTo>
                    <a:pt x="750" y="13570"/>
                    <a:pt x="1798" y="14451"/>
                    <a:pt x="3540" y="14713"/>
                  </a:cubicBezTo>
                  <a:cubicBezTo>
                    <a:pt x="5244" y="14975"/>
                    <a:pt x="6986" y="14956"/>
                    <a:pt x="8727" y="15031"/>
                  </a:cubicBezTo>
                  <a:cubicBezTo>
                    <a:pt x="9457" y="15059"/>
                    <a:pt x="10187" y="15069"/>
                    <a:pt x="10917" y="15069"/>
                  </a:cubicBezTo>
                  <a:cubicBezTo>
                    <a:pt x="13026" y="15069"/>
                    <a:pt x="15136" y="14984"/>
                    <a:pt x="17252" y="14984"/>
                  </a:cubicBezTo>
                  <a:cubicBezTo>
                    <a:pt x="17899" y="14984"/>
                    <a:pt x="18547" y="14992"/>
                    <a:pt x="19195" y="15012"/>
                  </a:cubicBezTo>
                  <a:cubicBezTo>
                    <a:pt x="22773" y="15124"/>
                    <a:pt x="26336" y="15208"/>
                    <a:pt x="29910" y="15208"/>
                  </a:cubicBezTo>
                  <a:cubicBezTo>
                    <a:pt x="30545" y="15208"/>
                    <a:pt x="31181" y="15205"/>
                    <a:pt x="31817" y="15200"/>
                  </a:cubicBezTo>
                  <a:cubicBezTo>
                    <a:pt x="33193" y="15181"/>
                    <a:pt x="34570" y="15176"/>
                    <a:pt x="35946" y="15176"/>
                  </a:cubicBezTo>
                  <a:cubicBezTo>
                    <a:pt x="37323" y="15176"/>
                    <a:pt x="38699" y="15181"/>
                    <a:pt x="40076" y="15181"/>
                  </a:cubicBezTo>
                  <a:cubicBezTo>
                    <a:pt x="42375" y="15191"/>
                    <a:pt x="44680" y="15212"/>
                    <a:pt x="46988" y="15212"/>
                  </a:cubicBezTo>
                  <a:cubicBezTo>
                    <a:pt x="49002" y="15212"/>
                    <a:pt x="51018" y="15196"/>
                    <a:pt x="53034" y="15144"/>
                  </a:cubicBezTo>
                  <a:cubicBezTo>
                    <a:pt x="58034" y="15012"/>
                    <a:pt x="63034" y="14938"/>
                    <a:pt x="68034" y="14732"/>
                  </a:cubicBezTo>
                  <a:cubicBezTo>
                    <a:pt x="70600" y="14619"/>
                    <a:pt x="73147" y="14488"/>
                    <a:pt x="75712" y="14338"/>
                  </a:cubicBezTo>
                  <a:cubicBezTo>
                    <a:pt x="76387" y="14320"/>
                    <a:pt x="77079" y="14226"/>
                    <a:pt x="77754" y="14076"/>
                  </a:cubicBezTo>
                  <a:cubicBezTo>
                    <a:pt x="78652" y="13889"/>
                    <a:pt x="79402" y="13271"/>
                    <a:pt x="79757" y="12409"/>
                  </a:cubicBezTo>
                  <a:cubicBezTo>
                    <a:pt x="80113" y="11660"/>
                    <a:pt x="80263" y="10836"/>
                    <a:pt x="80225" y="9994"/>
                  </a:cubicBezTo>
                  <a:cubicBezTo>
                    <a:pt x="80151" y="7559"/>
                    <a:pt x="79870" y="5125"/>
                    <a:pt x="79383" y="2709"/>
                  </a:cubicBezTo>
                  <a:cubicBezTo>
                    <a:pt x="79064" y="1305"/>
                    <a:pt x="78521" y="818"/>
                    <a:pt x="77079" y="705"/>
                  </a:cubicBezTo>
                  <a:cubicBezTo>
                    <a:pt x="76255" y="649"/>
                    <a:pt x="75431" y="593"/>
                    <a:pt x="74607" y="537"/>
                  </a:cubicBezTo>
                  <a:cubicBezTo>
                    <a:pt x="69121" y="256"/>
                    <a:pt x="63615" y="125"/>
                    <a:pt x="58109" y="50"/>
                  </a:cubicBezTo>
                  <a:cubicBezTo>
                    <a:pt x="55277" y="14"/>
                    <a:pt x="52443" y="1"/>
                    <a:pt x="49608" y="1"/>
                  </a:cubicBezTo>
                  <a:close/>
                </a:path>
              </a:pathLst>
            </a:custGeom>
            <a:solidFill>
              <a:srgbClr val="E54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0"/>
            <p:cNvSpPr/>
            <p:nvPr/>
          </p:nvSpPr>
          <p:spPr>
            <a:xfrm>
              <a:off x="2503158" y="1758203"/>
              <a:ext cx="1801286" cy="1354855"/>
            </a:xfrm>
            <a:custGeom>
              <a:rect b="b" l="l" r="r" t="t"/>
              <a:pathLst>
                <a:path extrusionOk="0" h="47356" w="62960">
                  <a:moveTo>
                    <a:pt x="53231" y="5675"/>
                  </a:moveTo>
                  <a:cubicBezTo>
                    <a:pt x="54015" y="5675"/>
                    <a:pt x="54284" y="6038"/>
                    <a:pt x="54251" y="6989"/>
                  </a:cubicBezTo>
                  <a:cubicBezTo>
                    <a:pt x="54214" y="7850"/>
                    <a:pt x="53989" y="8693"/>
                    <a:pt x="53577" y="9461"/>
                  </a:cubicBezTo>
                  <a:cubicBezTo>
                    <a:pt x="52903" y="10790"/>
                    <a:pt x="51948" y="11951"/>
                    <a:pt x="50974" y="13075"/>
                  </a:cubicBezTo>
                  <a:cubicBezTo>
                    <a:pt x="48689" y="15622"/>
                    <a:pt x="46199" y="17963"/>
                    <a:pt x="43521" y="20079"/>
                  </a:cubicBezTo>
                  <a:cubicBezTo>
                    <a:pt x="42378" y="20996"/>
                    <a:pt x="41217" y="21895"/>
                    <a:pt x="40075" y="22775"/>
                  </a:cubicBezTo>
                  <a:cubicBezTo>
                    <a:pt x="39869" y="23000"/>
                    <a:pt x="39588" y="23150"/>
                    <a:pt x="39289" y="23244"/>
                  </a:cubicBezTo>
                  <a:cubicBezTo>
                    <a:pt x="41161" y="19105"/>
                    <a:pt x="43240" y="15191"/>
                    <a:pt x="45787" y="11558"/>
                  </a:cubicBezTo>
                  <a:cubicBezTo>
                    <a:pt x="46629" y="10360"/>
                    <a:pt x="47547" y="9236"/>
                    <a:pt x="48558" y="8187"/>
                  </a:cubicBezTo>
                  <a:cubicBezTo>
                    <a:pt x="49326" y="7345"/>
                    <a:pt x="50244" y="6671"/>
                    <a:pt x="51255" y="6165"/>
                  </a:cubicBezTo>
                  <a:cubicBezTo>
                    <a:pt x="51761" y="5903"/>
                    <a:pt x="52304" y="5753"/>
                    <a:pt x="52865" y="5697"/>
                  </a:cubicBezTo>
                  <a:cubicBezTo>
                    <a:pt x="52998" y="5683"/>
                    <a:pt x="53120" y="5675"/>
                    <a:pt x="53231" y="5675"/>
                  </a:cubicBezTo>
                  <a:close/>
                  <a:moveTo>
                    <a:pt x="20278" y="5163"/>
                  </a:moveTo>
                  <a:cubicBezTo>
                    <a:pt x="20770" y="5163"/>
                    <a:pt x="21257" y="5251"/>
                    <a:pt x="21723" y="5435"/>
                  </a:cubicBezTo>
                  <a:cubicBezTo>
                    <a:pt x="22584" y="5772"/>
                    <a:pt x="23371" y="6277"/>
                    <a:pt x="24026" y="6933"/>
                  </a:cubicBezTo>
                  <a:cubicBezTo>
                    <a:pt x="25356" y="8244"/>
                    <a:pt x="26536" y="9723"/>
                    <a:pt x="27491" y="11315"/>
                  </a:cubicBezTo>
                  <a:cubicBezTo>
                    <a:pt x="29888" y="15229"/>
                    <a:pt x="31517" y="19461"/>
                    <a:pt x="32659" y="23880"/>
                  </a:cubicBezTo>
                  <a:cubicBezTo>
                    <a:pt x="32753" y="24161"/>
                    <a:pt x="32809" y="24461"/>
                    <a:pt x="32884" y="24742"/>
                  </a:cubicBezTo>
                  <a:cubicBezTo>
                    <a:pt x="32865" y="24835"/>
                    <a:pt x="32865" y="24929"/>
                    <a:pt x="32828" y="25004"/>
                  </a:cubicBezTo>
                  <a:cubicBezTo>
                    <a:pt x="29008" y="22101"/>
                    <a:pt x="25094" y="19423"/>
                    <a:pt x="22060" y="15734"/>
                  </a:cubicBezTo>
                  <a:cubicBezTo>
                    <a:pt x="20487" y="13805"/>
                    <a:pt x="19026" y="11839"/>
                    <a:pt x="18184" y="9461"/>
                  </a:cubicBezTo>
                  <a:cubicBezTo>
                    <a:pt x="17978" y="8918"/>
                    <a:pt x="17847" y="8337"/>
                    <a:pt x="17753" y="7738"/>
                  </a:cubicBezTo>
                  <a:cubicBezTo>
                    <a:pt x="17566" y="6277"/>
                    <a:pt x="18315" y="5341"/>
                    <a:pt x="19794" y="5191"/>
                  </a:cubicBezTo>
                  <a:cubicBezTo>
                    <a:pt x="19955" y="5173"/>
                    <a:pt x="20117" y="5163"/>
                    <a:pt x="20278" y="5163"/>
                  </a:cubicBezTo>
                  <a:close/>
                  <a:moveTo>
                    <a:pt x="54458" y="22317"/>
                  </a:moveTo>
                  <a:cubicBezTo>
                    <a:pt x="54819" y="22317"/>
                    <a:pt x="55181" y="22332"/>
                    <a:pt x="55543" y="22363"/>
                  </a:cubicBezTo>
                  <a:cubicBezTo>
                    <a:pt x="55824" y="22382"/>
                    <a:pt x="56124" y="22438"/>
                    <a:pt x="56423" y="22495"/>
                  </a:cubicBezTo>
                  <a:cubicBezTo>
                    <a:pt x="56929" y="22607"/>
                    <a:pt x="57472" y="22757"/>
                    <a:pt x="57603" y="23300"/>
                  </a:cubicBezTo>
                  <a:cubicBezTo>
                    <a:pt x="57716" y="23824"/>
                    <a:pt x="57191" y="24049"/>
                    <a:pt x="56835" y="24292"/>
                  </a:cubicBezTo>
                  <a:cubicBezTo>
                    <a:pt x="55393" y="25341"/>
                    <a:pt x="53727" y="25865"/>
                    <a:pt x="52004" y="26221"/>
                  </a:cubicBezTo>
                  <a:cubicBezTo>
                    <a:pt x="49191" y="26797"/>
                    <a:pt x="46359" y="26999"/>
                    <a:pt x="43501" y="26999"/>
                  </a:cubicBezTo>
                  <a:cubicBezTo>
                    <a:pt x="42363" y="26999"/>
                    <a:pt x="41222" y="26967"/>
                    <a:pt x="40075" y="26914"/>
                  </a:cubicBezTo>
                  <a:cubicBezTo>
                    <a:pt x="40113" y="26633"/>
                    <a:pt x="40281" y="26614"/>
                    <a:pt x="40393" y="26539"/>
                  </a:cubicBezTo>
                  <a:cubicBezTo>
                    <a:pt x="44026" y="24910"/>
                    <a:pt x="47734" y="23468"/>
                    <a:pt x="51648" y="22626"/>
                  </a:cubicBezTo>
                  <a:cubicBezTo>
                    <a:pt x="52570" y="22422"/>
                    <a:pt x="53511" y="22317"/>
                    <a:pt x="54458" y="22317"/>
                  </a:cubicBezTo>
                  <a:close/>
                  <a:moveTo>
                    <a:pt x="8490" y="17592"/>
                  </a:moveTo>
                  <a:cubicBezTo>
                    <a:pt x="9113" y="17592"/>
                    <a:pt x="9738" y="17659"/>
                    <a:pt x="10356" y="17794"/>
                  </a:cubicBezTo>
                  <a:cubicBezTo>
                    <a:pt x="12978" y="18300"/>
                    <a:pt x="15356" y="19461"/>
                    <a:pt x="17753" y="20603"/>
                  </a:cubicBezTo>
                  <a:cubicBezTo>
                    <a:pt x="19775" y="21577"/>
                    <a:pt x="21760" y="22682"/>
                    <a:pt x="23671" y="23862"/>
                  </a:cubicBezTo>
                  <a:cubicBezTo>
                    <a:pt x="25524" y="25004"/>
                    <a:pt x="27378" y="26127"/>
                    <a:pt x="29214" y="27270"/>
                  </a:cubicBezTo>
                  <a:cubicBezTo>
                    <a:pt x="29438" y="27401"/>
                    <a:pt x="29663" y="27569"/>
                    <a:pt x="30038" y="27813"/>
                  </a:cubicBezTo>
                  <a:cubicBezTo>
                    <a:pt x="28427" y="28112"/>
                    <a:pt x="26779" y="28281"/>
                    <a:pt x="25150" y="28281"/>
                  </a:cubicBezTo>
                  <a:cubicBezTo>
                    <a:pt x="25025" y="28282"/>
                    <a:pt x="24901" y="28282"/>
                    <a:pt x="24776" y="28282"/>
                  </a:cubicBezTo>
                  <a:cubicBezTo>
                    <a:pt x="21047" y="28282"/>
                    <a:pt x="17370" y="28002"/>
                    <a:pt x="13764" y="26951"/>
                  </a:cubicBezTo>
                  <a:cubicBezTo>
                    <a:pt x="11554" y="26315"/>
                    <a:pt x="9420" y="25547"/>
                    <a:pt x="7453" y="24330"/>
                  </a:cubicBezTo>
                  <a:cubicBezTo>
                    <a:pt x="6573" y="23805"/>
                    <a:pt x="5843" y="23094"/>
                    <a:pt x="5300" y="22232"/>
                  </a:cubicBezTo>
                  <a:cubicBezTo>
                    <a:pt x="4551" y="21090"/>
                    <a:pt x="4626" y="19929"/>
                    <a:pt x="5300" y="18787"/>
                  </a:cubicBezTo>
                  <a:cubicBezTo>
                    <a:pt x="5730" y="18056"/>
                    <a:pt x="6479" y="17813"/>
                    <a:pt x="7247" y="17682"/>
                  </a:cubicBezTo>
                  <a:cubicBezTo>
                    <a:pt x="7659" y="17622"/>
                    <a:pt x="8074" y="17592"/>
                    <a:pt x="8490" y="17592"/>
                  </a:cubicBezTo>
                  <a:close/>
                  <a:moveTo>
                    <a:pt x="37867" y="33602"/>
                  </a:moveTo>
                  <a:cubicBezTo>
                    <a:pt x="38952" y="35493"/>
                    <a:pt x="39926" y="37570"/>
                    <a:pt x="41236" y="39311"/>
                  </a:cubicBezTo>
                  <a:cubicBezTo>
                    <a:pt x="39907" y="37570"/>
                    <a:pt x="38952" y="35493"/>
                    <a:pt x="37867" y="33602"/>
                  </a:cubicBezTo>
                  <a:close/>
                  <a:moveTo>
                    <a:pt x="17454" y="39554"/>
                  </a:moveTo>
                  <a:lnTo>
                    <a:pt x="17454" y="39554"/>
                  </a:lnTo>
                  <a:cubicBezTo>
                    <a:pt x="17997" y="39686"/>
                    <a:pt x="18446" y="40079"/>
                    <a:pt x="18839" y="40509"/>
                  </a:cubicBezTo>
                  <a:cubicBezTo>
                    <a:pt x="18446" y="40098"/>
                    <a:pt x="17997" y="39686"/>
                    <a:pt x="17454" y="39554"/>
                  </a:cubicBezTo>
                  <a:close/>
                  <a:moveTo>
                    <a:pt x="17774" y="1"/>
                  </a:moveTo>
                  <a:cubicBezTo>
                    <a:pt x="15574" y="1"/>
                    <a:pt x="13569" y="1431"/>
                    <a:pt x="12884" y="3599"/>
                  </a:cubicBezTo>
                  <a:cubicBezTo>
                    <a:pt x="12472" y="4873"/>
                    <a:pt x="12378" y="6240"/>
                    <a:pt x="12603" y="7569"/>
                  </a:cubicBezTo>
                  <a:cubicBezTo>
                    <a:pt x="12996" y="10322"/>
                    <a:pt x="14232" y="12701"/>
                    <a:pt x="15824" y="14929"/>
                  </a:cubicBezTo>
                  <a:cubicBezTo>
                    <a:pt x="16348" y="15641"/>
                    <a:pt x="16910" y="16333"/>
                    <a:pt x="17528" y="17101"/>
                  </a:cubicBezTo>
                  <a:cubicBezTo>
                    <a:pt x="17509" y="17102"/>
                    <a:pt x="17490" y="17102"/>
                    <a:pt x="17471" y="17102"/>
                  </a:cubicBezTo>
                  <a:cubicBezTo>
                    <a:pt x="17058" y="17102"/>
                    <a:pt x="16824" y="16910"/>
                    <a:pt x="16573" y="16820"/>
                  </a:cubicBezTo>
                  <a:cubicBezTo>
                    <a:pt x="13951" y="15734"/>
                    <a:pt x="11292" y="14817"/>
                    <a:pt x="8446" y="14536"/>
                  </a:cubicBezTo>
                  <a:cubicBezTo>
                    <a:pt x="7942" y="14489"/>
                    <a:pt x="7442" y="14461"/>
                    <a:pt x="6946" y="14461"/>
                  </a:cubicBezTo>
                  <a:cubicBezTo>
                    <a:pt x="5838" y="14461"/>
                    <a:pt x="4750" y="14603"/>
                    <a:pt x="3689" y="15004"/>
                  </a:cubicBezTo>
                  <a:cubicBezTo>
                    <a:pt x="1873" y="15715"/>
                    <a:pt x="543" y="16933"/>
                    <a:pt x="206" y="18955"/>
                  </a:cubicBezTo>
                  <a:cubicBezTo>
                    <a:pt x="0" y="20229"/>
                    <a:pt x="225" y="21539"/>
                    <a:pt x="843" y="22682"/>
                  </a:cubicBezTo>
                  <a:cubicBezTo>
                    <a:pt x="1386" y="23712"/>
                    <a:pt x="2060" y="24648"/>
                    <a:pt x="2865" y="25491"/>
                  </a:cubicBezTo>
                  <a:cubicBezTo>
                    <a:pt x="4832" y="27513"/>
                    <a:pt x="7229" y="28768"/>
                    <a:pt x="9925" y="29480"/>
                  </a:cubicBezTo>
                  <a:cubicBezTo>
                    <a:pt x="14496" y="30662"/>
                    <a:pt x="19203" y="31262"/>
                    <a:pt x="23934" y="31262"/>
                  </a:cubicBezTo>
                  <a:cubicBezTo>
                    <a:pt x="24145" y="31262"/>
                    <a:pt x="24357" y="31261"/>
                    <a:pt x="24569" y="31259"/>
                  </a:cubicBezTo>
                  <a:cubicBezTo>
                    <a:pt x="26742" y="31259"/>
                    <a:pt x="28895" y="31053"/>
                    <a:pt x="31011" y="30659"/>
                  </a:cubicBezTo>
                  <a:lnTo>
                    <a:pt x="31011" y="30659"/>
                  </a:lnTo>
                  <a:cubicBezTo>
                    <a:pt x="30543" y="31521"/>
                    <a:pt x="30075" y="32382"/>
                    <a:pt x="29607" y="33262"/>
                  </a:cubicBezTo>
                  <a:cubicBezTo>
                    <a:pt x="28577" y="35154"/>
                    <a:pt x="27659" y="37345"/>
                    <a:pt x="26199" y="38955"/>
                  </a:cubicBezTo>
                  <a:cubicBezTo>
                    <a:pt x="25365" y="39872"/>
                    <a:pt x="24205" y="40562"/>
                    <a:pt x="23057" y="40562"/>
                  </a:cubicBezTo>
                  <a:cubicBezTo>
                    <a:pt x="22400" y="40562"/>
                    <a:pt x="21747" y="40336"/>
                    <a:pt x="21161" y="39798"/>
                  </a:cubicBezTo>
                  <a:cubicBezTo>
                    <a:pt x="20003" y="38722"/>
                    <a:pt x="18873" y="37324"/>
                    <a:pt x="17204" y="37324"/>
                  </a:cubicBezTo>
                  <a:cubicBezTo>
                    <a:pt x="16985" y="37324"/>
                    <a:pt x="16756" y="37349"/>
                    <a:pt x="16517" y="37401"/>
                  </a:cubicBezTo>
                  <a:cubicBezTo>
                    <a:pt x="14345" y="37869"/>
                    <a:pt x="14176" y="40210"/>
                    <a:pt x="15131" y="41858"/>
                  </a:cubicBezTo>
                  <a:cubicBezTo>
                    <a:pt x="16217" y="43637"/>
                    <a:pt x="17734" y="45116"/>
                    <a:pt x="19532" y="46184"/>
                  </a:cubicBezTo>
                  <a:cubicBezTo>
                    <a:pt x="20759" y="46902"/>
                    <a:pt x="22213" y="47356"/>
                    <a:pt x="23654" y="47356"/>
                  </a:cubicBezTo>
                  <a:cubicBezTo>
                    <a:pt x="24280" y="47356"/>
                    <a:pt x="24904" y="47270"/>
                    <a:pt x="25506" y="47083"/>
                  </a:cubicBezTo>
                  <a:cubicBezTo>
                    <a:pt x="27435" y="46502"/>
                    <a:pt x="28820" y="44985"/>
                    <a:pt x="29832" y="43318"/>
                  </a:cubicBezTo>
                  <a:cubicBezTo>
                    <a:pt x="31105" y="41221"/>
                    <a:pt x="32060" y="38918"/>
                    <a:pt x="32959" y="36633"/>
                  </a:cubicBezTo>
                  <a:cubicBezTo>
                    <a:pt x="33539" y="35154"/>
                    <a:pt x="34064" y="33656"/>
                    <a:pt x="34513" y="32120"/>
                  </a:cubicBezTo>
                  <a:cubicBezTo>
                    <a:pt x="35769" y="38564"/>
                    <a:pt x="39139" y="46757"/>
                    <a:pt x="45612" y="46757"/>
                  </a:cubicBezTo>
                  <a:cubicBezTo>
                    <a:pt x="46476" y="46757"/>
                    <a:pt x="47395" y="46611"/>
                    <a:pt x="48371" y="46296"/>
                  </a:cubicBezTo>
                  <a:cubicBezTo>
                    <a:pt x="50131" y="45753"/>
                    <a:pt x="51648" y="44648"/>
                    <a:pt x="52734" y="43169"/>
                  </a:cubicBezTo>
                  <a:cubicBezTo>
                    <a:pt x="53914" y="41483"/>
                    <a:pt x="54495" y="39049"/>
                    <a:pt x="53315" y="37232"/>
                  </a:cubicBezTo>
                  <a:cubicBezTo>
                    <a:pt x="52628" y="36152"/>
                    <a:pt x="51474" y="35523"/>
                    <a:pt x="50296" y="35523"/>
                  </a:cubicBezTo>
                  <a:cubicBezTo>
                    <a:pt x="49677" y="35523"/>
                    <a:pt x="49051" y="35697"/>
                    <a:pt x="48483" y="36071"/>
                  </a:cubicBezTo>
                  <a:cubicBezTo>
                    <a:pt x="47847" y="36521"/>
                    <a:pt x="47304" y="37064"/>
                    <a:pt x="46835" y="37682"/>
                  </a:cubicBezTo>
                  <a:cubicBezTo>
                    <a:pt x="46386" y="38206"/>
                    <a:pt x="45918" y="38918"/>
                    <a:pt x="45262" y="39199"/>
                  </a:cubicBezTo>
                  <a:cubicBezTo>
                    <a:pt x="45098" y="39265"/>
                    <a:pt x="44939" y="39295"/>
                    <a:pt x="44784" y="39295"/>
                  </a:cubicBezTo>
                  <a:cubicBezTo>
                    <a:pt x="44024" y="39295"/>
                    <a:pt x="43392" y="38576"/>
                    <a:pt x="42940" y="38000"/>
                  </a:cubicBezTo>
                  <a:cubicBezTo>
                    <a:pt x="42116" y="36895"/>
                    <a:pt x="41498" y="35566"/>
                    <a:pt x="40805" y="34367"/>
                  </a:cubicBezTo>
                  <a:cubicBezTo>
                    <a:pt x="40038" y="33000"/>
                    <a:pt x="39251" y="31633"/>
                    <a:pt x="38483" y="30266"/>
                  </a:cubicBezTo>
                  <a:lnTo>
                    <a:pt x="38483" y="30266"/>
                  </a:lnTo>
                  <a:cubicBezTo>
                    <a:pt x="40396" y="30488"/>
                    <a:pt x="42325" y="30605"/>
                    <a:pt x="44259" y="30605"/>
                  </a:cubicBezTo>
                  <a:cubicBezTo>
                    <a:pt x="45260" y="30605"/>
                    <a:pt x="46263" y="30573"/>
                    <a:pt x="47266" y="30509"/>
                  </a:cubicBezTo>
                  <a:cubicBezTo>
                    <a:pt x="50450" y="30341"/>
                    <a:pt x="53596" y="29854"/>
                    <a:pt x="56611" y="28768"/>
                  </a:cubicBezTo>
                  <a:cubicBezTo>
                    <a:pt x="58090" y="28281"/>
                    <a:pt x="59438" y="27495"/>
                    <a:pt x="60618" y="26502"/>
                  </a:cubicBezTo>
                  <a:cubicBezTo>
                    <a:pt x="61555" y="25659"/>
                    <a:pt x="62266" y="24704"/>
                    <a:pt x="62547" y="23450"/>
                  </a:cubicBezTo>
                  <a:cubicBezTo>
                    <a:pt x="62959" y="21970"/>
                    <a:pt x="62379" y="20397"/>
                    <a:pt x="61105" y="19536"/>
                  </a:cubicBezTo>
                  <a:cubicBezTo>
                    <a:pt x="60450" y="19068"/>
                    <a:pt x="59719" y="18749"/>
                    <a:pt x="58933" y="18562"/>
                  </a:cubicBezTo>
                  <a:cubicBezTo>
                    <a:pt x="58128" y="18365"/>
                    <a:pt x="57323" y="18292"/>
                    <a:pt x="56518" y="18292"/>
                  </a:cubicBezTo>
                  <a:cubicBezTo>
                    <a:pt x="55637" y="18292"/>
                    <a:pt x="54757" y="18379"/>
                    <a:pt x="53877" y="18487"/>
                  </a:cubicBezTo>
                  <a:cubicBezTo>
                    <a:pt x="52678" y="18637"/>
                    <a:pt x="51517" y="18993"/>
                    <a:pt x="50300" y="19236"/>
                  </a:cubicBezTo>
                  <a:cubicBezTo>
                    <a:pt x="50337" y="19124"/>
                    <a:pt x="50356" y="19068"/>
                    <a:pt x="50393" y="19030"/>
                  </a:cubicBezTo>
                  <a:cubicBezTo>
                    <a:pt x="50581" y="18843"/>
                    <a:pt x="50787" y="18656"/>
                    <a:pt x="50974" y="18468"/>
                  </a:cubicBezTo>
                  <a:cubicBezTo>
                    <a:pt x="53165" y="16352"/>
                    <a:pt x="55225" y="14142"/>
                    <a:pt x="56929" y="11614"/>
                  </a:cubicBezTo>
                  <a:cubicBezTo>
                    <a:pt x="57865" y="10229"/>
                    <a:pt x="58671" y="8768"/>
                    <a:pt x="58989" y="7101"/>
                  </a:cubicBezTo>
                  <a:cubicBezTo>
                    <a:pt x="59810" y="2844"/>
                    <a:pt x="56912" y="192"/>
                    <a:pt x="53676" y="192"/>
                  </a:cubicBezTo>
                  <a:cubicBezTo>
                    <a:pt x="53296" y="192"/>
                    <a:pt x="52912" y="229"/>
                    <a:pt x="52528" y="304"/>
                  </a:cubicBezTo>
                  <a:cubicBezTo>
                    <a:pt x="50749" y="659"/>
                    <a:pt x="49045" y="1352"/>
                    <a:pt x="47528" y="2363"/>
                  </a:cubicBezTo>
                  <a:cubicBezTo>
                    <a:pt x="44981" y="4049"/>
                    <a:pt x="43034" y="6315"/>
                    <a:pt x="41386" y="8862"/>
                  </a:cubicBezTo>
                  <a:cubicBezTo>
                    <a:pt x="39008" y="12569"/>
                    <a:pt x="37098" y="16558"/>
                    <a:pt x="35674" y="20734"/>
                  </a:cubicBezTo>
                  <a:cubicBezTo>
                    <a:pt x="35599" y="20959"/>
                    <a:pt x="35618" y="21259"/>
                    <a:pt x="35337" y="21390"/>
                  </a:cubicBezTo>
                  <a:cubicBezTo>
                    <a:pt x="35169" y="21165"/>
                    <a:pt x="35056" y="20903"/>
                    <a:pt x="35019" y="20641"/>
                  </a:cubicBezTo>
                  <a:cubicBezTo>
                    <a:pt x="33745" y="16577"/>
                    <a:pt x="31929" y="12701"/>
                    <a:pt x="29626" y="9124"/>
                  </a:cubicBezTo>
                  <a:cubicBezTo>
                    <a:pt x="28109" y="6764"/>
                    <a:pt x="26405" y="4554"/>
                    <a:pt x="24251" y="2719"/>
                  </a:cubicBezTo>
                  <a:cubicBezTo>
                    <a:pt x="22697" y="1371"/>
                    <a:pt x="20805" y="453"/>
                    <a:pt x="18764" y="98"/>
                  </a:cubicBezTo>
                  <a:cubicBezTo>
                    <a:pt x="18432" y="32"/>
                    <a:pt x="18101" y="1"/>
                    <a:pt x="17774" y="1"/>
                  </a:cubicBezTo>
                  <a:close/>
                </a:path>
              </a:pathLst>
            </a:custGeom>
            <a:solidFill>
              <a:srgbClr val="00B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0"/>
            <p:cNvSpPr/>
            <p:nvPr/>
          </p:nvSpPr>
          <p:spPr>
            <a:xfrm>
              <a:off x="1144955" y="3025912"/>
              <a:ext cx="1544139" cy="1550290"/>
            </a:xfrm>
            <a:custGeom>
              <a:rect b="b" l="l" r="r" t="t"/>
              <a:pathLst>
                <a:path extrusionOk="0" h="54187" w="53972">
                  <a:moveTo>
                    <a:pt x="9626" y="1"/>
                  </a:moveTo>
                  <a:cubicBezTo>
                    <a:pt x="7698" y="1"/>
                    <a:pt x="5788" y="95"/>
                    <a:pt x="3859" y="226"/>
                  </a:cubicBezTo>
                  <a:cubicBezTo>
                    <a:pt x="2922" y="301"/>
                    <a:pt x="2080" y="544"/>
                    <a:pt x="1405" y="1256"/>
                  </a:cubicBezTo>
                  <a:cubicBezTo>
                    <a:pt x="919" y="1780"/>
                    <a:pt x="600" y="2435"/>
                    <a:pt x="488" y="3147"/>
                  </a:cubicBezTo>
                  <a:cubicBezTo>
                    <a:pt x="170" y="5020"/>
                    <a:pt x="20" y="6930"/>
                    <a:pt x="20" y="8840"/>
                  </a:cubicBezTo>
                  <a:cubicBezTo>
                    <a:pt x="1" y="10638"/>
                    <a:pt x="151" y="12417"/>
                    <a:pt x="170" y="14214"/>
                  </a:cubicBezTo>
                  <a:cubicBezTo>
                    <a:pt x="207" y="18203"/>
                    <a:pt x="188" y="22211"/>
                    <a:pt x="188" y="26218"/>
                  </a:cubicBezTo>
                  <a:cubicBezTo>
                    <a:pt x="170" y="29083"/>
                    <a:pt x="76" y="31967"/>
                    <a:pt x="226" y="34832"/>
                  </a:cubicBezTo>
                  <a:cubicBezTo>
                    <a:pt x="319" y="36611"/>
                    <a:pt x="338" y="38409"/>
                    <a:pt x="263" y="40188"/>
                  </a:cubicBezTo>
                  <a:cubicBezTo>
                    <a:pt x="188" y="42136"/>
                    <a:pt x="151" y="44083"/>
                    <a:pt x="226" y="46012"/>
                  </a:cubicBezTo>
                  <a:cubicBezTo>
                    <a:pt x="226" y="46668"/>
                    <a:pt x="301" y="47304"/>
                    <a:pt x="394" y="47941"/>
                  </a:cubicBezTo>
                  <a:cubicBezTo>
                    <a:pt x="713" y="49608"/>
                    <a:pt x="1611" y="50806"/>
                    <a:pt x="3222" y="51424"/>
                  </a:cubicBezTo>
                  <a:cubicBezTo>
                    <a:pt x="3896" y="51686"/>
                    <a:pt x="4589" y="51892"/>
                    <a:pt x="5301" y="52023"/>
                  </a:cubicBezTo>
                  <a:cubicBezTo>
                    <a:pt x="7548" y="52398"/>
                    <a:pt x="9776" y="52679"/>
                    <a:pt x="12023" y="52904"/>
                  </a:cubicBezTo>
                  <a:cubicBezTo>
                    <a:pt x="14458" y="53147"/>
                    <a:pt x="16874" y="53297"/>
                    <a:pt x="19308" y="53390"/>
                  </a:cubicBezTo>
                  <a:cubicBezTo>
                    <a:pt x="22417" y="53540"/>
                    <a:pt x="25507" y="53746"/>
                    <a:pt x="28615" y="53952"/>
                  </a:cubicBezTo>
                  <a:cubicBezTo>
                    <a:pt x="30571" y="54106"/>
                    <a:pt x="32537" y="54187"/>
                    <a:pt x="34498" y="54187"/>
                  </a:cubicBezTo>
                  <a:cubicBezTo>
                    <a:pt x="35166" y="54187"/>
                    <a:pt x="35833" y="54177"/>
                    <a:pt x="36499" y="54158"/>
                  </a:cubicBezTo>
                  <a:cubicBezTo>
                    <a:pt x="37866" y="54102"/>
                    <a:pt x="39233" y="54046"/>
                    <a:pt x="40600" y="53934"/>
                  </a:cubicBezTo>
                  <a:cubicBezTo>
                    <a:pt x="42492" y="53784"/>
                    <a:pt x="44364" y="53484"/>
                    <a:pt x="46200" y="53016"/>
                  </a:cubicBezTo>
                  <a:cubicBezTo>
                    <a:pt x="48522" y="52398"/>
                    <a:pt x="50170" y="51012"/>
                    <a:pt x="51087" y="48784"/>
                  </a:cubicBezTo>
                  <a:cubicBezTo>
                    <a:pt x="51237" y="48428"/>
                    <a:pt x="51368" y="48053"/>
                    <a:pt x="51499" y="47698"/>
                  </a:cubicBezTo>
                  <a:cubicBezTo>
                    <a:pt x="52099" y="45806"/>
                    <a:pt x="52417" y="43859"/>
                    <a:pt x="52698" y="41892"/>
                  </a:cubicBezTo>
                  <a:cubicBezTo>
                    <a:pt x="53091" y="39140"/>
                    <a:pt x="53166" y="36349"/>
                    <a:pt x="53297" y="33559"/>
                  </a:cubicBezTo>
                  <a:cubicBezTo>
                    <a:pt x="53372" y="32023"/>
                    <a:pt x="53391" y="30469"/>
                    <a:pt x="53466" y="28915"/>
                  </a:cubicBezTo>
                  <a:cubicBezTo>
                    <a:pt x="53578" y="26761"/>
                    <a:pt x="53728" y="24626"/>
                    <a:pt x="53803" y="22492"/>
                  </a:cubicBezTo>
                  <a:cubicBezTo>
                    <a:pt x="53934" y="17698"/>
                    <a:pt x="53971" y="12904"/>
                    <a:pt x="53821" y="8091"/>
                  </a:cubicBezTo>
                  <a:cubicBezTo>
                    <a:pt x="53803" y="7155"/>
                    <a:pt x="53728" y="6218"/>
                    <a:pt x="53615" y="5263"/>
                  </a:cubicBezTo>
                  <a:cubicBezTo>
                    <a:pt x="53372" y="3484"/>
                    <a:pt x="52398" y="2304"/>
                    <a:pt x="50638" y="1817"/>
                  </a:cubicBezTo>
                  <a:cubicBezTo>
                    <a:pt x="49908" y="1611"/>
                    <a:pt x="49158" y="1480"/>
                    <a:pt x="48409" y="1443"/>
                  </a:cubicBezTo>
                  <a:cubicBezTo>
                    <a:pt x="46555" y="1331"/>
                    <a:pt x="44683" y="1256"/>
                    <a:pt x="42829" y="1237"/>
                  </a:cubicBezTo>
                  <a:cubicBezTo>
                    <a:pt x="40919" y="1199"/>
                    <a:pt x="39027" y="1106"/>
                    <a:pt x="37117" y="975"/>
                  </a:cubicBezTo>
                  <a:cubicBezTo>
                    <a:pt x="34889" y="825"/>
                    <a:pt x="32660" y="675"/>
                    <a:pt x="30451" y="525"/>
                  </a:cubicBezTo>
                  <a:cubicBezTo>
                    <a:pt x="27810" y="376"/>
                    <a:pt x="25188" y="282"/>
                    <a:pt x="22548" y="188"/>
                  </a:cubicBezTo>
                  <a:cubicBezTo>
                    <a:pt x="18241" y="20"/>
                    <a:pt x="13934" y="1"/>
                    <a:pt x="9626" y="1"/>
                  </a:cubicBezTo>
                  <a:close/>
                </a:path>
              </a:pathLst>
            </a:custGeom>
            <a:solidFill>
              <a:srgbClr val="FFBB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0"/>
            <p:cNvSpPr/>
            <p:nvPr/>
          </p:nvSpPr>
          <p:spPr>
            <a:xfrm>
              <a:off x="1143353" y="3017701"/>
              <a:ext cx="1554295" cy="1559302"/>
            </a:xfrm>
            <a:custGeom>
              <a:rect b="b" l="l" r="r" t="t"/>
              <a:pathLst>
                <a:path extrusionOk="0" h="54502" w="54327">
                  <a:moveTo>
                    <a:pt x="12821" y="13245"/>
                  </a:moveTo>
                  <a:cubicBezTo>
                    <a:pt x="13081" y="13245"/>
                    <a:pt x="13342" y="13287"/>
                    <a:pt x="13596" y="13359"/>
                  </a:cubicBezTo>
                  <a:cubicBezTo>
                    <a:pt x="14177" y="13565"/>
                    <a:pt x="14739" y="13865"/>
                    <a:pt x="15226" y="14258"/>
                  </a:cubicBezTo>
                  <a:cubicBezTo>
                    <a:pt x="16742" y="15382"/>
                    <a:pt x="17941" y="16824"/>
                    <a:pt x="19027" y="18359"/>
                  </a:cubicBezTo>
                  <a:cubicBezTo>
                    <a:pt x="19907" y="19614"/>
                    <a:pt x="20675" y="20925"/>
                    <a:pt x="21330" y="22292"/>
                  </a:cubicBezTo>
                  <a:cubicBezTo>
                    <a:pt x="21948" y="23546"/>
                    <a:pt x="22566" y="24801"/>
                    <a:pt x="23241" y="26037"/>
                  </a:cubicBezTo>
                  <a:cubicBezTo>
                    <a:pt x="23334" y="26112"/>
                    <a:pt x="23353" y="26243"/>
                    <a:pt x="23315" y="26355"/>
                  </a:cubicBezTo>
                  <a:cubicBezTo>
                    <a:pt x="22192" y="25662"/>
                    <a:pt x="21124" y="24932"/>
                    <a:pt x="20076" y="24164"/>
                  </a:cubicBezTo>
                  <a:cubicBezTo>
                    <a:pt x="18184" y="22779"/>
                    <a:pt x="16330" y="21393"/>
                    <a:pt x="14645" y="19764"/>
                  </a:cubicBezTo>
                  <a:cubicBezTo>
                    <a:pt x="13784" y="18977"/>
                    <a:pt x="13016" y="18097"/>
                    <a:pt x="12379" y="17123"/>
                  </a:cubicBezTo>
                  <a:cubicBezTo>
                    <a:pt x="11967" y="16505"/>
                    <a:pt x="11668" y="15812"/>
                    <a:pt x="11480" y="15101"/>
                  </a:cubicBezTo>
                  <a:cubicBezTo>
                    <a:pt x="11405" y="14857"/>
                    <a:pt x="11387" y="14595"/>
                    <a:pt x="11405" y="14352"/>
                  </a:cubicBezTo>
                  <a:cubicBezTo>
                    <a:pt x="11443" y="13790"/>
                    <a:pt x="11855" y="13340"/>
                    <a:pt x="12398" y="13284"/>
                  </a:cubicBezTo>
                  <a:cubicBezTo>
                    <a:pt x="12537" y="13258"/>
                    <a:pt x="12679" y="13245"/>
                    <a:pt x="12821" y="13245"/>
                  </a:cubicBezTo>
                  <a:close/>
                  <a:moveTo>
                    <a:pt x="43469" y="13768"/>
                  </a:moveTo>
                  <a:cubicBezTo>
                    <a:pt x="43512" y="13768"/>
                    <a:pt x="43554" y="13769"/>
                    <a:pt x="43596" y="13771"/>
                  </a:cubicBezTo>
                  <a:cubicBezTo>
                    <a:pt x="43615" y="13771"/>
                    <a:pt x="43653" y="13790"/>
                    <a:pt x="43671" y="13790"/>
                  </a:cubicBezTo>
                  <a:cubicBezTo>
                    <a:pt x="44158" y="13809"/>
                    <a:pt x="44533" y="14239"/>
                    <a:pt x="44458" y="14726"/>
                  </a:cubicBezTo>
                  <a:cubicBezTo>
                    <a:pt x="44439" y="14988"/>
                    <a:pt x="44383" y="15251"/>
                    <a:pt x="44289" y="15494"/>
                  </a:cubicBezTo>
                  <a:cubicBezTo>
                    <a:pt x="44271" y="15531"/>
                    <a:pt x="44271" y="15550"/>
                    <a:pt x="44252" y="15569"/>
                  </a:cubicBezTo>
                  <a:cubicBezTo>
                    <a:pt x="44027" y="16149"/>
                    <a:pt x="43709" y="16674"/>
                    <a:pt x="43316" y="17161"/>
                  </a:cubicBezTo>
                  <a:cubicBezTo>
                    <a:pt x="43222" y="17273"/>
                    <a:pt x="43128" y="17404"/>
                    <a:pt x="43035" y="17516"/>
                  </a:cubicBezTo>
                  <a:cubicBezTo>
                    <a:pt x="42847" y="17722"/>
                    <a:pt x="42660" y="17947"/>
                    <a:pt x="42473" y="18153"/>
                  </a:cubicBezTo>
                  <a:cubicBezTo>
                    <a:pt x="42080" y="18584"/>
                    <a:pt x="41668" y="18996"/>
                    <a:pt x="41256" y="19408"/>
                  </a:cubicBezTo>
                  <a:cubicBezTo>
                    <a:pt x="40525" y="20119"/>
                    <a:pt x="39757" y="20775"/>
                    <a:pt x="38971" y="21430"/>
                  </a:cubicBezTo>
                  <a:cubicBezTo>
                    <a:pt x="38671" y="21674"/>
                    <a:pt x="38372" y="21898"/>
                    <a:pt x="38072" y="22142"/>
                  </a:cubicBezTo>
                  <a:cubicBezTo>
                    <a:pt x="37866" y="22310"/>
                    <a:pt x="37641" y="22479"/>
                    <a:pt x="37417" y="22629"/>
                  </a:cubicBezTo>
                  <a:cubicBezTo>
                    <a:pt x="37061" y="22891"/>
                    <a:pt x="36705" y="23172"/>
                    <a:pt x="36331" y="23415"/>
                  </a:cubicBezTo>
                  <a:cubicBezTo>
                    <a:pt x="35787" y="23790"/>
                    <a:pt x="35244" y="24146"/>
                    <a:pt x="34701" y="24501"/>
                  </a:cubicBezTo>
                  <a:cubicBezTo>
                    <a:pt x="33522" y="25250"/>
                    <a:pt x="32323" y="25981"/>
                    <a:pt x="31143" y="26711"/>
                  </a:cubicBezTo>
                  <a:cubicBezTo>
                    <a:pt x="31066" y="26773"/>
                    <a:pt x="30962" y="26810"/>
                    <a:pt x="30865" y="26810"/>
                  </a:cubicBezTo>
                  <a:cubicBezTo>
                    <a:pt x="30845" y="26810"/>
                    <a:pt x="30825" y="26808"/>
                    <a:pt x="30806" y="26805"/>
                  </a:cubicBezTo>
                  <a:cubicBezTo>
                    <a:pt x="31574" y="25831"/>
                    <a:pt x="32323" y="24895"/>
                    <a:pt x="33053" y="23940"/>
                  </a:cubicBezTo>
                  <a:lnTo>
                    <a:pt x="33072" y="23940"/>
                  </a:lnTo>
                  <a:cubicBezTo>
                    <a:pt x="33447" y="23453"/>
                    <a:pt x="33821" y="22966"/>
                    <a:pt x="34196" y="22479"/>
                  </a:cubicBezTo>
                  <a:cubicBezTo>
                    <a:pt x="34814" y="21674"/>
                    <a:pt x="35432" y="20906"/>
                    <a:pt x="36050" y="20138"/>
                  </a:cubicBezTo>
                  <a:cubicBezTo>
                    <a:pt x="36424" y="19670"/>
                    <a:pt x="36799" y="19221"/>
                    <a:pt x="37192" y="18752"/>
                  </a:cubicBezTo>
                  <a:cubicBezTo>
                    <a:pt x="37623" y="18247"/>
                    <a:pt x="38072" y="17722"/>
                    <a:pt x="38522" y="17217"/>
                  </a:cubicBezTo>
                  <a:cubicBezTo>
                    <a:pt x="38690" y="17048"/>
                    <a:pt x="38840" y="16861"/>
                    <a:pt x="39008" y="16692"/>
                  </a:cubicBezTo>
                  <a:cubicBezTo>
                    <a:pt x="39477" y="16187"/>
                    <a:pt x="39963" y="15719"/>
                    <a:pt x="40488" y="15269"/>
                  </a:cubicBezTo>
                  <a:cubicBezTo>
                    <a:pt x="40806" y="15007"/>
                    <a:pt x="41125" y="14764"/>
                    <a:pt x="41480" y="14539"/>
                  </a:cubicBezTo>
                  <a:cubicBezTo>
                    <a:pt x="41611" y="14464"/>
                    <a:pt x="41724" y="14370"/>
                    <a:pt x="41855" y="14314"/>
                  </a:cubicBezTo>
                  <a:cubicBezTo>
                    <a:pt x="42098" y="14164"/>
                    <a:pt x="42342" y="14052"/>
                    <a:pt x="42585" y="13940"/>
                  </a:cubicBezTo>
                  <a:cubicBezTo>
                    <a:pt x="42864" y="13825"/>
                    <a:pt x="43171" y="13768"/>
                    <a:pt x="43469" y="13768"/>
                  </a:cubicBezTo>
                  <a:close/>
                  <a:moveTo>
                    <a:pt x="26341" y="1"/>
                  </a:moveTo>
                  <a:cubicBezTo>
                    <a:pt x="25801" y="1"/>
                    <a:pt x="25702" y="160"/>
                    <a:pt x="25619" y="812"/>
                  </a:cubicBezTo>
                  <a:cubicBezTo>
                    <a:pt x="25600" y="850"/>
                    <a:pt x="25600" y="906"/>
                    <a:pt x="25600" y="962"/>
                  </a:cubicBezTo>
                  <a:cubicBezTo>
                    <a:pt x="25544" y="1468"/>
                    <a:pt x="25507" y="1973"/>
                    <a:pt x="25469" y="2498"/>
                  </a:cubicBezTo>
                  <a:cubicBezTo>
                    <a:pt x="25413" y="3097"/>
                    <a:pt x="25357" y="3715"/>
                    <a:pt x="25319" y="4333"/>
                  </a:cubicBezTo>
                  <a:cubicBezTo>
                    <a:pt x="25244" y="5251"/>
                    <a:pt x="25169" y="6149"/>
                    <a:pt x="25095" y="7067"/>
                  </a:cubicBezTo>
                  <a:cubicBezTo>
                    <a:pt x="25057" y="7310"/>
                    <a:pt x="25057" y="7573"/>
                    <a:pt x="25038" y="7816"/>
                  </a:cubicBezTo>
                  <a:cubicBezTo>
                    <a:pt x="24982" y="8490"/>
                    <a:pt x="24926" y="9146"/>
                    <a:pt x="24870" y="9782"/>
                  </a:cubicBezTo>
                  <a:cubicBezTo>
                    <a:pt x="24814" y="10737"/>
                    <a:pt x="24739" y="11674"/>
                    <a:pt x="24664" y="12591"/>
                  </a:cubicBezTo>
                  <a:cubicBezTo>
                    <a:pt x="24645" y="12891"/>
                    <a:pt x="24626" y="13191"/>
                    <a:pt x="24589" y="13471"/>
                  </a:cubicBezTo>
                  <a:cubicBezTo>
                    <a:pt x="24570" y="13827"/>
                    <a:pt x="24533" y="14183"/>
                    <a:pt x="24514" y="14520"/>
                  </a:cubicBezTo>
                  <a:cubicBezTo>
                    <a:pt x="24439" y="15269"/>
                    <a:pt x="24345" y="16018"/>
                    <a:pt x="24271" y="16749"/>
                  </a:cubicBezTo>
                  <a:cubicBezTo>
                    <a:pt x="24271" y="16880"/>
                    <a:pt x="24252" y="17011"/>
                    <a:pt x="24233" y="17142"/>
                  </a:cubicBezTo>
                  <a:cubicBezTo>
                    <a:pt x="24196" y="17741"/>
                    <a:pt x="24158" y="18340"/>
                    <a:pt x="24121" y="18940"/>
                  </a:cubicBezTo>
                  <a:cubicBezTo>
                    <a:pt x="24083" y="19820"/>
                    <a:pt x="24046" y="20681"/>
                    <a:pt x="23990" y="21561"/>
                  </a:cubicBezTo>
                  <a:cubicBezTo>
                    <a:pt x="23990" y="21655"/>
                    <a:pt x="23971" y="21749"/>
                    <a:pt x="23952" y="21861"/>
                  </a:cubicBezTo>
                  <a:cubicBezTo>
                    <a:pt x="23859" y="21730"/>
                    <a:pt x="23802" y="21599"/>
                    <a:pt x="23765" y="21468"/>
                  </a:cubicBezTo>
                  <a:cubicBezTo>
                    <a:pt x="23409" y="20101"/>
                    <a:pt x="22922" y="18790"/>
                    <a:pt x="22342" y="17516"/>
                  </a:cubicBezTo>
                  <a:cubicBezTo>
                    <a:pt x="21405" y="15475"/>
                    <a:pt x="20300" y="13546"/>
                    <a:pt x="18690" y="11955"/>
                  </a:cubicBezTo>
                  <a:cubicBezTo>
                    <a:pt x="17229" y="10475"/>
                    <a:pt x="15544" y="9445"/>
                    <a:pt x="13428" y="9164"/>
                  </a:cubicBezTo>
                  <a:cubicBezTo>
                    <a:pt x="13152" y="9129"/>
                    <a:pt x="12883" y="9112"/>
                    <a:pt x="12621" y="9112"/>
                  </a:cubicBezTo>
                  <a:cubicBezTo>
                    <a:pt x="10251" y="9112"/>
                    <a:pt x="8481" y="10541"/>
                    <a:pt x="7941" y="13003"/>
                  </a:cubicBezTo>
                  <a:cubicBezTo>
                    <a:pt x="7697" y="14089"/>
                    <a:pt x="7754" y="15232"/>
                    <a:pt x="8128" y="16299"/>
                  </a:cubicBezTo>
                  <a:cubicBezTo>
                    <a:pt x="8709" y="18097"/>
                    <a:pt x="9682" y="19745"/>
                    <a:pt x="10993" y="21131"/>
                  </a:cubicBezTo>
                  <a:cubicBezTo>
                    <a:pt x="13353" y="23659"/>
                    <a:pt x="16218" y="25662"/>
                    <a:pt x="19383" y="27030"/>
                  </a:cubicBezTo>
                  <a:cubicBezTo>
                    <a:pt x="19514" y="27086"/>
                    <a:pt x="19645" y="27086"/>
                    <a:pt x="19739" y="27254"/>
                  </a:cubicBezTo>
                  <a:cubicBezTo>
                    <a:pt x="19598" y="27259"/>
                    <a:pt x="19459" y="27261"/>
                    <a:pt x="19321" y="27261"/>
                  </a:cubicBezTo>
                  <a:cubicBezTo>
                    <a:pt x="18905" y="27261"/>
                    <a:pt x="18498" y="27240"/>
                    <a:pt x="18091" y="27198"/>
                  </a:cubicBezTo>
                  <a:cubicBezTo>
                    <a:pt x="16218" y="27104"/>
                    <a:pt x="14345" y="27030"/>
                    <a:pt x="12473" y="26936"/>
                  </a:cubicBezTo>
                  <a:cubicBezTo>
                    <a:pt x="9888" y="26786"/>
                    <a:pt x="7323" y="26486"/>
                    <a:pt x="4739" y="26412"/>
                  </a:cubicBezTo>
                  <a:cubicBezTo>
                    <a:pt x="4200" y="26395"/>
                    <a:pt x="3661" y="26385"/>
                    <a:pt x="3122" y="26385"/>
                  </a:cubicBezTo>
                  <a:cubicBezTo>
                    <a:pt x="2463" y="26385"/>
                    <a:pt x="1803" y="26399"/>
                    <a:pt x="1143" y="26430"/>
                  </a:cubicBezTo>
                  <a:cubicBezTo>
                    <a:pt x="581" y="26468"/>
                    <a:pt x="375" y="26636"/>
                    <a:pt x="263" y="27161"/>
                  </a:cubicBezTo>
                  <a:cubicBezTo>
                    <a:pt x="57" y="28191"/>
                    <a:pt x="1" y="29239"/>
                    <a:pt x="76" y="30288"/>
                  </a:cubicBezTo>
                  <a:cubicBezTo>
                    <a:pt x="76" y="30662"/>
                    <a:pt x="338" y="31000"/>
                    <a:pt x="712" y="31112"/>
                  </a:cubicBezTo>
                  <a:cubicBezTo>
                    <a:pt x="975" y="31206"/>
                    <a:pt x="1255" y="31280"/>
                    <a:pt x="1555" y="31337"/>
                  </a:cubicBezTo>
                  <a:cubicBezTo>
                    <a:pt x="2847" y="31561"/>
                    <a:pt x="4158" y="31580"/>
                    <a:pt x="5469" y="31730"/>
                  </a:cubicBezTo>
                  <a:cubicBezTo>
                    <a:pt x="7304" y="31917"/>
                    <a:pt x="9139" y="32086"/>
                    <a:pt x="10975" y="32273"/>
                  </a:cubicBezTo>
                  <a:cubicBezTo>
                    <a:pt x="13184" y="32498"/>
                    <a:pt x="15394" y="32704"/>
                    <a:pt x="17623" y="32835"/>
                  </a:cubicBezTo>
                  <a:lnTo>
                    <a:pt x="20750" y="33022"/>
                  </a:lnTo>
                  <a:cubicBezTo>
                    <a:pt x="20769" y="33059"/>
                    <a:pt x="20787" y="33097"/>
                    <a:pt x="20787" y="33134"/>
                  </a:cubicBezTo>
                  <a:cubicBezTo>
                    <a:pt x="20544" y="33322"/>
                    <a:pt x="20282" y="33509"/>
                    <a:pt x="20020" y="33677"/>
                  </a:cubicBezTo>
                  <a:cubicBezTo>
                    <a:pt x="19533" y="34015"/>
                    <a:pt x="19046" y="34333"/>
                    <a:pt x="18540" y="34633"/>
                  </a:cubicBezTo>
                  <a:cubicBezTo>
                    <a:pt x="17885" y="35007"/>
                    <a:pt x="17229" y="35344"/>
                    <a:pt x="16536" y="35662"/>
                  </a:cubicBezTo>
                  <a:cubicBezTo>
                    <a:pt x="15787" y="36018"/>
                    <a:pt x="15038" y="36337"/>
                    <a:pt x="14271" y="36655"/>
                  </a:cubicBezTo>
                  <a:cubicBezTo>
                    <a:pt x="14158" y="36692"/>
                    <a:pt x="14046" y="36749"/>
                    <a:pt x="13952" y="36786"/>
                  </a:cubicBezTo>
                  <a:cubicBezTo>
                    <a:pt x="13428" y="36992"/>
                    <a:pt x="12903" y="37217"/>
                    <a:pt x="12398" y="37441"/>
                  </a:cubicBezTo>
                  <a:cubicBezTo>
                    <a:pt x="11686" y="37760"/>
                    <a:pt x="10993" y="38097"/>
                    <a:pt x="10300" y="38471"/>
                  </a:cubicBezTo>
                  <a:cubicBezTo>
                    <a:pt x="9888" y="38696"/>
                    <a:pt x="9495" y="38921"/>
                    <a:pt x="9102" y="39164"/>
                  </a:cubicBezTo>
                  <a:cubicBezTo>
                    <a:pt x="8952" y="39258"/>
                    <a:pt x="8802" y="39352"/>
                    <a:pt x="8671" y="39445"/>
                  </a:cubicBezTo>
                  <a:cubicBezTo>
                    <a:pt x="7885" y="39970"/>
                    <a:pt x="7154" y="40531"/>
                    <a:pt x="6443" y="41131"/>
                  </a:cubicBezTo>
                  <a:cubicBezTo>
                    <a:pt x="5993" y="41524"/>
                    <a:pt x="5544" y="41917"/>
                    <a:pt x="5113" y="42329"/>
                  </a:cubicBezTo>
                  <a:cubicBezTo>
                    <a:pt x="4907" y="42516"/>
                    <a:pt x="4701" y="42704"/>
                    <a:pt x="4495" y="42891"/>
                  </a:cubicBezTo>
                  <a:cubicBezTo>
                    <a:pt x="4270" y="43116"/>
                    <a:pt x="4027" y="43340"/>
                    <a:pt x="3802" y="43565"/>
                  </a:cubicBezTo>
                  <a:cubicBezTo>
                    <a:pt x="3578" y="43790"/>
                    <a:pt x="3540" y="44146"/>
                    <a:pt x="3709" y="44408"/>
                  </a:cubicBezTo>
                  <a:cubicBezTo>
                    <a:pt x="4083" y="44988"/>
                    <a:pt x="4514" y="45550"/>
                    <a:pt x="4982" y="46037"/>
                  </a:cubicBezTo>
                  <a:cubicBezTo>
                    <a:pt x="5092" y="46159"/>
                    <a:pt x="5242" y="46226"/>
                    <a:pt x="5396" y="46226"/>
                  </a:cubicBezTo>
                  <a:cubicBezTo>
                    <a:pt x="5477" y="46226"/>
                    <a:pt x="5560" y="46207"/>
                    <a:pt x="5638" y="46168"/>
                  </a:cubicBezTo>
                  <a:cubicBezTo>
                    <a:pt x="5825" y="46093"/>
                    <a:pt x="5993" y="46000"/>
                    <a:pt x="6162" y="45868"/>
                  </a:cubicBezTo>
                  <a:cubicBezTo>
                    <a:pt x="6611" y="45531"/>
                    <a:pt x="7079" y="45176"/>
                    <a:pt x="7510" y="44801"/>
                  </a:cubicBezTo>
                  <a:cubicBezTo>
                    <a:pt x="7829" y="44558"/>
                    <a:pt x="8147" y="44295"/>
                    <a:pt x="8465" y="44052"/>
                  </a:cubicBezTo>
                  <a:cubicBezTo>
                    <a:pt x="8933" y="43696"/>
                    <a:pt x="9420" y="43378"/>
                    <a:pt x="9907" y="43059"/>
                  </a:cubicBezTo>
                  <a:cubicBezTo>
                    <a:pt x="10544" y="42666"/>
                    <a:pt x="11199" y="42292"/>
                    <a:pt x="11874" y="41973"/>
                  </a:cubicBezTo>
                  <a:cubicBezTo>
                    <a:pt x="12098" y="41880"/>
                    <a:pt x="12323" y="41767"/>
                    <a:pt x="12548" y="41655"/>
                  </a:cubicBezTo>
                  <a:cubicBezTo>
                    <a:pt x="13128" y="41393"/>
                    <a:pt x="13690" y="41112"/>
                    <a:pt x="14271" y="40850"/>
                  </a:cubicBezTo>
                  <a:cubicBezTo>
                    <a:pt x="14982" y="40513"/>
                    <a:pt x="15694" y="40176"/>
                    <a:pt x="16405" y="39839"/>
                  </a:cubicBezTo>
                  <a:cubicBezTo>
                    <a:pt x="16424" y="39820"/>
                    <a:pt x="16443" y="39820"/>
                    <a:pt x="16462" y="39801"/>
                  </a:cubicBezTo>
                  <a:cubicBezTo>
                    <a:pt x="17042" y="39539"/>
                    <a:pt x="17585" y="39258"/>
                    <a:pt x="18147" y="38977"/>
                  </a:cubicBezTo>
                  <a:cubicBezTo>
                    <a:pt x="19065" y="38509"/>
                    <a:pt x="19963" y="37966"/>
                    <a:pt x="20806" y="37348"/>
                  </a:cubicBezTo>
                  <a:cubicBezTo>
                    <a:pt x="20881" y="37310"/>
                    <a:pt x="20937" y="37254"/>
                    <a:pt x="20993" y="37217"/>
                  </a:cubicBezTo>
                  <a:cubicBezTo>
                    <a:pt x="21480" y="36861"/>
                    <a:pt x="21948" y="36486"/>
                    <a:pt x="22417" y="36112"/>
                  </a:cubicBezTo>
                  <a:cubicBezTo>
                    <a:pt x="22566" y="36000"/>
                    <a:pt x="22716" y="35887"/>
                    <a:pt x="22866" y="35775"/>
                  </a:cubicBezTo>
                  <a:cubicBezTo>
                    <a:pt x="22978" y="35644"/>
                    <a:pt x="23109" y="35550"/>
                    <a:pt x="23259" y="35494"/>
                  </a:cubicBezTo>
                  <a:cubicBezTo>
                    <a:pt x="23315" y="35606"/>
                    <a:pt x="23315" y="35737"/>
                    <a:pt x="23278" y="35868"/>
                  </a:cubicBezTo>
                  <a:cubicBezTo>
                    <a:pt x="23222" y="37292"/>
                    <a:pt x="23128" y="38715"/>
                    <a:pt x="23053" y="40138"/>
                  </a:cubicBezTo>
                  <a:cubicBezTo>
                    <a:pt x="23016" y="40681"/>
                    <a:pt x="22997" y="41243"/>
                    <a:pt x="22978" y="41786"/>
                  </a:cubicBezTo>
                  <a:cubicBezTo>
                    <a:pt x="22960" y="41880"/>
                    <a:pt x="22960" y="41955"/>
                    <a:pt x="22960" y="42030"/>
                  </a:cubicBezTo>
                  <a:cubicBezTo>
                    <a:pt x="22922" y="42891"/>
                    <a:pt x="22885" y="43771"/>
                    <a:pt x="22866" y="44633"/>
                  </a:cubicBezTo>
                  <a:cubicBezTo>
                    <a:pt x="22829" y="45269"/>
                    <a:pt x="22810" y="45925"/>
                    <a:pt x="22791" y="46561"/>
                  </a:cubicBezTo>
                  <a:cubicBezTo>
                    <a:pt x="22754" y="47441"/>
                    <a:pt x="22735" y="48340"/>
                    <a:pt x="22716" y="49221"/>
                  </a:cubicBezTo>
                  <a:cubicBezTo>
                    <a:pt x="22698" y="49427"/>
                    <a:pt x="22698" y="49632"/>
                    <a:pt x="22679" y="49838"/>
                  </a:cubicBezTo>
                  <a:cubicBezTo>
                    <a:pt x="22679" y="50325"/>
                    <a:pt x="22660" y="50812"/>
                    <a:pt x="22660" y="51318"/>
                  </a:cubicBezTo>
                  <a:cubicBezTo>
                    <a:pt x="22641" y="51955"/>
                    <a:pt x="22641" y="52591"/>
                    <a:pt x="22623" y="53228"/>
                  </a:cubicBezTo>
                  <a:cubicBezTo>
                    <a:pt x="22566" y="53677"/>
                    <a:pt x="22847" y="54108"/>
                    <a:pt x="23259" y="54277"/>
                  </a:cubicBezTo>
                  <a:cubicBezTo>
                    <a:pt x="23455" y="54358"/>
                    <a:pt x="23651" y="54411"/>
                    <a:pt x="23859" y="54411"/>
                  </a:cubicBezTo>
                  <a:cubicBezTo>
                    <a:pt x="23890" y="54411"/>
                    <a:pt x="23921" y="54410"/>
                    <a:pt x="23952" y="54408"/>
                  </a:cubicBezTo>
                  <a:cubicBezTo>
                    <a:pt x="24832" y="54408"/>
                    <a:pt x="25712" y="54427"/>
                    <a:pt x="26593" y="54501"/>
                  </a:cubicBezTo>
                  <a:lnTo>
                    <a:pt x="27192" y="54501"/>
                  </a:lnTo>
                  <a:cubicBezTo>
                    <a:pt x="27641" y="54483"/>
                    <a:pt x="28035" y="54183"/>
                    <a:pt x="28184" y="53752"/>
                  </a:cubicBezTo>
                  <a:cubicBezTo>
                    <a:pt x="28259" y="53546"/>
                    <a:pt x="28316" y="53322"/>
                    <a:pt x="28353" y="53116"/>
                  </a:cubicBezTo>
                  <a:cubicBezTo>
                    <a:pt x="28390" y="52985"/>
                    <a:pt x="28409" y="52853"/>
                    <a:pt x="28428" y="52722"/>
                  </a:cubicBezTo>
                  <a:cubicBezTo>
                    <a:pt x="28503" y="52067"/>
                    <a:pt x="28578" y="51430"/>
                    <a:pt x="28653" y="50775"/>
                  </a:cubicBezTo>
                  <a:cubicBezTo>
                    <a:pt x="28727" y="50213"/>
                    <a:pt x="28802" y="49651"/>
                    <a:pt x="28877" y="49089"/>
                  </a:cubicBezTo>
                  <a:cubicBezTo>
                    <a:pt x="28896" y="48958"/>
                    <a:pt x="28915" y="48827"/>
                    <a:pt x="28915" y="48696"/>
                  </a:cubicBezTo>
                  <a:cubicBezTo>
                    <a:pt x="29027" y="47947"/>
                    <a:pt x="29102" y="47217"/>
                    <a:pt x="29158" y="46486"/>
                  </a:cubicBezTo>
                  <a:cubicBezTo>
                    <a:pt x="29233" y="45756"/>
                    <a:pt x="29289" y="45044"/>
                    <a:pt x="29327" y="44333"/>
                  </a:cubicBezTo>
                  <a:cubicBezTo>
                    <a:pt x="29420" y="42685"/>
                    <a:pt x="29439" y="41018"/>
                    <a:pt x="29420" y="39352"/>
                  </a:cubicBezTo>
                  <a:cubicBezTo>
                    <a:pt x="29402" y="38191"/>
                    <a:pt x="29383" y="37048"/>
                    <a:pt x="29383" y="35906"/>
                  </a:cubicBezTo>
                  <a:cubicBezTo>
                    <a:pt x="29383" y="35756"/>
                    <a:pt x="29308" y="35588"/>
                    <a:pt x="29477" y="35475"/>
                  </a:cubicBezTo>
                  <a:cubicBezTo>
                    <a:pt x="29626" y="35513"/>
                    <a:pt x="29795" y="35588"/>
                    <a:pt x="29926" y="35681"/>
                  </a:cubicBezTo>
                  <a:cubicBezTo>
                    <a:pt x="30993" y="36280"/>
                    <a:pt x="32005" y="36955"/>
                    <a:pt x="32941" y="37741"/>
                  </a:cubicBezTo>
                  <a:cubicBezTo>
                    <a:pt x="32978" y="37760"/>
                    <a:pt x="33016" y="37797"/>
                    <a:pt x="33053" y="37835"/>
                  </a:cubicBezTo>
                  <a:cubicBezTo>
                    <a:pt x="33484" y="38191"/>
                    <a:pt x="33896" y="38565"/>
                    <a:pt x="34308" y="38958"/>
                  </a:cubicBezTo>
                  <a:cubicBezTo>
                    <a:pt x="34720" y="39370"/>
                    <a:pt x="35113" y="39801"/>
                    <a:pt x="35469" y="40232"/>
                  </a:cubicBezTo>
                  <a:cubicBezTo>
                    <a:pt x="35862" y="40700"/>
                    <a:pt x="36218" y="41206"/>
                    <a:pt x="36555" y="41711"/>
                  </a:cubicBezTo>
                  <a:cubicBezTo>
                    <a:pt x="37005" y="42423"/>
                    <a:pt x="37379" y="43153"/>
                    <a:pt x="37679" y="43940"/>
                  </a:cubicBezTo>
                  <a:cubicBezTo>
                    <a:pt x="37829" y="44295"/>
                    <a:pt x="37960" y="44670"/>
                    <a:pt x="38053" y="45044"/>
                  </a:cubicBezTo>
                  <a:cubicBezTo>
                    <a:pt x="38147" y="45307"/>
                    <a:pt x="38222" y="45588"/>
                    <a:pt x="38334" y="45850"/>
                  </a:cubicBezTo>
                  <a:cubicBezTo>
                    <a:pt x="38503" y="46374"/>
                    <a:pt x="38728" y="46898"/>
                    <a:pt x="38952" y="47423"/>
                  </a:cubicBezTo>
                  <a:cubicBezTo>
                    <a:pt x="39123" y="47802"/>
                    <a:pt x="39279" y="47965"/>
                    <a:pt x="39527" y="47965"/>
                  </a:cubicBezTo>
                  <a:cubicBezTo>
                    <a:pt x="39660" y="47965"/>
                    <a:pt x="39818" y="47919"/>
                    <a:pt x="40020" y="47835"/>
                  </a:cubicBezTo>
                  <a:cubicBezTo>
                    <a:pt x="40769" y="47498"/>
                    <a:pt x="41480" y="47123"/>
                    <a:pt x="42173" y="46692"/>
                  </a:cubicBezTo>
                  <a:cubicBezTo>
                    <a:pt x="42735" y="46355"/>
                    <a:pt x="42810" y="46187"/>
                    <a:pt x="42585" y="45569"/>
                  </a:cubicBezTo>
                  <a:cubicBezTo>
                    <a:pt x="42211" y="44520"/>
                    <a:pt x="41761" y="43490"/>
                    <a:pt x="41274" y="42498"/>
                  </a:cubicBezTo>
                  <a:lnTo>
                    <a:pt x="41274" y="42479"/>
                  </a:lnTo>
                  <a:cubicBezTo>
                    <a:pt x="41237" y="42423"/>
                    <a:pt x="41218" y="42385"/>
                    <a:pt x="41199" y="42329"/>
                  </a:cubicBezTo>
                  <a:cubicBezTo>
                    <a:pt x="40956" y="41842"/>
                    <a:pt x="40713" y="41393"/>
                    <a:pt x="40450" y="40943"/>
                  </a:cubicBezTo>
                  <a:cubicBezTo>
                    <a:pt x="40001" y="40157"/>
                    <a:pt x="39495" y="39408"/>
                    <a:pt x="38952" y="38677"/>
                  </a:cubicBezTo>
                  <a:cubicBezTo>
                    <a:pt x="38709" y="38359"/>
                    <a:pt x="38465" y="38059"/>
                    <a:pt x="38203" y="37741"/>
                  </a:cubicBezTo>
                  <a:cubicBezTo>
                    <a:pt x="38110" y="37629"/>
                    <a:pt x="37997" y="37516"/>
                    <a:pt x="37904" y="37404"/>
                  </a:cubicBezTo>
                  <a:cubicBezTo>
                    <a:pt x="37304" y="36749"/>
                    <a:pt x="36649" y="36149"/>
                    <a:pt x="35956" y="35606"/>
                  </a:cubicBezTo>
                  <a:cubicBezTo>
                    <a:pt x="35525" y="35288"/>
                    <a:pt x="35095" y="34970"/>
                    <a:pt x="34645" y="34689"/>
                  </a:cubicBezTo>
                  <a:cubicBezTo>
                    <a:pt x="34139" y="34352"/>
                    <a:pt x="33615" y="34033"/>
                    <a:pt x="33091" y="33734"/>
                  </a:cubicBezTo>
                  <a:cubicBezTo>
                    <a:pt x="32960" y="33677"/>
                    <a:pt x="32772" y="33640"/>
                    <a:pt x="32698" y="33434"/>
                  </a:cubicBezTo>
                  <a:lnTo>
                    <a:pt x="33184" y="33434"/>
                  </a:lnTo>
                  <a:lnTo>
                    <a:pt x="36368" y="33490"/>
                  </a:lnTo>
                  <a:cubicBezTo>
                    <a:pt x="37023" y="33509"/>
                    <a:pt x="37660" y="33528"/>
                    <a:pt x="38297" y="33546"/>
                  </a:cubicBezTo>
                  <a:cubicBezTo>
                    <a:pt x="39065" y="33546"/>
                    <a:pt x="39814" y="33565"/>
                    <a:pt x="40581" y="33584"/>
                  </a:cubicBezTo>
                  <a:cubicBezTo>
                    <a:pt x="41218" y="33603"/>
                    <a:pt x="41855" y="33621"/>
                    <a:pt x="42492" y="33621"/>
                  </a:cubicBezTo>
                  <a:cubicBezTo>
                    <a:pt x="42829" y="33640"/>
                    <a:pt x="43184" y="33640"/>
                    <a:pt x="43522" y="33659"/>
                  </a:cubicBezTo>
                  <a:cubicBezTo>
                    <a:pt x="44308" y="33677"/>
                    <a:pt x="45095" y="33696"/>
                    <a:pt x="45881" y="33696"/>
                  </a:cubicBezTo>
                  <a:lnTo>
                    <a:pt x="47829" y="33696"/>
                  </a:lnTo>
                  <a:cubicBezTo>
                    <a:pt x="48615" y="33696"/>
                    <a:pt x="49420" y="33696"/>
                    <a:pt x="50226" y="33659"/>
                  </a:cubicBezTo>
                  <a:cubicBezTo>
                    <a:pt x="50844" y="33640"/>
                    <a:pt x="51443" y="33621"/>
                    <a:pt x="52061" y="33603"/>
                  </a:cubicBezTo>
                  <a:lnTo>
                    <a:pt x="52585" y="33565"/>
                  </a:lnTo>
                  <a:cubicBezTo>
                    <a:pt x="53634" y="33509"/>
                    <a:pt x="53934" y="33247"/>
                    <a:pt x="54102" y="32236"/>
                  </a:cubicBezTo>
                  <a:cubicBezTo>
                    <a:pt x="54233" y="31393"/>
                    <a:pt x="54214" y="30531"/>
                    <a:pt x="54271" y="29670"/>
                  </a:cubicBezTo>
                  <a:cubicBezTo>
                    <a:pt x="54327" y="29052"/>
                    <a:pt x="54046" y="28790"/>
                    <a:pt x="53409" y="28790"/>
                  </a:cubicBezTo>
                  <a:cubicBezTo>
                    <a:pt x="52510" y="28790"/>
                    <a:pt x="51593" y="28790"/>
                    <a:pt x="50675" y="28752"/>
                  </a:cubicBezTo>
                  <a:cubicBezTo>
                    <a:pt x="50488" y="28752"/>
                    <a:pt x="50301" y="28752"/>
                    <a:pt x="50113" y="28734"/>
                  </a:cubicBezTo>
                  <a:cubicBezTo>
                    <a:pt x="49514" y="28715"/>
                    <a:pt x="48896" y="28696"/>
                    <a:pt x="48297" y="28659"/>
                  </a:cubicBezTo>
                  <a:cubicBezTo>
                    <a:pt x="47435" y="28621"/>
                    <a:pt x="46555" y="28584"/>
                    <a:pt x="45694" y="28546"/>
                  </a:cubicBezTo>
                  <a:cubicBezTo>
                    <a:pt x="45113" y="28528"/>
                    <a:pt x="44514" y="28509"/>
                    <a:pt x="43934" y="28490"/>
                  </a:cubicBezTo>
                  <a:cubicBezTo>
                    <a:pt x="43334" y="28453"/>
                    <a:pt x="42754" y="28434"/>
                    <a:pt x="42173" y="28415"/>
                  </a:cubicBezTo>
                  <a:cubicBezTo>
                    <a:pt x="41555" y="28397"/>
                    <a:pt x="40956" y="28378"/>
                    <a:pt x="40338" y="28359"/>
                  </a:cubicBezTo>
                  <a:cubicBezTo>
                    <a:pt x="39757" y="28322"/>
                    <a:pt x="39177" y="28303"/>
                    <a:pt x="38578" y="28284"/>
                  </a:cubicBezTo>
                  <a:cubicBezTo>
                    <a:pt x="37754" y="28265"/>
                    <a:pt x="36930" y="28228"/>
                    <a:pt x="36106" y="28191"/>
                  </a:cubicBezTo>
                  <a:cubicBezTo>
                    <a:pt x="35525" y="28172"/>
                    <a:pt x="34945" y="28134"/>
                    <a:pt x="34364" y="28116"/>
                  </a:cubicBezTo>
                  <a:cubicBezTo>
                    <a:pt x="34065" y="28097"/>
                    <a:pt x="33765" y="28078"/>
                    <a:pt x="33465" y="28059"/>
                  </a:cubicBezTo>
                  <a:cubicBezTo>
                    <a:pt x="33147" y="28041"/>
                    <a:pt x="32847" y="28003"/>
                    <a:pt x="32510" y="27966"/>
                  </a:cubicBezTo>
                  <a:cubicBezTo>
                    <a:pt x="32566" y="27835"/>
                    <a:pt x="32660" y="27816"/>
                    <a:pt x="32754" y="27779"/>
                  </a:cubicBezTo>
                  <a:cubicBezTo>
                    <a:pt x="33222" y="27554"/>
                    <a:pt x="33671" y="27348"/>
                    <a:pt x="34139" y="27161"/>
                  </a:cubicBezTo>
                  <a:cubicBezTo>
                    <a:pt x="35282" y="26655"/>
                    <a:pt x="36387" y="26112"/>
                    <a:pt x="37473" y="25531"/>
                  </a:cubicBezTo>
                  <a:cubicBezTo>
                    <a:pt x="38110" y="25176"/>
                    <a:pt x="38728" y="24820"/>
                    <a:pt x="39364" y="24445"/>
                  </a:cubicBezTo>
                  <a:cubicBezTo>
                    <a:pt x="39757" y="24183"/>
                    <a:pt x="40169" y="23940"/>
                    <a:pt x="40563" y="23659"/>
                  </a:cubicBezTo>
                  <a:cubicBezTo>
                    <a:pt x="41087" y="23303"/>
                    <a:pt x="41611" y="22928"/>
                    <a:pt x="42136" y="22554"/>
                  </a:cubicBezTo>
                  <a:cubicBezTo>
                    <a:pt x="42698" y="22123"/>
                    <a:pt x="43259" y="21674"/>
                    <a:pt x="43802" y="21187"/>
                  </a:cubicBezTo>
                  <a:cubicBezTo>
                    <a:pt x="44065" y="20981"/>
                    <a:pt x="44308" y="20756"/>
                    <a:pt x="44552" y="20531"/>
                  </a:cubicBezTo>
                  <a:cubicBezTo>
                    <a:pt x="44982" y="20119"/>
                    <a:pt x="45413" y="19707"/>
                    <a:pt x="45806" y="19258"/>
                  </a:cubicBezTo>
                  <a:cubicBezTo>
                    <a:pt x="46199" y="18809"/>
                    <a:pt x="46574" y="18322"/>
                    <a:pt x="46911" y="17816"/>
                  </a:cubicBezTo>
                  <a:cubicBezTo>
                    <a:pt x="47005" y="17666"/>
                    <a:pt x="47117" y="17498"/>
                    <a:pt x="47211" y="17348"/>
                  </a:cubicBezTo>
                  <a:cubicBezTo>
                    <a:pt x="47473" y="16880"/>
                    <a:pt x="47698" y="16393"/>
                    <a:pt x="47885" y="15887"/>
                  </a:cubicBezTo>
                  <a:cubicBezTo>
                    <a:pt x="48091" y="15288"/>
                    <a:pt x="48222" y="14633"/>
                    <a:pt x="48259" y="13996"/>
                  </a:cubicBezTo>
                  <a:cubicBezTo>
                    <a:pt x="48372" y="12142"/>
                    <a:pt x="47061" y="10513"/>
                    <a:pt x="45226" y="10213"/>
                  </a:cubicBezTo>
                  <a:cubicBezTo>
                    <a:pt x="44998" y="10179"/>
                    <a:pt x="44767" y="10161"/>
                    <a:pt x="44536" y="10161"/>
                  </a:cubicBezTo>
                  <a:cubicBezTo>
                    <a:pt x="44252" y="10161"/>
                    <a:pt x="43968" y="10189"/>
                    <a:pt x="43690" y="10251"/>
                  </a:cubicBezTo>
                  <a:cubicBezTo>
                    <a:pt x="43353" y="10307"/>
                    <a:pt x="43016" y="10382"/>
                    <a:pt x="42698" y="10494"/>
                  </a:cubicBezTo>
                  <a:cubicBezTo>
                    <a:pt x="42510" y="10550"/>
                    <a:pt x="42323" y="10625"/>
                    <a:pt x="42155" y="10681"/>
                  </a:cubicBezTo>
                  <a:cubicBezTo>
                    <a:pt x="41349" y="11018"/>
                    <a:pt x="40581" y="11430"/>
                    <a:pt x="39889" y="11917"/>
                  </a:cubicBezTo>
                  <a:cubicBezTo>
                    <a:pt x="39458" y="12217"/>
                    <a:pt x="39046" y="12535"/>
                    <a:pt x="38653" y="12872"/>
                  </a:cubicBezTo>
                  <a:cubicBezTo>
                    <a:pt x="38596" y="12910"/>
                    <a:pt x="38540" y="12966"/>
                    <a:pt x="38484" y="13003"/>
                  </a:cubicBezTo>
                  <a:cubicBezTo>
                    <a:pt x="37566" y="13809"/>
                    <a:pt x="36705" y="14651"/>
                    <a:pt x="35900" y="15550"/>
                  </a:cubicBezTo>
                  <a:cubicBezTo>
                    <a:pt x="35488" y="16018"/>
                    <a:pt x="35095" y="16486"/>
                    <a:pt x="34720" y="16973"/>
                  </a:cubicBezTo>
                  <a:cubicBezTo>
                    <a:pt x="34364" y="17404"/>
                    <a:pt x="34046" y="17835"/>
                    <a:pt x="33709" y="18284"/>
                  </a:cubicBezTo>
                  <a:cubicBezTo>
                    <a:pt x="33447" y="18640"/>
                    <a:pt x="33184" y="18996"/>
                    <a:pt x="32941" y="19370"/>
                  </a:cubicBezTo>
                  <a:cubicBezTo>
                    <a:pt x="32566" y="19913"/>
                    <a:pt x="32211" y="20475"/>
                    <a:pt x="31855" y="21056"/>
                  </a:cubicBezTo>
                  <a:cubicBezTo>
                    <a:pt x="31462" y="21692"/>
                    <a:pt x="31068" y="22348"/>
                    <a:pt x="30694" y="23003"/>
                  </a:cubicBezTo>
                  <a:cubicBezTo>
                    <a:pt x="30619" y="23134"/>
                    <a:pt x="30544" y="23265"/>
                    <a:pt x="30488" y="23378"/>
                  </a:cubicBezTo>
                  <a:cubicBezTo>
                    <a:pt x="30319" y="23659"/>
                    <a:pt x="30169" y="23940"/>
                    <a:pt x="30020" y="24202"/>
                  </a:cubicBezTo>
                  <a:cubicBezTo>
                    <a:pt x="29945" y="24370"/>
                    <a:pt x="29832" y="24539"/>
                    <a:pt x="29701" y="24651"/>
                  </a:cubicBezTo>
                  <a:cubicBezTo>
                    <a:pt x="29645" y="24483"/>
                    <a:pt x="29626" y="24295"/>
                    <a:pt x="29664" y="24127"/>
                  </a:cubicBezTo>
                  <a:cubicBezTo>
                    <a:pt x="29683" y="23958"/>
                    <a:pt x="29683" y="23790"/>
                    <a:pt x="29701" y="23621"/>
                  </a:cubicBezTo>
                  <a:cubicBezTo>
                    <a:pt x="29720" y="23003"/>
                    <a:pt x="29757" y="22385"/>
                    <a:pt x="29795" y="21767"/>
                  </a:cubicBezTo>
                  <a:cubicBezTo>
                    <a:pt x="29851" y="20887"/>
                    <a:pt x="29889" y="20026"/>
                    <a:pt x="29926" y="19146"/>
                  </a:cubicBezTo>
                  <a:cubicBezTo>
                    <a:pt x="29982" y="18340"/>
                    <a:pt x="30020" y="17516"/>
                    <a:pt x="30057" y="16692"/>
                  </a:cubicBezTo>
                  <a:cubicBezTo>
                    <a:pt x="30095" y="15794"/>
                    <a:pt x="30132" y="14876"/>
                    <a:pt x="30169" y="13958"/>
                  </a:cubicBezTo>
                  <a:cubicBezTo>
                    <a:pt x="30169" y="13902"/>
                    <a:pt x="30188" y="13846"/>
                    <a:pt x="30188" y="13790"/>
                  </a:cubicBezTo>
                  <a:cubicBezTo>
                    <a:pt x="30207" y="13022"/>
                    <a:pt x="30244" y="12254"/>
                    <a:pt x="30282" y="11486"/>
                  </a:cubicBezTo>
                  <a:cubicBezTo>
                    <a:pt x="30319" y="10307"/>
                    <a:pt x="30375" y="9127"/>
                    <a:pt x="30432" y="7947"/>
                  </a:cubicBezTo>
                  <a:cubicBezTo>
                    <a:pt x="30450" y="7142"/>
                    <a:pt x="30488" y="6337"/>
                    <a:pt x="30525" y="5550"/>
                  </a:cubicBezTo>
                  <a:cubicBezTo>
                    <a:pt x="30544" y="5119"/>
                    <a:pt x="30563" y="4707"/>
                    <a:pt x="30581" y="4277"/>
                  </a:cubicBezTo>
                  <a:cubicBezTo>
                    <a:pt x="30656" y="3378"/>
                    <a:pt x="30638" y="2460"/>
                    <a:pt x="30563" y="1543"/>
                  </a:cubicBezTo>
                  <a:cubicBezTo>
                    <a:pt x="30450" y="550"/>
                    <a:pt x="30076" y="176"/>
                    <a:pt x="29083" y="119"/>
                  </a:cubicBezTo>
                  <a:cubicBezTo>
                    <a:pt x="28241" y="63"/>
                    <a:pt x="27398" y="26"/>
                    <a:pt x="26555" y="7"/>
                  </a:cubicBezTo>
                  <a:cubicBezTo>
                    <a:pt x="26477" y="3"/>
                    <a:pt x="26406" y="1"/>
                    <a:pt x="26341" y="1"/>
                  </a:cubicBezTo>
                  <a:close/>
                </a:path>
              </a:pathLst>
            </a:custGeom>
            <a:solidFill>
              <a:srgbClr val="932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0"/>
            <p:cNvSpPr/>
            <p:nvPr/>
          </p:nvSpPr>
          <p:spPr>
            <a:xfrm>
              <a:off x="1867729" y="3089054"/>
              <a:ext cx="148972" cy="155495"/>
            </a:xfrm>
            <a:custGeom>
              <a:rect b="b" l="l" r="r" t="t"/>
              <a:pathLst>
                <a:path extrusionOk="0" h="5435" w="5207">
                  <a:moveTo>
                    <a:pt x="219" y="1"/>
                  </a:moveTo>
                  <a:cubicBezTo>
                    <a:pt x="196" y="1"/>
                    <a:pt x="173" y="2"/>
                    <a:pt x="150" y="4"/>
                  </a:cubicBezTo>
                  <a:cubicBezTo>
                    <a:pt x="94" y="603"/>
                    <a:pt x="38" y="1221"/>
                    <a:pt x="0" y="1839"/>
                  </a:cubicBezTo>
                  <a:cubicBezTo>
                    <a:pt x="1199" y="2719"/>
                    <a:pt x="2435" y="3580"/>
                    <a:pt x="3708" y="4404"/>
                  </a:cubicBezTo>
                  <a:cubicBezTo>
                    <a:pt x="4214" y="4704"/>
                    <a:pt x="4663" y="5060"/>
                    <a:pt x="5113" y="5434"/>
                  </a:cubicBezTo>
                  <a:cubicBezTo>
                    <a:pt x="5150" y="4648"/>
                    <a:pt x="5169" y="3843"/>
                    <a:pt x="5206" y="3056"/>
                  </a:cubicBezTo>
                  <a:lnTo>
                    <a:pt x="5206" y="3037"/>
                  </a:lnTo>
                  <a:cubicBezTo>
                    <a:pt x="3746" y="2101"/>
                    <a:pt x="2173" y="1240"/>
                    <a:pt x="805" y="191"/>
                  </a:cubicBezTo>
                  <a:cubicBezTo>
                    <a:pt x="637" y="73"/>
                    <a:pt x="424" y="1"/>
                    <a:pt x="219"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0"/>
            <p:cNvSpPr/>
            <p:nvPr/>
          </p:nvSpPr>
          <p:spPr>
            <a:xfrm>
              <a:off x="1854855" y="3241317"/>
              <a:ext cx="154866" cy="170916"/>
            </a:xfrm>
            <a:custGeom>
              <a:rect b="b" l="l" r="r" t="t"/>
              <a:pathLst>
                <a:path extrusionOk="0" h="5974" w="5413">
                  <a:moveTo>
                    <a:pt x="169" y="0"/>
                  </a:moveTo>
                  <a:cubicBezTo>
                    <a:pt x="113" y="655"/>
                    <a:pt x="57" y="1330"/>
                    <a:pt x="1" y="1966"/>
                  </a:cubicBezTo>
                  <a:cubicBezTo>
                    <a:pt x="226" y="2172"/>
                    <a:pt x="469" y="2378"/>
                    <a:pt x="731" y="2566"/>
                  </a:cubicBezTo>
                  <a:cubicBezTo>
                    <a:pt x="1555" y="3202"/>
                    <a:pt x="2398" y="3839"/>
                    <a:pt x="3222" y="4494"/>
                  </a:cubicBezTo>
                  <a:cubicBezTo>
                    <a:pt x="3877" y="5019"/>
                    <a:pt x="4589" y="5506"/>
                    <a:pt x="5319" y="5974"/>
                  </a:cubicBezTo>
                  <a:cubicBezTo>
                    <a:pt x="5338" y="5206"/>
                    <a:pt x="5375" y="4438"/>
                    <a:pt x="5413" y="3652"/>
                  </a:cubicBezTo>
                  <a:cubicBezTo>
                    <a:pt x="5375" y="3633"/>
                    <a:pt x="5357" y="3614"/>
                    <a:pt x="5319" y="3596"/>
                  </a:cubicBezTo>
                  <a:cubicBezTo>
                    <a:pt x="3933" y="2435"/>
                    <a:pt x="2248" y="1517"/>
                    <a:pt x="900" y="318"/>
                  </a:cubicBezTo>
                  <a:cubicBezTo>
                    <a:pt x="694" y="131"/>
                    <a:pt x="432" y="19"/>
                    <a:pt x="169"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0"/>
            <p:cNvSpPr/>
            <p:nvPr/>
          </p:nvSpPr>
          <p:spPr>
            <a:xfrm>
              <a:off x="1844670" y="3377872"/>
              <a:ext cx="158642" cy="187596"/>
            </a:xfrm>
            <a:custGeom>
              <a:rect b="b" l="l" r="r" t="t"/>
              <a:pathLst>
                <a:path extrusionOk="0" h="6557" w="5545">
                  <a:moveTo>
                    <a:pt x="216" y="0"/>
                  </a:moveTo>
                  <a:cubicBezTo>
                    <a:pt x="194" y="0"/>
                    <a:pt x="173" y="1"/>
                    <a:pt x="151" y="2"/>
                  </a:cubicBezTo>
                  <a:cubicBezTo>
                    <a:pt x="132" y="302"/>
                    <a:pt x="113" y="583"/>
                    <a:pt x="76" y="882"/>
                  </a:cubicBezTo>
                  <a:cubicBezTo>
                    <a:pt x="57" y="1238"/>
                    <a:pt x="20" y="1594"/>
                    <a:pt x="1" y="1931"/>
                  </a:cubicBezTo>
                  <a:cubicBezTo>
                    <a:pt x="76" y="2006"/>
                    <a:pt x="151" y="2081"/>
                    <a:pt x="226" y="2137"/>
                  </a:cubicBezTo>
                  <a:cubicBezTo>
                    <a:pt x="1780" y="3504"/>
                    <a:pt x="3334" y="4871"/>
                    <a:pt x="4889" y="6220"/>
                  </a:cubicBezTo>
                  <a:cubicBezTo>
                    <a:pt x="5038" y="6369"/>
                    <a:pt x="5207" y="6482"/>
                    <a:pt x="5394" y="6557"/>
                  </a:cubicBezTo>
                  <a:lnTo>
                    <a:pt x="5413" y="6557"/>
                  </a:lnTo>
                  <a:cubicBezTo>
                    <a:pt x="5469" y="5751"/>
                    <a:pt x="5507" y="4927"/>
                    <a:pt x="5544" y="4103"/>
                  </a:cubicBezTo>
                  <a:cubicBezTo>
                    <a:pt x="5432" y="4010"/>
                    <a:pt x="5301" y="3897"/>
                    <a:pt x="5188" y="3785"/>
                  </a:cubicBezTo>
                  <a:cubicBezTo>
                    <a:pt x="3877" y="2549"/>
                    <a:pt x="2248" y="1538"/>
                    <a:pt x="937" y="283"/>
                  </a:cubicBezTo>
                  <a:cubicBezTo>
                    <a:pt x="746" y="110"/>
                    <a:pt x="491" y="0"/>
                    <a:pt x="216"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0"/>
            <p:cNvSpPr/>
            <p:nvPr/>
          </p:nvSpPr>
          <p:spPr>
            <a:xfrm>
              <a:off x="2126507" y="3822071"/>
              <a:ext cx="112523" cy="154866"/>
            </a:xfrm>
            <a:custGeom>
              <a:rect b="b" l="l" r="r" t="t"/>
              <a:pathLst>
                <a:path extrusionOk="0" h="5413" w="3933">
                  <a:moveTo>
                    <a:pt x="0" y="1"/>
                  </a:moveTo>
                  <a:lnTo>
                    <a:pt x="0" y="1"/>
                  </a:lnTo>
                  <a:cubicBezTo>
                    <a:pt x="19" y="94"/>
                    <a:pt x="56" y="207"/>
                    <a:pt x="75" y="300"/>
                  </a:cubicBezTo>
                  <a:cubicBezTo>
                    <a:pt x="674" y="2023"/>
                    <a:pt x="1292" y="3727"/>
                    <a:pt x="2004" y="5375"/>
                  </a:cubicBezTo>
                  <a:cubicBezTo>
                    <a:pt x="2659" y="5394"/>
                    <a:pt x="3296" y="5394"/>
                    <a:pt x="3933" y="5413"/>
                  </a:cubicBezTo>
                  <a:cubicBezTo>
                    <a:pt x="3914" y="5244"/>
                    <a:pt x="3858" y="5076"/>
                    <a:pt x="3783" y="4926"/>
                  </a:cubicBezTo>
                  <a:cubicBezTo>
                    <a:pt x="3614" y="4514"/>
                    <a:pt x="3446" y="4102"/>
                    <a:pt x="3277" y="3690"/>
                  </a:cubicBezTo>
                  <a:cubicBezTo>
                    <a:pt x="2753" y="2491"/>
                    <a:pt x="2247" y="1274"/>
                    <a:pt x="1742" y="76"/>
                  </a:cubicBezTo>
                  <a:cubicBezTo>
                    <a:pt x="1161" y="57"/>
                    <a:pt x="581" y="19"/>
                    <a:pt x="0"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0"/>
            <p:cNvSpPr/>
            <p:nvPr/>
          </p:nvSpPr>
          <p:spPr>
            <a:xfrm>
              <a:off x="2247041" y="3826906"/>
              <a:ext cx="112008" cy="152720"/>
            </a:xfrm>
            <a:custGeom>
              <a:rect b="b" l="l" r="r" t="t"/>
              <a:pathLst>
                <a:path extrusionOk="0" h="5338" w="3915">
                  <a:moveTo>
                    <a:pt x="1" y="0"/>
                  </a:moveTo>
                  <a:lnTo>
                    <a:pt x="1" y="0"/>
                  </a:lnTo>
                  <a:cubicBezTo>
                    <a:pt x="19" y="75"/>
                    <a:pt x="38" y="131"/>
                    <a:pt x="57" y="206"/>
                  </a:cubicBezTo>
                  <a:cubicBezTo>
                    <a:pt x="637" y="1929"/>
                    <a:pt x="1274" y="3633"/>
                    <a:pt x="2004" y="5300"/>
                  </a:cubicBezTo>
                  <a:cubicBezTo>
                    <a:pt x="2641" y="5319"/>
                    <a:pt x="3278" y="5319"/>
                    <a:pt x="3915" y="5337"/>
                  </a:cubicBezTo>
                  <a:cubicBezTo>
                    <a:pt x="3915" y="5337"/>
                    <a:pt x="3915" y="5319"/>
                    <a:pt x="3915" y="5319"/>
                  </a:cubicBezTo>
                  <a:cubicBezTo>
                    <a:pt x="3896" y="5131"/>
                    <a:pt x="3840" y="4963"/>
                    <a:pt x="3765" y="4813"/>
                  </a:cubicBezTo>
                  <a:cubicBezTo>
                    <a:pt x="3596" y="4401"/>
                    <a:pt x="3428" y="3989"/>
                    <a:pt x="3240" y="3577"/>
                  </a:cubicBezTo>
                  <a:cubicBezTo>
                    <a:pt x="2754" y="2416"/>
                    <a:pt x="2267" y="1236"/>
                    <a:pt x="1761" y="75"/>
                  </a:cubicBezTo>
                  <a:cubicBezTo>
                    <a:pt x="1180" y="38"/>
                    <a:pt x="600" y="19"/>
                    <a:pt x="1"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0"/>
            <p:cNvSpPr/>
            <p:nvPr/>
          </p:nvSpPr>
          <p:spPr>
            <a:xfrm>
              <a:off x="2400276" y="3832800"/>
              <a:ext cx="110921" cy="148972"/>
            </a:xfrm>
            <a:custGeom>
              <a:rect b="b" l="l" r="r" t="t"/>
              <a:pathLst>
                <a:path extrusionOk="0" h="5207" w="3877">
                  <a:moveTo>
                    <a:pt x="1" y="0"/>
                  </a:moveTo>
                  <a:cubicBezTo>
                    <a:pt x="1" y="56"/>
                    <a:pt x="19" y="113"/>
                    <a:pt x="57" y="187"/>
                  </a:cubicBezTo>
                  <a:cubicBezTo>
                    <a:pt x="619" y="1892"/>
                    <a:pt x="1236" y="3577"/>
                    <a:pt x="1948" y="5206"/>
                  </a:cubicBezTo>
                  <a:lnTo>
                    <a:pt x="3877" y="5206"/>
                  </a:lnTo>
                  <a:cubicBezTo>
                    <a:pt x="3858" y="5056"/>
                    <a:pt x="3821" y="4925"/>
                    <a:pt x="3765" y="4794"/>
                  </a:cubicBezTo>
                  <a:cubicBezTo>
                    <a:pt x="3577" y="4382"/>
                    <a:pt x="3409" y="3970"/>
                    <a:pt x="3240" y="3577"/>
                  </a:cubicBezTo>
                  <a:cubicBezTo>
                    <a:pt x="2735" y="2397"/>
                    <a:pt x="2248" y="1236"/>
                    <a:pt x="1761" y="56"/>
                  </a:cubicBezTo>
                  <a:cubicBezTo>
                    <a:pt x="1180" y="38"/>
                    <a:pt x="581" y="19"/>
                    <a:pt x="1"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0"/>
            <p:cNvSpPr/>
            <p:nvPr/>
          </p:nvSpPr>
          <p:spPr>
            <a:xfrm>
              <a:off x="2525101" y="3837606"/>
              <a:ext cx="107717" cy="143079"/>
            </a:xfrm>
            <a:custGeom>
              <a:rect b="b" l="l" r="r" t="t"/>
              <a:pathLst>
                <a:path extrusionOk="0" h="5001" w="3765">
                  <a:moveTo>
                    <a:pt x="1" y="1"/>
                  </a:moveTo>
                  <a:lnTo>
                    <a:pt x="1" y="1"/>
                  </a:lnTo>
                  <a:cubicBezTo>
                    <a:pt x="581" y="1705"/>
                    <a:pt x="1199" y="3372"/>
                    <a:pt x="1930" y="5001"/>
                  </a:cubicBezTo>
                  <a:cubicBezTo>
                    <a:pt x="2548" y="4982"/>
                    <a:pt x="3147" y="4963"/>
                    <a:pt x="3765" y="4926"/>
                  </a:cubicBezTo>
                  <a:cubicBezTo>
                    <a:pt x="3765" y="4907"/>
                    <a:pt x="3765" y="4870"/>
                    <a:pt x="3765" y="4851"/>
                  </a:cubicBezTo>
                  <a:cubicBezTo>
                    <a:pt x="3727" y="4664"/>
                    <a:pt x="3690" y="4495"/>
                    <a:pt x="3615" y="4345"/>
                  </a:cubicBezTo>
                  <a:cubicBezTo>
                    <a:pt x="3447" y="3933"/>
                    <a:pt x="3259" y="3540"/>
                    <a:pt x="3091" y="3128"/>
                  </a:cubicBezTo>
                  <a:cubicBezTo>
                    <a:pt x="2660" y="2117"/>
                    <a:pt x="2229" y="1087"/>
                    <a:pt x="1817" y="76"/>
                  </a:cubicBezTo>
                  <a:cubicBezTo>
                    <a:pt x="1218" y="57"/>
                    <a:pt x="600" y="38"/>
                    <a:pt x="1"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0"/>
            <p:cNvSpPr/>
            <p:nvPr/>
          </p:nvSpPr>
          <p:spPr>
            <a:xfrm>
              <a:off x="1807706" y="4035273"/>
              <a:ext cx="180586" cy="146083"/>
            </a:xfrm>
            <a:custGeom>
              <a:rect b="b" l="l" r="r" t="t"/>
              <a:pathLst>
                <a:path extrusionOk="0" h="5106" w="6312">
                  <a:moveTo>
                    <a:pt x="662" y="0"/>
                  </a:moveTo>
                  <a:cubicBezTo>
                    <a:pt x="491" y="0"/>
                    <a:pt x="329" y="67"/>
                    <a:pt x="207" y="189"/>
                  </a:cubicBezTo>
                  <a:cubicBezTo>
                    <a:pt x="20" y="376"/>
                    <a:pt x="1" y="676"/>
                    <a:pt x="188" y="863"/>
                  </a:cubicBezTo>
                  <a:cubicBezTo>
                    <a:pt x="263" y="957"/>
                    <a:pt x="338" y="1032"/>
                    <a:pt x="432" y="1107"/>
                  </a:cubicBezTo>
                  <a:cubicBezTo>
                    <a:pt x="1911" y="2399"/>
                    <a:pt x="3465" y="3616"/>
                    <a:pt x="5020" y="4852"/>
                  </a:cubicBezTo>
                  <a:cubicBezTo>
                    <a:pt x="5095" y="4927"/>
                    <a:pt x="5207" y="4983"/>
                    <a:pt x="5319" y="5039"/>
                  </a:cubicBezTo>
                  <a:cubicBezTo>
                    <a:pt x="5413" y="5084"/>
                    <a:pt x="5512" y="5105"/>
                    <a:pt x="5609" y="5105"/>
                  </a:cubicBezTo>
                  <a:cubicBezTo>
                    <a:pt x="5956" y="5105"/>
                    <a:pt x="6282" y="4839"/>
                    <a:pt x="6312" y="4459"/>
                  </a:cubicBezTo>
                  <a:cubicBezTo>
                    <a:pt x="6293" y="4421"/>
                    <a:pt x="6293" y="4384"/>
                    <a:pt x="6274" y="4328"/>
                  </a:cubicBezTo>
                  <a:cubicBezTo>
                    <a:pt x="6181" y="4122"/>
                    <a:pt x="6031" y="3953"/>
                    <a:pt x="5844" y="3822"/>
                  </a:cubicBezTo>
                  <a:cubicBezTo>
                    <a:pt x="4364" y="2605"/>
                    <a:pt x="2810" y="1463"/>
                    <a:pt x="1312" y="283"/>
                  </a:cubicBezTo>
                  <a:cubicBezTo>
                    <a:pt x="1199" y="189"/>
                    <a:pt x="1068" y="95"/>
                    <a:pt x="937" y="58"/>
                  </a:cubicBezTo>
                  <a:cubicBezTo>
                    <a:pt x="846" y="19"/>
                    <a:pt x="753" y="0"/>
                    <a:pt x="662"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0"/>
            <p:cNvSpPr/>
            <p:nvPr/>
          </p:nvSpPr>
          <p:spPr>
            <a:xfrm>
              <a:off x="1800210" y="4166049"/>
              <a:ext cx="182188" cy="181101"/>
            </a:xfrm>
            <a:custGeom>
              <a:rect b="b" l="l" r="r" t="t"/>
              <a:pathLst>
                <a:path extrusionOk="0" h="6330" w="6368">
                  <a:moveTo>
                    <a:pt x="94" y="0"/>
                  </a:moveTo>
                  <a:cubicBezTo>
                    <a:pt x="57" y="543"/>
                    <a:pt x="38" y="1086"/>
                    <a:pt x="19" y="1648"/>
                  </a:cubicBezTo>
                  <a:cubicBezTo>
                    <a:pt x="1" y="1723"/>
                    <a:pt x="1" y="1817"/>
                    <a:pt x="1" y="1892"/>
                  </a:cubicBezTo>
                  <a:cubicBezTo>
                    <a:pt x="1986" y="3333"/>
                    <a:pt x="3989" y="4757"/>
                    <a:pt x="5993" y="6199"/>
                  </a:cubicBezTo>
                  <a:cubicBezTo>
                    <a:pt x="6049" y="6236"/>
                    <a:pt x="6124" y="6292"/>
                    <a:pt x="6199" y="6330"/>
                  </a:cubicBezTo>
                  <a:cubicBezTo>
                    <a:pt x="6274" y="5618"/>
                    <a:pt x="6330" y="4906"/>
                    <a:pt x="6368" y="4195"/>
                  </a:cubicBezTo>
                  <a:cubicBezTo>
                    <a:pt x="6180" y="4064"/>
                    <a:pt x="5993" y="3933"/>
                    <a:pt x="5825" y="3802"/>
                  </a:cubicBezTo>
                  <a:cubicBezTo>
                    <a:pt x="4233" y="2584"/>
                    <a:pt x="2529" y="1498"/>
                    <a:pt x="843" y="393"/>
                  </a:cubicBezTo>
                  <a:cubicBezTo>
                    <a:pt x="619" y="225"/>
                    <a:pt x="356" y="94"/>
                    <a:pt x="94"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0"/>
            <p:cNvSpPr/>
            <p:nvPr/>
          </p:nvSpPr>
          <p:spPr>
            <a:xfrm>
              <a:off x="1795403" y="4294623"/>
              <a:ext cx="175208" cy="175751"/>
            </a:xfrm>
            <a:custGeom>
              <a:rect b="b" l="l" r="r" t="t"/>
              <a:pathLst>
                <a:path extrusionOk="0" h="6143" w="6124">
                  <a:moveTo>
                    <a:pt x="75" y="1"/>
                  </a:moveTo>
                  <a:cubicBezTo>
                    <a:pt x="38" y="637"/>
                    <a:pt x="19" y="1274"/>
                    <a:pt x="0" y="1929"/>
                  </a:cubicBezTo>
                  <a:cubicBezTo>
                    <a:pt x="1966" y="3334"/>
                    <a:pt x="3914" y="4738"/>
                    <a:pt x="5862" y="6143"/>
                  </a:cubicBezTo>
                  <a:cubicBezTo>
                    <a:pt x="5936" y="5581"/>
                    <a:pt x="6011" y="5019"/>
                    <a:pt x="6086" y="4457"/>
                  </a:cubicBezTo>
                  <a:cubicBezTo>
                    <a:pt x="6104" y="4332"/>
                    <a:pt x="6122" y="4206"/>
                    <a:pt x="6124" y="4064"/>
                  </a:cubicBezTo>
                  <a:lnTo>
                    <a:pt x="6124" y="4064"/>
                  </a:lnTo>
                  <a:cubicBezTo>
                    <a:pt x="6124" y="4064"/>
                    <a:pt x="6124" y="4064"/>
                    <a:pt x="6124" y="4064"/>
                  </a:cubicBezTo>
                  <a:lnTo>
                    <a:pt x="6124" y="4045"/>
                  </a:lnTo>
                  <a:cubicBezTo>
                    <a:pt x="6124" y="4052"/>
                    <a:pt x="6124" y="4058"/>
                    <a:pt x="6124" y="4064"/>
                  </a:cubicBezTo>
                  <a:lnTo>
                    <a:pt x="6124" y="4064"/>
                  </a:lnTo>
                  <a:cubicBezTo>
                    <a:pt x="5993" y="3970"/>
                    <a:pt x="5880" y="3877"/>
                    <a:pt x="5749" y="3783"/>
                  </a:cubicBezTo>
                  <a:cubicBezTo>
                    <a:pt x="4139" y="2566"/>
                    <a:pt x="2453" y="1461"/>
                    <a:pt x="768" y="375"/>
                  </a:cubicBezTo>
                  <a:cubicBezTo>
                    <a:pt x="543" y="225"/>
                    <a:pt x="318" y="94"/>
                    <a:pt x="75"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0"/>
            <p:cNvSpPr/>
            <p:nvPr/>
          </p:nvSpPr>
          <p:spPr>
            <a:xfrm>
              <a:off x="1791655" y="4425885"/>
              <a:ext cx="162877" cy="151118"/>
            </a:xfrm>
            <a:custGeom>
              <a:rect b="b" l="l" r="r" t="t"/>
              <a:pathLst>
                <a:path extrusionOk="0" h="5282" w="5693">
                  <a:moveTo>
                    <a:pt x="56" y="1"/>
                  </a:moveTo>
                  <a:cubicBezTo>
                    <a:pt x="38" y="207"/>
                    <a:pt x="38" y="412"/>
                    <a:pt x="19" y="618"/>
                  </a:cubicBezTo>
                  <a:cubicBezTo>
                    <a:pt x="19" y="1105"/>
                    <a:pt x="0" y="1592"/>
                    <a:pt x="0" y="2079"/>
                  </a:cubicBezTo>
                  <a:cubicBezTo>
                    <a:pt x="1479" y="3147"/>
                    <a:pt x="2959" y="4214"/>
                    <a:pt x="4438" y="5281"/>
                  </a:cubicBezTo>
                  <a:lnTo>
                    <a:pt x="4532" y="5281"/>
                  </a:lnTo>
                  <a:cubicBezTo>
                    <a:pt x="4981" y="5263"/>
                    <a:pt x="5375" y="4963"/>
                    <a:pt x="5524" y="4532"/>
                  </a:cubicBezTo>
                  <a:cubicBezTo>
                    <a:pt x="5599" y="4308"/>
                    <a:pt x="5656" y="4102"/>
                    <a:pt x="5693" y="3896"/>
                  </a:cubicBezTo>
                  <a:cubicBezTo>
                    <a:pt x="5318" y="3633"/>
                    <a:pt x="4925" y="3353"/>
                    <a:pt x="4551" y="3090"/>
                  </a:cubicBezTo>
                  <a:cubicBezTo>
                    <a:pt x="3109" y="1986"/>
                    <a:pt x="1573" y="974"/>
                    <a:pt x="56"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0"/>
            <p:cNvSpPr/>
            <p:nvPr/>
          </p:nvSpPr>
          <p:spPr>
            <a:xfrm>
              <a:off x="1781470" y="3910076"/>
              <a:ext cx="206078" cy="143794"/>
            </a:xfrm>
            <a:custGeom>
              <a:rect b="b" l="l" r="r" t="t"/>
              <a:pathLst>
                <a:path extrusionOk="0" h="5026" w="7203">
                  <a:moveTo>
                    <a:pt x="753" y="0"/>
                  </a:moveTo>
                  <a:cubicBezTo>
                    <a:pt x="539" y="0"/>
                    <a:pt x="332" y="96"/>
                    <a:pt x="188" y="277"/>
                  </a:cubicBezTo>
                  <a:cubicBezTo>
                    <a:pt x="0" y="520"/>
                    <a:pt x="38" y="876"/>
                    <a:pt x="262" y="1101"/>
                  </a:cubicBezTo>
                  <a:cubicBezTo>
                    <a:pt x="337" y="1157"/>
                    <a:pt x="412" y="1232"/>
                    <a:pt x="506" y="1288"/>
                  </a:cubicBezTo>
                  <a:cubicBezTo>
                    <a:pt x="993" y="1644"/>
                    <a:pt x="1498" y="2000"/>
                    <a:pt x="2004" y="2374"/>
                  </a:cubicBezTo>
                  <a:cubicBezTo>
                    <a:pt x="3221" y="3273"/>
                    <a:pt x="4626" y="3966"/>
                    <a:pt x="5880" y="4846"/>
                  </a:cubicBezTo>
                  <a:cubicBezTo>
                    <a:pt x="5974" y="4921"/>
                    <a:pt x="6068" y="4958"/>
                    <a:pt x="6180" y="4996"/>
                  </a:cubicBezTo>
                  <a:cubicBezTo>
                    <a:pt x="6252" y="5016"/>
                    <a:pt x="6323" y="5026"/>
                    <a:pt x="6393" y="5026"/>
                  </a:cubicBezTo>
                  <a:cubicBezTo>
                    <a:pt x="6832" y="5026"/>
                    <a:pt x="7202" y="4643"/>
                    <a:pt x="7154" y="4191"/>
                  </a:cubicBezTo>
                  <a:cubicBezTo>
                    <a:pt x="7098" y="3966"/>
                    <a:pt x="6967" y="3779"/>
                    <a:pt x="6779" y="3648"/>
                  </a:cubicBezTo>
                  <a:cubicBezTo>
                    <a:pt x="6311" y="3329"/>
                    <a:pt x="5843" y="3011"/>
                    <a:pt x="5337" y="2711"/>
                  </a:cubicBezTo>
                  <a:cubicBezTo>
                    <a:pt x="4026" y="1962"/>
                    <a:pt x="2734" y="1157"/>
                    <a:pt x="1480" y="314"/>
                  </a:cubicBezTo>
                  <a:cubicBezTo>
                    <a:pt x="1349" y="221"/>
                    <a:pt x="1236" y="146"/>
                    <a:pt x="1105" y="89"/>
                  </a:cubicBezTo>
                  <a:cubicBezTo>
                    <a:pt x="992" y="29"/>
                    <a:pt x="871" y="0"/>
                    <a:pt x="753"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0"/>
            <p:cNvSpPr/>
            <p:nvPr/>
          </p:nvSpPr>
          <p:spPr>
            <a:xfrm>
              <a:off x="1341592" y="3772519"/>
              <a:ext cx="140933" cy="189255"/>
            </a:xfrm>
            <a:custGeom>
              <a:rect b="b" l="l" r="r" t="t"/>
              <a:pathLst>
                <a:path extrusionOk="0" h="6615" w="4926">
                  <a:moveTo>
                    <a:pt x="976" y="1"/>
                  </a:moveTo>
                  <a:cubicBezTo>
                    <a:pt x="471" y="1"/>
                    <a:pt x="1" y="514"/>
                    <a:pt x="244" y="1096"/>
                  </a:cubicBezTo>
                  <a:cubicBezTo>
                    <a:pt x="319" y="1246"/>
                    <a:pt x="394" y="1396"/>
                    <a:pt x="488" y="1527"/>
                  </a:cubicBezTo>
                  <a:cubicBezTo>
                    <a:pt x="1405" y="2987"/>
                    <a:pt x="2304" y="4467"/>
                    <a:pt x="3147" y="5965"/>
                  </a:cubicBezTo>
                  <a:cubicBezTo>
                    <a:pt x="3222" y="6115"/>
                    <a:pt x="3315" y="6246"/>
                    <a:pt x="3446" y="6377"/>
                  </a:cubicBezTo>
                  <a:cubicBezTo>
                    <a:pt x="3605" y="6535"/>
                    <a:pt x="3818" y="6614"/>
                    <a:pt x="4036" y="6614"/>
                  </a:cubicBezTo>
                  <a:cubicBezTo>
                    <a:pt x="4153" y="6614"/>
                    <a:pt x="4271" y="6591"/>
                    <a:pt x="4383" y="6545"/>
                  </a:cubicBezTo>
                  <a:cubicBezTo>
                    <a:pt x="4701" y="6414"/>
                    <a:pt x="4926" y="6096"/>
                    <a:pt x="4907" y="5740"/>
                  </a:cubicBezTo>
                  <a:cubicBezTo>
                    <a:pt x="4907" y="5515"/>
                    <a:pt x="4832" y="5272"/>
                    <a:pt x="4701" y="5085"/>
                  </a:cubicBezTo>
                  <a:cubicBezTo>
                    <a:pt x="3821" y="3456"/>
                    <a:pt x="2735" y="1957"/>
                    <a:pt x="1705" y="441"/>
                  </a:cubicBezTo>
                  <a:cubicBezTo>
                    <a:pt x="1649" y="366"/>
                    <a:pt x="1592" y="309"/>
                    <a:pt x="1536" y="253"/>
                  </a:cubicBezTo>
                  <a:cubicBezTo>
                    <a:pt x="1370" y="77"/>
                    <a:pt x="1170" y="1"/>
                    <a:pt x="976"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0"/>
            <p:cNvSpPr/>
            <p:nvPr/>
          </p:nvSpPr>
          <p:spPr>
            <a:xfrm>
              <a:off x="1833426" y="3508105"/>
              <a:ext cx="162362" cy="185421"/>
            </a:xfrm>
            <a:custGeom>
              <a:rect b="b" l="l" r="r" t="t"/>
              <a:pathLst>
                <a:path extrusionOk="0" h="6481" w="5675">
                  <a:moveTo>
                    <a:pt x="113" y="1"/>
                  </a:moveTo>
                  <a:cubicBezTo>
                    <a:pt x="76" y="600"/>
                    <a:pt x="38" y="1199"/>
                    <a:pt x="1" y="1799"/>
                  </a:cubicBezTo>
                  <a:cubicBezTo>
                    <a:pt x="1518" y="3222"/>
                    <a:pt x="3053" y="4645"/>
                    <a:pt x="4626" y="6012"/>
                  </a:cubicBezTo>
                  <a:cubicBezTo>
                    <a:pt x="4813" y="6181"/>
                    <a:pt x="5019" y="6330"/>
                    <a:pt x="5263" y="6424"/>
                  </a:cubicBezTo>
                  <a:cubicBezTo>
                    <a:pt x="5357" y="6462"/>
                    <a:pt x="5469" y="6480"/>
                    <a:pt x="5581" y="6480"/>
                  </a:cubicBezTo>
                  <a:cubicBezTo>
                    <a:pt x="5600" y="5862"/>
                    <a:pt x="5637" y="5244"/>
                    <a:pt x="5675" y="4626"/>
                  </a:cubicBezTo>
                  <a:cubicBezTo>
                    <a:pt x="4158" y="3315"/>
                    <a:pt x="2641" y="1986"/>
                    <a:pt x="1124" y="694"/>
                  </a:cubicBezTo>
                  <a:cubicBezTo>
                    <a:pt x="937" y="525"/>
                    <a:pt x="769" y="357"/>
                    <a:pt x="581" y="207"/>
                  </a:cubicBezTo>
                  <a:cubicBezTo>
                    <a:pt x="450" y="95"/>
                    <a:pt x="282" y="38"/>
                    <a:pt x="113"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0"/>
            <p:cNvSpPr/>
            <p:nvPr/>
          </p:nvSpPr>
          <p:spPr>
            <a:xfrm>
              <a:off x="1817347" y="3780816"/>
              <a:ext cx="162390" cy="185421"/>
            </a:xfrm>
            <a:custGeom>
              <a:rect b="b" l="l" r="r" t="t"/>
              <a:pathLst>
                <a:path extrusionOk="0" h="6481" w="5676">
                  <a:moveTo>
                    <a:pt x="132" y="1"/>
                  </a:moveTo>
                  <a:cubicBezTo>
                    <a:pt x="76" y="600"/>
                    <a:pt x="38" y="1199"/>
                    <a:pt x="1" y="1798"/>
                  </a:cubicBezTo>
                  <a:cubicBezTo>
                    <a:pt x="1518" y="3222"/>
                    <a:pt x="3053" y="4645"/>
                    <a:pt x="4645" y="6012"/>
                  </a:cubicBezTo>
                  <a:cubicBezTo>
                    <a:pt x="4814" y="6180"/>
                    <a:pt x="5020" y="6330"/>
                    <a:pt x="5263" y="6424"/>
                  </a:cubicBezTo>
                  <a:cubicBezTo>
                    <a:pt x="5357" y="6461"/>
                    <a:pt x="5469" y="6480"/>
                    <a:pt x="5581" y="6480"/>
                  </a:cubicBezTo>
                  <a:cubicBezTo>
                    <a:pt x="5619" y="5862"/>
                    <a:pt x="5638" y="5244"/>
                    <a:pt x="5675" y="4626"/>
                  </a:cubicBezTo>
                  <a:cubicBezTo>
                    <a:pt x="4158" y="3315"/>
                    <a:pt x="2641" y="2004"/>
                    <a:pt x="1143" y="694"/>
                  </a:cubicBezTo>
                  <a:lnTo>
                    <a:pt x="1125" y="694"/>
                  </a:lnTo>
                  <a:cubicBezTo>
                    <a:pt x="956" y="525"/>
                    <a:pt x="787" y="357"/>
                    <a:pt x="581" y="207"/>
                  </a:cubicBezTo>
                  <a:cubicBezTo>
                    <a:pt x="450" y="94"/>
                    <a:pt x="301" y="38"/>
                    <a:pt x="132"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0"/>
            <p:cNvSpPr/>
            <p:nvPr/>
          </p:nvSpPr>
          <p:spPr>
            <a:xfrm>
              <a:off x="1826474" y="3648494"/>
              <a:ext cx="162362" cy="185393"/>
            </a:xfrm>
            <a:custGeom>
              <a:rect b="b" l="l" r="r" t="t"/>
              <a:pathLst>
                <a:path extrusionOk="0" h="6480" w="5675">
                  <a:moveTo>
                    <a:pt x="113" y="0"/>
                  </a:moveTo>
                  <a:cubicBezTo>
                    <a:pt x="75" y="600"/>
                    <a:pt x="38" y="1199"/>
                    <a:pt x="0" y="1798"/>
                  </a:cubicBezTo>
                  <a:cubicBezTo>
                    <a:pt x="1517" y="3221"/>
                    <a:pt x="3053" y="4644"/>
                    <a:pt x="4626" y="6011"/>
                  </a:cubicBezTo>
                  <a:cubicBezTo>
                    <a:pt x="4813" y="6180"/>
                    <a:pt x="5019" y="6330"/>
                    <a:pt x="5244" y="6423"/>
                  </a:cubicBezTo>
                  <a:cubicBezTo>
                    <a:pt x="5356" y="6461"/>
                    <a:pt x="5468" y="6480"/>
                    <a:pt x="5562" y="6480"/>
                  </a:cubicBezTo>
                  <a:cubicBezTo>
                    <a:pt x="5600" y="5862"/>
                    <a:pt x="5637" y="5244"/>
                    <a:pt x="5674" y="4626"/>
                  </a:cubicBezTo>
                  <a:cubicBezTo>
                    <a:pt x="4158" y="3315"/>
                    <a:pt x="2641" y="1985"/>
                    <a:pt x="1124" y="693"/>
                  </a:cubicBezTo>
                  <a:lnTo>
                    <a:pt x="1124" y="674"/>
                  </a:lnTo>
                  <a:cubicBezTo>
                    <a:pt x="937" y="525"/>
                    <a:pt x="768" y="356"/>
                    <a:pt x="581" y="206"/>
                  </a:cubicBezTo>
                  <a:cubicBezTo>
                    <a:pt x="431" y="94"/>
                    <a:pt x="281" y="38"/>
                    <a:pt x="113"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0"/>
            <p:cNvSpPr/>
            <p:nvPr/>
          </p:nvSpPr>
          <p:spPr>
            <a:xfrm>
              <a:off x="2015586" y="3675817"/>
              <a:ext cx="5922" cy="10729"/>
            </a:xfrm>
            <a:custGeom>
              <a:rect b="b" l="l" r="r" t="t"/>
              <a:pathLst>
                <a:path extrusionOk="0" h="375" w="207">
                  <a:moveTo>
                    <a:pt x="207" y="0"/>
                  </a:moveTo>
                  <a:lnTo>
                    <a:pt x="207" y="0"/>
                  </a:lnTo>
                  <a:cubicBezTo>
                    <a:pt x="132" y="131"/>
                    <a:pt x="57" y="244"/>
                    <a:pt x="1" y="375"/>
                  </a:cubicBezTo>
                  <a:cubicBezTo>
                    <a:pt x="113" y="281"/>
                    <a:pt x="188" y="150"/>
                    <a:pt x="207"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0"/>
            <p:cNvSpPr/>
            <p:nvPr/>
          </p:nvSpPr>
          <p:spPr>
            <a:xfrm>
              <a:off x="1475000" y="3774636"/>
              <a:ext cx="132378" cy="186423"/>
            </a:xfrm>
            <a:custGeom>
              <a:rect b="b" l="l" r="r" t="t"/>
              <a:pathLst>
                <a:path extrusionOk="0" h="6516" w="4627">
                  <a:moveTo>
                    <a:pt x="866" y="1"/>
                  </a:moveTo>
                  <a:cubicBezTo>
                    <a:pt x="705" y="1"/>
                    <a:pt x="544" y="53"/>
                    <a:pt x="413" y="161"/>
                  </a:cubicBezTo>
                  <a:cubicBezTo>
                    <a:pt x="94" y="385"/>
                    <a:pt x="1" y="797"/>
                    <a:pt x="169" y="1153"/>
                  </a:cubicBezTo>
                  <a:cubicBezTo>
                    <a:pt x="207" y="1209"/>
                    <a:pt x="244" y="1265"/>
                    <a:pt x="263" y="1322"/>
                  </a:cubicBezTo>
                  <a:cubicBezTo>
                    <a:pt x="525" y="1771"/>
                    <a:pt x="768" y="2202"/>
                    <a:pt x="1012" y="2651"/>
                  </a:cubicBezTo>
                  <a:cubicBezTo>
                    <a:pt x="1574" y="3644"/>
                    <a:pt x="2117" y="4617"/>
                    <a:pt x="2660" y="5610"/>
                  </a:cubicBezTo>
                  <a:cubicBezTo>
                    <a:pt x="2791" y="5853"/>
                    <a:pt x="2941" y="6078"/>
                    <a:pt x="3128" y="6265"/>
                  </a:cubicBezTo>
                  <a:cubicBezTo>
                    <a:pt x="3295" y="6432"/>
                    <a:pt x="3515" y="6516"/>
                    <a:pt x="3739" y="6516"/>
                  </a:cubicBezTo>
                  <a:cubicBezTo>
                    <a:pt x="3868" y="6516"/>
                    <a:pt x="3998" y="6488"/>
                    <a:pt x="4120" y="6434"/>
                  </a:cubicBezTo>
                  <a:cubicBezTo>
                    <a:pt x="4420" y="6303"/>
                    <a:pt x="4626" y="5985"/>
                    <a:pt x="4607" y="5647"/>
                  </a:cubicBezTo>
                  <a:cubicBezTo>
                    <a:pt x="4607" y="5441"/>
                    <a:pt x="4532" y="5235"/>
                    <a:pt x="4420" y="5048"/>
                  </a:cubicBezTo>
                  <a:cubicBezTo>
                    <a:pt x="4214" y="4711"/>
                    <a:pt x="4008" y="4355"/>
                    <a:pt x="3802" y="4018"/>
                  </a:cubicBezTo>
                  <a:cubicBezTo>
                    <a:pt x="3165" y="2970"/>
                    <a:pt x="2547" y="1921"/>
                    <a:pt x="1911" y="891"/>
                  </a:cubicBezTo>
                  <a:cubicBezTo>
                    <a:pt x="1780" y="666"/>
                    <a:pt x="1611" y="441"/>
                    <a:pt x="1424" y="254"/>
                  </a:cubicBezTo>
                  <a:cubicBezTo>
                    <a:pt x="1277" y="86"/>
                    <a:pt x="1071" y="1"/>
                    <a:pt x="866"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0"/>
            <p:cNvSpPr/>
            <p:nvPr/>
          </p:nvSpPr>
          <p:spPr>
            <a:xfrm>
              <a:off x="1209270" y="3764193"/>
              <a:ext cx="142535" cy="175637"/>
            </a:xfrm>
            <a:custGeom>
              <a:rect b="b" l="l" r="r" t="t"/>
              <a:pathLst>
                <a:path extrusionOk="0" h="6139" w="4982">
                  <a:moveTo>
                    <a:pt x="930" y="0"/>
                  </a:moveTo>
                  <a:cubicBezTo>
                    <a:pt x="703" y="0"/>
                    <a:pt x="477" y="94"/>
                    <a:pt x="319" y="282"/>
                  </a:cubicBezTo>
                  <a:cubicBezTo>
                    <a:pt x="0" y="600"/>
                    <a:pt x="38" y="1125"/>
                    <a:pt x="375" y="1406"/>
                  </a:cubicBezTo>
                  <a:cubicBezTo>
                    <a:pt x="880" y="1949"/>
                    <a:pt x="1311" y="2567"/>
                    <a:pt x="1667" y="3203"/>
                  </a:cubicBezTo>
                  <a:cubicBezTo>
                    <a:pt x="2154" y="3990"/>
                    <a:pt x="2678" y="4758"/>
                    <a:pt x="3202" y="5526"/>
                  </a:cubicBezTo>
                  <a:cubicBezTo>
                    <a:pt x="3296" y="5694"/>
                    <a:pt x="3427" y="5863"/>
                    <a:pt x="3596" y="5975"/>
                  </a:cubicBezTo>
                  <a:cubicBezTo>
                    <a:pt x="3755" y="6088"/>
                    <a:pt x="3931" y="6139"/>
                    <a:pt x="4102" y="6139"/>
                  </a:cubicBezTo>
                  <a:cubicBezTo>
                    <a:pt x="4557" y="6139"/>
                    <a:pt x="4981" y="5780"/>
                    <a:pt x="4981" y="5263"/>
                  </a:cubicBezTo>
                  <a:cubicBezTo>
                    <a:pt x="4963" y="5039"/>
                    <a:pt x="4888" y="4833"/>
                    <a:pt x="4757" y="4645"/>
                  </a:cubicBezTo>
                  <a:cubicBezTo>
                    <a:pt x="3858" y="3335"/>
                    <a:pt x="2978" y="2005"/>
                    <a:pt x="1985" y="750"/>
                  </a:cubicBezTo>
                  <a:cubicBezTo>
                    <a:pt x="1835" y="563"/>
                    <a:pt x="1667" y="394"/>
                    <a:pt x="1498" y="226"/>
                  </a:cubicBezTo>
                  <a:cubicBezTo>
                    <a:pt x="1339" y="76"/>
                    <a:pt x="1134" y="0"/>
                    <a:pt x="930"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0"/>
            <p:cNvSpPr/>
            <p:nvPr/>
          </p:nvSpPr>
          <p:spPr>
            <a:xfrm>
              <a:off x="1595019" y="3780043"/>
              <a:ext cx="142535" cy="177067"/>
            </a:xfrm>
            <a:custGeom>
              <a:rect b="b" l="l" r="r" t="t"/>
              <a:pathLst>
                <a:path extrusionOk="0" h="6189" w="4982">
                  <a:moveTo>
                    <a:pt x="803" y="0"/>
                  </a:moveTo>
                  <a:cubicBezTo>
                    <a:pt x="683" y="0"/>
                    <a:pt x="563" y="27"/>
                    <a:pt x="450" y="84"/>
                  </a:cubicBezTo>
                  <a:cubicBezTo>
                    <a:pt x="169" y="234"/>
                    <a:pt x="0" y="571"/>
                    <a:pt x="57" y="889"/>
                  </a:cubicBezTo>
                  <a:cubicBezTo>
                    <a:pt x="75" y="1058"/>
                    <a:pt x="131" y="1226"/>
                    <a:pt x="225" y="1357"/>
                  </a:cubicBezTo>
                  <a:cubicBezTo>
                    <a:pt x="1105" y="2893"/>
                    <a:pt x="2191" y="4297"/>
                    <a:pt x="3184" y="5777"/>
                  </a:cubicBezTo>
                  <a:cubicBezTo>
                    <a:pt x="3352" y="6020"/>
                    <a:pt x="3633" y="6170"/>
                    <a:pt x="3933" y="6189"/>
                  </a:cubicBezTo>
                  <a:cubicBezTo>
                    <a:pt x="3989" y="6170"/>
                    <a:pt x="4045" y="6170"/>
                    <a:pt x="4102" y="6151"/>
                  </a:cubicBezTo>
                  <a:cubicBezTo>
                    <a:pt x="4701" y="6039"/>
                    <a:pt x="4982" y="5365"/>
                    <a:pt x="4663" y="4840"/>
                  </a:cubicBezTo>
                  <a:cubicBezTo>
                    <a:pt x="4420" y="4428"/>
                    <a:pt x="4158" y="4016"/>
                    <a:pt x="3858" y="3623"/>
                  </a:cubicBezTo>
                  <a:cubicBezTo>
                    <a:pt x="3090" y="2537"/>
                    <a:pt x="2229" y="1526"/>
                    <a:pt x="1517" y="402"/>
                  </a:cubicBezTo>
                  <a:cubicBezTo>
                    <a:pt x="1461" y="327"/>
                    <a:pt x="1405" y="252"/>
                    <a:pt x="1349" y="215"/>
                  </a:cubicBezTo>
                  <a:cubicBezTo>
                    <a:pt x="1197" y="75"/>
                    <a:pt x="1001" y="0"/>
                    <a:pt x="803"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0"/>
            <p:cNvSpPr/>
            <p:nvPr/>
          </p:nvSpPr>
          <p:spPr>
            <a:xfrm>
              <a:off x="1377354" y="3533740"/>
              <a:ext cx="218781" cy="85487"/>
            </a:xfrm>
            <a:custGeom>
              <a:rect b="b" l="l" r="r" t="t"/>
              <a:pathLst>
                <a:path extrusionOk="0" h="2988" w="7647">
                  <a:moveTo>
                    <a:pt x="1096" y="1"/>
                  </a:moveTo>
                  <a:cubicBezTo>
                    <a:pt x="305" y="1"/>
                    <a:pt x="1" y="1215"/>
                    <a:pt x="867" y="1521"/>
                  </a:cubicBezTo>
                  <a:cubicBezTo>
                    <a:pt x="1148" y="1633"/>
                    <a:pt x="1410" y="1727"/>
                    <a:pt x="1691" y="1802"/>
                  </a:cubicBezTo>
                  <a:cubicBezTo>
                    <a:pt x="3133" y="2214"/>
                    <a:pt x="4612" y="2457"/>
                    <a:pt x="6054" y="2925"/>
                  </a:cubicBezTo>
                  <a:cubicBezTo>
                    <a:pt x="6129" y="2944"/>
                    <a:pt x="6223" y="2963"/>
                    <a:pt x="6316" y="2981"/>
                  </a:cubicBezTo>
                  <a:cubicBezTo>
                    <a:pt x="6354" y="2985"/>
                    <a:pt x="6391" y="2988"/>
                    <a:pt x="6427" y="2988"/>
                  </a:cubicBezTo>
                  <a:cubicBezTo>
                    <a:pt x="7352" y="2988"/>
                    <a:pt x="7647" y="1638"/>
                    <a:pt x="6709" y="1296"/>
                  </a:cubicBezTo>
                  <a:cubicBezTo>
                    <a:pt x="6241" y="1090"/>
                    <a:pt x="5736" y="940"/>
                    <a:pt x="5230" y="828"/>
                  </a:cubicBezTo>
                  <a:cubicBezTo>
                    <a:pt x="3938" y="566"/>
                    <a:pt x="2627" y="378"/>
                    <a:pt x="1354" y="41"/>
                  </a:cubicBezTo>
                  <a:cubicBezTo>
                    <a:pt x="1263" y="13"/>
                    <a:pt x="1177" y="1"/>
                    <a:pt x="1096"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0"/>
            <p:cNvSpPr/>
            <p:nvPr/>
          </p:nvSpPr>
          <p:spPr>
            <a:xfrm>
              <a:off x="2221320" y="4188537"/>
              <a:ext cx="102910" cy="140933"/>
            </a:xfrm>
            <a:custGeom>
              <a:rect b="b" l="l" r="r" t="t"/>
              <a:pathLst>
                <a:path extrusionOk="0" h="4926" w="3597">
                  <a:moveTo>
                    <a:pt x="2772" y="1"/>
                  </a:moveTo>
                  <a:cubicBezTo>
                    <a:pt x="1873" y="1031"/>
                    <a:pt x="937" y="2004"/>
                    <a:pt x="1" y="2997"/>
                  </a:cubicBezTo>
                  <a:cubicBezTo>
                    <a:pt x="151" y="3371"/>
                    <a:pt x="282" y="3746"/>
                    <a:pt x="394" y="4120"/>
                  </a:cubicBezTo>
                  <a:cubicBezTo>
                    <a:pt x="469" y="4383"/>
                    <a:pt x="544" y="4645"/>
                    <a:pt x="656" y="4926"/>
                  </a:cubicBezTo>
                  <a:cubicBezTo>
                    <a:pt x="806" y="4795"/>
                    <a:pt x="956" y="4645"/>
                    <a:pt x="1087" y="4495"/>
                  </a:cubicBezTo>
                  <a:cubicBezTo>
                    <a:pt x="1948" y="3540"/>
                    <a:pt x="2791" y="2566"/>
                    <a:pt x="3596" y="1555"/>
                  </a:cubicBezTo>
                  <a:cubicBezTo>
                    <a:pt x="3559" y="1499"/>
                    <a:pt x="3540" y="1443"/>
                    <a:pt x="3521" y="1386"/>
                  </a:cubicBezTo>
                  <a:cubicBezTo>
                    <a:pt x="3278" y="918"/>
                    <a:pt x="3035" y="450"/>
                    <a:pt x="2772"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0"/>
            <p:cNvSpPr/>
            <p:nvPr/>
          </p:nvSpPr>
          <p:spPr>
            <a:xfrm>
              <a:off x="1364623" y="3361279"/>
              <a:ext cx="137729" cy="128316"/>
            </a:xfrm>
            <a:custGeom>
              <a:rect b="b" l="l" r="r" t="t"/>
              <a:pathLst>
                <a:path extrusionOk="0" h="4485" w="4814">
                  <a:moveTo>
                    <a:pt x="857" y="1"/>
                  </a:moveTo>
                  <a:cubicBezTo>
                    <a:pt x="663" y="1"/>
                    <a:pt x="470" y="76"/>
                    <a:pt x="319" y="227"/>
                  </a:cubicBezTo>
                  <a:cubicBezTo>
                    <a:pt x="38" y="489"/>
                    <a:pt x="1" y="919"/>
                    <a:pt x="207" y="1238"/>
                  </a:cubicBezTo>
                  <a:cubicBezTo>
                    <a:pt x="301" y="1369"/>
                    <a:pt x="413" y="1500"/>
                    <a:pt x="544" y="1612"/>
                  </a:cubicBezTo>
                  <a:cubicBezTo>
                    <a:pt x="1405" y="2455"/>
                    <a:pt x="2286" y="3279"/>
                    <a:pt x="3166" y="4122"/>
                  </a:cubicBezTo>
                  <a:cubicBezTo>
                    <a:pt x="3334" y="4290"/>
                    <a:pt x="3559" y="4403"/>
                    <a:pt x="3784" y="4459"/>
                  </a:cubicBezTo>
                  <a:cubicBezTo>
                    <a:pt x="3856" y="4476"/>
                    <a:pt x="3927" y="4485"/>
                    <a:pt x="3996" y="4485"/>
                  </a:cubicBezTo>
                  <a:cubicBezTo>
                    <a:pt x="4444" y="4485"/>
                    <a:pt x="4795" y="4128"/>
                    <a:pt x="4795" y="3560"/>
                  </a:cubicBezTo>
                  <a:cubicBezTo>
                    <a:pt x="4814" y="3279"/>
                    <a:pt x="4608" y="3017"/>
                    <a:pt x="4364" y="2773"/>
                  </a:cubicBezTo>
                  <a:cubicBezTo>
                    <a:pt x="3615" y="2080"/>
                    <a:pt x="2847" y="1444"/>
                    <a:pt x="2061" y="807"/>
                  </a:cubicBezTo>
                  <a:cubicBezTo>
                    <a:pt x="1817" y="601"/>
                    <a:pt x="1593" y="376"/>
                    <a:pt x="1331" y="170"/>
                  </a:cubicBezTo>
                  <a:cubicBezTo>
                    <a:pt x="1191" y="57"/>
                    <a:pt x="1024" y="1"/>
                    <a:pt x="857"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0"/>
            <p:cNvSpPr/>
            <p:nvPr/>
          </p:nvSpPr>
          <p:spPr>
            <a:xfrm>
              <a:off x="1521091" y="3665088"/>
              <a:ext cx="172003" cy="52557"/>
            </a:xfrm>
            <a:custGeom>
              <a:rect b="b" l="l" r="r" t="t"/>
              <a:pathLst>
                <a:path extrusionOk="0" h="1837" w="6012">
                  <a:moveTo>
                    <a:pt x="1105" y="1"/>
                  </a:moveTo>
                  <a:cubicBezTo>
                    <a:pt x="487" y="1"/>
                    <a:pt x="94" y="263"/>
                    <a:pt x="56" y="731"/>
                  </a:cubicBezTo>
                  <a:cubicBezTo>
                    <a:pt x="0" y="1199"/>
                    <a:pt x="356" y="1555"/>
                    <a:pt x="955" y="1611"/>
                  </a:cubicBezTo>
                  <a:cubicBezTo>
                    <a:pt x="1835" y="1686"/>
                    <a:pt x="2715" y="1742"/>
                    <a:pt x="3577" y="1799"/>
                  </a:cubicBezTo>
                  <a:cubicBezTo>
                    <a:pt x="4026" y="1817"/>
                    <a:pt x="4457" y="1836"/>
                    <a:pt x="4906" y="1836"/>
                  </a:cubicBezTo>
                  <a:cubicBezTo>
                    <a:pt x="4924" y="1836"/>
                    <a:pt x="4941" y="1837"/>
                    <a:pt x="4958" y="1837"/>
                  </a:cubicBezTo>
                  <a:cubicBezTo>
                    <a:pt x="5583" y="1837"/>
                    <a:pt x="5974" y="1503"/>
                    <a:pt x="5993" y="975"/>
                  </a:cubicBezTo>
                  <a:cubicBezTo>
                    <a:pt x="6011" y="450"/>
                    <a:pt x="5599" y="94"/>
                    <a:pt x="4944" y="57"/>
                  </a:cubicBezTo>
                  <a:lnTo>
                    <a:pt x="3015" y="57"/>
                  </a:lnTo>
                  <a:lnTo>
                    <a:pt x="3015" y="1"/>
                  </a:lnTo>
                  <a:cubicBezTo>
                    <a:pt x="2591" y="1"/>
                    <a:pt x="2166" y="9"/>
                    <a:pt x="1742" y="9"/>
                  </a:cubicBezTo>
                  <a:cubicBezTo>
                    <a:pt x="1529" y="9"/>
                    <a:pt x="1317" y="7"/>
                    <a:pt x="1105"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0"/>
            <p:cNvSpPr/>
            <p:nvPr/>
          </p:nvSpPr>
          <p:spPr>
            <a:xfrm>
              <a:off x="2085766" y="4009581"/>
              <a:ext cx="86288" cy="122737"/>
            </a:xfrm>
            <a:custGeom>
              <a:rect b="b" l="l" r="r" t="t"/>
              <a:pathLst>
                <a:path extrusionOk="0" h="4290" w="3016">
                  <a:moveTo>
                    <a:pt x="1705" y="1"/>
                  </a:moveTo>
                  <a:cubicBezTo>
                    <a:pt x="1668" y="76"/>
                    <a:pt x="1630" y="132"/>
                    <a:pt x="1593" y="207"/>
                  </a:cubicBezTo>
                  <a:cubicBezTo>
                    <a:pt x="1293" y="750"/>
                    <a:pt x="993" y="1293"/>
                    <a:pt x="694" y="1836"/>
                  </a:cubicBezTo>
                  <a:cubicBezTo>
                    <a:pt x="544" y="2117"/>
                    <a:pt x="394" y="2379"/>
                    <a:pt x="244" y="2641"/>
                  </a:cubicBezTo>
                  <a:cubicBezTo>
                    <a:pt x="170" y="2772"/>
                    <a:pt x="76" y="2922"/>
                    <a:pt x="1" y="3072"/>
                  </a:cubicBezTo>
                  <a:cubicBezTo>
                    <a:pt x="38" y="3091"/>
                    <a:pt x="76" y="3128"/>
                    <a:pt x="113" y="3147"/>
                  </a:cubicBezTo>
                  <a:cubicBezTo>
                    <a:pt x="544" y="3522"/>
                    <a:pt x="956" y="3896"/>
                    <a:pt x="1368" y="4289"/>
                  </a:cubicBezTo>
                  <a:cubicBezTo>
                    <a:pt x="1405" y="4214"/>
                    <a:pt x="1462" y="4121"/>
                    <a:pt x="1499" y="4027"/>
                  </a:cubicBezTo>
                  <a:cubicBezTo>
                    <a:pt x="1986" y="3035"/>
                    <a:pt x="2473" y="2042"/>
                    <a:pt x="2979" y="1050"/>
                  </a:cubicBezTo>
                  <a:cubicBezTo>
                    <a:pt x="2997" y="1012"/>
                    <a:pt x="2997" y="975"/>
                    <a:pt x="3016" y="937"/>
                  </a:cubicBezTo>
                  <a:cubicBezTo>
                    <a:pt x="2585" y="619"/>
                    <a:pt x="2155" y="301"/>
                    <a:pt x="1705"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0"/>
            <p:cNvSpPr/>
            <p:nvPr/>
          </p:nvSpPr>
          <p:spPr>
            <a:xfrm>
              <a:off x="1289636" y="4194430"/>
              <a:ext cx="137185" cy="83598"/>
            </a:xfrm>
            <a:custGeom>
              <a:rect b="b" l="l" r="r" t="t"/>
              <a:pathLst>
                <a:path extrusionOk="0" h="2922" w="4795">
                  <a:moveTo>
                    <a:pt x="1330" y="1"/>
                  </a:moveTo>
                  <a:cubicBezTo>
                    <a:pt x="880" y="375"/>
                    <a:pt x="431" y="787"/>
                    <a:pt x="0" y="1180"/>
                  </a:cubicBezTo>
                  <a:cubicBezTo>
                    <a:pt x="337" y="1368"/>
                    <a:pt x="674" y="1555"/>
                    <a:pt x="1030" y="1742"/>
                  </a:cubicBezTo>
                  <a:cubicBezTo>
                    <a:pt x="1817" y="2135"/>
                    <a:pt x="2622" y="2566"/>
                    <a:pt x="3352" y="2922"/>
                  </a:cubicBezTo>
                  <a:cubicBezTo>
                    <a:pt x="3820" y="2566"/>
                    <a:pt x="4307" y="2248"/>
                    <a:pt x="4794" y="1929"/>
                  </a:cubicBezTo>
                  <a:cubicBezTo>
                    <a:pt x="4569" y="1798"/>
                    <a:pt x="4345" y="1667"/>
                    <a:pt x="4120" y="1555"/>
                  </a:cubicBezTo>
                  <a:cubicBezTo>
                    <a:pt x="3184" y="1049"/>
                    <a:pt x="2247" y="544"/>
                    <a:pt x="1330"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0"/>
            <p:cNvSpPr/>
            <p:nvPr/>
          </p:nvSpPr>
          <p:spPr>
            <a:xfrm>
              <a:off x="1616448" y="4007979"/>
              <a:ext cx="168255" cy="73985"/>
            </a:xfrm>
            <a:custGeom>
              <a:rect b="b" l="l" r="r" t="t"/>
              <a:pathLst>
                <a:path extrusionOk="0" h="2586" w="5881">
                  <a:moveTo>
                    <a:pt x="2004" y="1"/>
                  </a:moveTo>
                  <a:cubicBezTo>
                    <a:pt x="1349" y="394"/>
                    <a:pt x="693" y="731"/>
                    <a:pt x="0" y="1049"/>
                  </a:cubicBezTo>
                  <a:cubicBezTo>
                    <a:pt x="57" y="1068"/>
                    <a:pt x="94" y="1087"/>
                    <a:pt x="150" y="1106"/>
                  </a:cubicBezTo>
                  <a:cubicBezTo>
                    <a:pt x="263" y="1162"/>
                    <a:pt x="375" y="1199"/>
                    <a:pt x="469" y="1237"/>
                  </a:cubicBezTo>
                  <a:cubicBezTo>
                    <a:pt x="899" y="1387"/>
                    <a:pt x="1311" y="1536"/>
                    <a:pt x="1723" y="1667"/>
                  </a:cubicBezTo>
                  <a:cubicBezTo>
                    <a:pt x="2660" y="1986"/>
                    <a:pt x="3596" y="2323"/>
                    <a:pt x="4457" y="2585"/>
                  </a:cubicBezTo>
                  <a:cubicBezTo>
                    <a:pt x="4944" y="2229"/>
                    <a:pt x="5412" y="1873"/>
                    <a:pt x="5881" y="1499"/>
                  </a:cubicBezTo>
                  <a:cubicBezTo>
                    <a:pt x="5862" y="1480"/>
                    <a:pt x="5824" y="1461"/>
                    <a:pt x="5787" y="1443"/>
                  </a:cubicBezTo>
                  <a:cubicBezTo>
                    <a:pt x="5450" y="1293"/>
                    <a:pt x="5113" y="1162"/>
                    <a:pt x="4757" y="1049"/>
                  </a:cubicBezTo>
                  <a:cubicBezTo>
                    <a:pt x="3821" y="712"/>
                    <a:pt x="2922" y="375"/>
                    <a:pt x="2004"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0"/>
            <p:cNvSpPr/>
            <p:nvPr/>
          </p:nvSpPr>
          <p:spPr>
            <a:xfrm>
              <a:off x="1498031" y="4066372"/>
              <a:ext cx="164508" cy="90064"/>
            </a:xfrm>
            <a:custGeom>
              <a:rect b="b" l="l" r="r" t="t"/>
              <a:pathLst>
                <a:path extrusionOk="0" h="3148" w="5750">
                  <a:moveTo>
                    <a:pt x="1874" y="1"/>
                  </a:moveTo>
                  <a:lnTo>
                    <a:pt x="1555" y="132"/>
                  </a:lnTo>
                  <a:cubicBezTo>
                    <a:pt x="1031" y="338"/>
                    <a:pt x="506" y="563"/>
                    <a:pt x="1" y="787"/>
                  </a:cubicBezTo>
                  <a:cubicBezTo>
                    <a:pt x="132" y="919"/>
                    <a:pt x="282" y="1031"/>
                    <a:pt x="450" y="1125"/>
                  </a:cubicBezTo>
                  <a:cubicBezTo>
                    <a:pt x="544" y="1199"/>
                    <a:pt x="638" y="1237"/>
                    <a:pt x="750" y="1312"/>
                  </a:cubicBezTo>
                  <a:cubicBezTo>
                    <a:pt x="1124" y="1518"/>
                    <a:pt x="1518" y="1743"/>
                    <a:pt x="1892" y="1949"/>
                  </a:cubicBezTo>
                  <a:cubicBezTo>
                    <a:pt x="2641" y="2361"/>
                    <a:pt x="3372" y="2773"/>
                    <a:pt x="4065" y="3147"/>
                  </a:cubicBezTo>
                  <a:cubicBezTo>
                    <a:pt x="4645" y="2885"/>
                    <a:pt x="5188" y="2604"/>
                    <a:pt x="5750" y="2323"/>
                  </a:cubicBezTo>
                  <a:cubicBezTo>
                    <a:pt x="5506" y="2155"/>
                    <a:pt x="5244" y="2005"/>
                    <a:pt x="5001" y="1855"/>
                  </a:cubicBezTo>
                  <a:cubicBezTo>
                    <a:pt x="3933" y="1256"/>
                    <a:pt x="2903" y="638"/>
                    <a:pt x="1874"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0"/>
            <p:cNvSpPr/>
            <p:nvPr/>
          </p:nvSpPr>
          <p:spPr>
            <a:xfrm>
              <a:off x="1391430" y="4118356"/>
              <a:ext cx="160216" cy="91094"/>
            </a:xfrm>
            <a:custGeom>
              <a:rect b="b" l="l" r="r" t="t"/>
              <a:pathLst>
                <a:path extrusionOk="0" h="3184" w="5600">
                  <a:moveTo>
                    <a:pt x="1629" y="0"/>
                  </a:moveTo>
                  <a:cubicBezTo>
                    <a:pt x="1217" y="206"/>
                    <a:pt x="824" y="450"/>
                    <a:pt x="431" y="693"/>
                  </a:cubicBezTo>
                  <a:cubicBezTo>
                    <a:pt x="281" y="787"/>
                    <a:pt x="131" y="881"/>
                    <a:pt x="0" y="974"/>
                  </a:cubicBezTo>
                  <a:cubicBezTo>
                    <a:pt x="94" y="1049"/>
                    <a:pt x="188" y="1124"/>
                    <a:pt x="281" y="1180"/>
                  </a:cubicBezTo>
                  <a:cubicBezTo>
                    <a:pt x="375" y="1236"/>
                    <a:pt x="487" y="1293"/>
                    <a:pt x="581" y="1349"/>
                  </a:cubicBezTo>
                  <a:cubicBezTo>
                    <a:pt x="955" y="1573"/>
                    <a:pt x="1349" y="1798"/>
                    <a:pt x="1723" y="2004"/>
                  </a:cubicBezTo>
                  <a:cubicBezTo>
                    <a:pt x="2453" y="2397"/>
                    <a:pt x="3184" y="2809"/>
                    <a:pt x="3877" y="3184"/>
                  </a:cubicBezTo>
                  <a:cubicBezTo>
                    <a:pt x="4457" y="2922"/>
                    <a:pt x="5019" y="2641"/>
                    <a:pt x="5600" y="2379"/>
                  </a:cubicBezTo>
                  <a:cubicBezTo>
                    <a:pt x="5337" y="2210"/>
                    <a:pt x="5094" y="2060"/>
                    <a:pt x="4832" y="1911"/>
                  </a:cubicBezTo>
                  <a:cubicBezTo>
                    <a:pt x="3746" y="1293"/>
                    <a:pt x="2678" y="656"/>
                    <a:pt x="1629"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0"/>
            <p:cNvSpPr/>
            <p:nvPr/>
          </p:nvSpPr>
          <p:spPr>
            <a:xfrm>
              <a:off x="2158121" y="4087286"/>
              <a:ext cx="99677" cy="123795"/>
            </a:xfrm>
            <a:custGeom>
              <a:rect b="b" l="l" r="r" t="t"/>
              <a:pathLst>
                <a:path extrusionOk="0" h="4327" w="3484">
                  <a:moveTo>
                    <a:pt x="2435" y="0"/>
                  </a:moveTo>
                  <a:cubicBezTo>
                    <a:pt x="1611" y="955"/>
                    <a:pt x="805" y="1892"/>
                    <a:pt x="0" y="2847"/>
                  </a:cubicBezTo>
                  <a:cubicBezTo>
                    <a:pt x="393" y="3315"/>
                    <a:pt x="749" y="3802"/>
                    <a:pt x="1086" y="4326"/>
                  </a:cubicBezTo>
                  <a:cubicBezTo>
                    <a:pt x="1161" y="4251"/>
                    <a:pt x="1217" y="4158"/>
                    <a:pt x="1292" y="4064"/>
                  </a:cubicBezTo>
                  <a:cubicBezTo>
                    <a:pt x="2023" y="3146"/>
                    <a:pt x="2753" y="2229"/>
                    <a:pt x="3483" y="1292"/>
                  </a:cubicBezTo>
                  <a:cubicBezTo>
                    <a:pt x="3240" y="974"/>
                    <a:pt x="2996" y="656"/>
                    <a:pt x="2734" y="356"/>
                  </a:cubicBezTo>
                  <a:cubicBezTo>
                    <a:pt x="2641" y="244"/>
                    <a:pt x="2528" y="131"/>
                    <a:pt x="2435"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0"/>
            <p:cNvSpPr/>
            <p:nvPr/>
          </p:nvSpPr>
          <p:spPr>
            <a:xfrm>
              <a:off x="1604117" y="3327519"/>
              <a:ext cx="62198" cy="143966"/>
            </a:xfrm>
            <a:custGeom>
              <a:rect b="b" l="l" r="r" t="t"/>
              <a:pathLst>
                <a:path extrusionOk="0" h="5032" w="2174">
                  <a:moveTo>
                    <a:pt x="1375" y="1"/>
                  </a:moveTo>
                  <a:cubicBezTo>
                    <a:pt x="969" y="1"/>
                    <a:pt x="671" y="227"/>
                    <a:pt x="563" y="695"/>
                  </a:cubicBezTo>
                  <a:cubicBezTo>
                    <a:pt x="319" y="1781"/>
                    <a:pt x="151" y="2867"/>
                    <a:pt x="19" y="3972"/>
                  </a:cubicBezTo>
                  <a:cubicBezTo>
                    <a:pt x="1" y="4197"/>
                    <a:pt x="38" y="4422"/>
                    <a:pt x="151" y="4609"/>
                  </a:cubicBezTo>
                  <a:cubicBezTo>
                    <a:pt x="297" y="4870"/>
                    <a:pt x="587" y="5031"/>
                    <a:pt x="882" y="5031"/>
                  </a:cubicBezTo>
                  <a:cubicBezTo>
                    <a:pt x="925" y="5031"/>
                    <a:pt x="969" y="5028"/>
                    <a:pt x="1012" y="5021"/>
                  </a:cubicBezTo>
                  <a:cubicBezTo>
                    <a:pt x="1386" y="4965"/>
                    <a:pt x="1705" y="4684"/>
                    <a:pt x="1761" y="4290"/>
                  </a:cubicBezTo>
                  <a:cubicBezTo>
                    <a:pt x="1798" y="4010"/>
                    <a:pt x="1798" y="3729"/>
                    <a:pt x="1836" y="3448"/>
                  </a:cubicBezTo>
                  <a:cubicBezTo>
                    <a:pt x="1930" y="2624"/>
                    <a:pt x="2023" y="1800"/>
                    <a:pt x="2117" y="976"/>
                  </a:cubicBezTo>
                  <a:cubicBezTo>
                    <a:pt x="2173" y="414"/>
                    <a:pt x="1892" y="39"/>
                    <a:pt x="1424" y="2"/>
                  </a:cubicBezTo>
                  <a:cubicBezTo>
                    <a:pt x="1407" y="1"/>
                    <a:pt x="1391" y="1"/>
                    <a:pt x="1375"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0"/>
            <p:cNvSpPr/>
            <p:nvPr/>
          </p:nvSpPr>
          <p:spPr>
            <a:xfrm>
              <a:off x="1711805" y="3469310"/>
              <a:ext cx="66432" cy="133323"/>
            </a:xfrm>
            <a:custGeom>
              <a:rect b="b" l="l" r="r" t="t"/>
              <a:pathLst>
                <a:path extrusionOk="0" h="4660" w="2322">
                  <a:moveTo>
                    <a:pt x="1473" y="1"/>
                  </a:moveTo>
                  <a:cubicBezTo>
                    <a:pt x="1371" y="1"/>
                    <a:pt x="1266" y="21"/>
                    <a:pt x="1162" y="65"/>
                  </a:cubicBezTo>
                  <a:cubicBezTo>
                    <a:pt x="900" y="177"/>
                    <a:pt x="712" y="421"/>
                    <a:pt x="656" y="701"/>
                  </a:cubicBezTo>
                  <a:cubicBezTo>
                    <a:pt x="525" y="1263"/>
                    <a:pt x="375" y="1806"/>
                    <a:pt x="263" y="2368"/>
                  </a:cubicBezTo>
                  <a:cubicBezTo>
                    <a:pt x="151" y="2818"/>
                    <a:pt x="76" y="3267"/>
                    <a:pt x="20" y="3604"/>
                  </a:cubicBezTo>
                  <a:cubicBezTo>
                    <a:pt x="1" y="4203"/>
                    <a:pt x="282" y="4578"/>
                    <a:pt x="750" y="4653"/>
                  </a:cubicBezTo>
                  <a:cubicBezTo>
                    <a:pt x="787" y="4658"/>
                    <a:pt x="823" y="4660"/>
                    <a:pt x="860" y="4660"/>
                  </a:cubicBezTo>
                  <a:cubicBezTo>
                    <a:pt x="1249" y="4660"/>
                    <a:pt x="1601" y="4391"/>
                    <a:pt x="1686" y="3997"/>
                  </a:cubicBezTo>
                  <a:cubicBezTo>
                    <a:pt x="1724" y="3885"/>
                    <a:pt x="1761" y="3754"/>
                    <a:pt x="1780" y="3604"/>
                  </a:cubicBezTo>
                  <a:cubicBezTo>
                    <a:pt x="1855" y="3136"/>
                    <a:pt x="1911" y="2649"/>
                    <a:pt x="2005" y="2162"/>
                  </a:cubicBezTo>
                  <a:cubicBezTo>
                    <a:pt x="2079" y="1750"/>
                    <a:pt x="2173" y="1338"/>
                    <a:pt x="2229" y="926"/>
                  </a:cubicBezTo>
                  <a:cubicBezTo>
                    <a:pt x="2321" y="419"/>
                    <a:pt x="1935" y="1"/>
                    <a:pt x="1473"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0"/>
            <p:cNvSpPr/>
            <p:nvPr/>
          </p:nvSpPr>
          <p:spPr>
            <a:xfrm>
              <a:off x="1645373" y="3733495"/>
              <a:ext cx="139502" cy="50039"/>
            </a:xfrm>
            <a:custGeom>
              <a:rect b="b" l="l" r="r" t="t"/>
              <a:pathLst>
                <a:path extrusionOk="0" h="1749" w="4876">
                  <a:moveTo>
                    <a:pt x="3378" y="1"/>
                  </a:moveTo>
                  <a:cubicBezTo>
                    <a:pt x="2527" y="1"/>
                    <a:pt x="1676" y="125"/>
                    <a:pt x="825" y="175"/>
                  </a:cubicBezTo>
                  <a:cubicBezTo>
                    <a:pt x="600" y="175"/>
                    <a:pt x="394" y="288"/>
                    <a:pt x="244" y="456"/>
                  </a:cubicBezTo>
                  <a:cubicBezTo>
                    <a:pt x="38" y="662"/>
                    <a:pt x="1" y="981"/>
                    <a:pt x="113" y="1261"/>
                  </a:cubicBezTo>
                  <a:cubicBezTo>
                    <a:pt x="221" y="1530"/>
                    <a:pt x="483" y="1731"/>
                    <a:pt x="784" y="1731"/>
                  </a:cubicBezTo>
                  <a:cubicBezTo>
                    <a:pt x="798" y="1731"/>
                    <a:pt x="811" y="1730"/>
                    <a:pt x="825" y="1730"/>
                  </a:cubicBezTo>
                  <a:cubicBezTo>
                    <a:pt x="1293" y="1748"/>
                    <a:pt x="1761" y="1748"/>
                    <a:pt x="2229" y="1748"/>
                  </a:cubicBezTo>
                  <a:lnTo>
                    <a:pt x="2229" y="1711"/>
                  </a:lnTo>
                  <a:cubicBezTo>
                    <a:pt x="2566" y="1711"/>
                    <a:pt x="2912" y="1728"/>
                    <a:pt x="3249" y="1728"/>
                  </a:cubicBezTo>
                  <a:cubicBezTo>
                    <a:pt x="3417" y="1728"/>
                    <a:pt x="3584" y="1723"/>
                    <a:pt x="3746" y="1711"/>
                  </a:cubicBezTo>
                  <a:cubicBezTo>
                    <a:pt x="4876" y="1674"/>
                    <a:pt x="4833" y="6"/>
                    <a:pt x="3727" y="6"/>
                  </a:cubicBezTo>
                  <a:cubicBezTo>
                    <a:pt x="3715" y="6"/>
                    <a:pt x="3702" y="6"/>
                    <a:pt x="3690" y="7"/>
                  </a:cubicBezTo>
                  <a:cubicBezTo>
                    <a:pt x="3586" y="3"/>
                    <a:pt x="3482" y="1"/>
                    <a:pt x="3378"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0"/>
            <p:cNvSpPr/>
            <p:nvPr/>
          </p:nvSpPr>
          <p:spPr>
            <a:xfrm>
              <a:off x="1489992" y="3269641"/>
              <a:ext cx="53072" cy="129947"/>
            </a:xfrm>
            <a:custGeom>
              <a:rect b="b" l="l" r="r" t="t"/>
              <a:pathLst>
                <a:path extrusionOk="0" h="4542" w="1855">
                  <a:moveTo>
                    <a:pt x="810" y="1"/>
                  </a:moveTo>
                  <a:cubicBezTo>
                    <a:pt x="607" y="1"/>
                    <a:pt x="411" y="85"/>
                    <a:pt x="263" y="246"/>
                  </a:cubicBezTo>
                  <a:cubicBezTo>
                    <a:pt x="113" y="433"/>
                    <a:pt x="20" y="658"/>
                    <a:pt x="20" y="901"/>
                  </a:cubicBezTo>
                  <a:cubicBezTo>
                    <a:pt x="20" y="1239"/>
                    <a:pt x="20" y="1576"/>
                    <a:pt x="20" y="1913"/>
                  </a:cubicBezTo>
                  <a:cubicBezTo>
                    <a:pt x="20" y="2212"/>
                    <a:pt x="1" y="2512"/>
                    <a:pt x="20" y="2812"/>
                  </a:cubicBezTo>
                  <a:cubicBezTo>
                    <a:pt x="38" y="3167"/>
                    <a:pt x="76" y="3523"/>
                    <a:pt x="151" y="3860"/>
                  </a:cubicBezTo>
                  <a:cubicBezTo>
                    <a:pt x="237" y="4256"/>
                    <a:pt x="592" y="4541"/>
                    <a:pt x="983" y="4541"/>
                  </a:cubicBezTo>
                  <a:cubicBezTo>
                    <a:pt x="1017" y="4541"/>
                    <a:pt x="1052" y="4539"/>
                    <a:pt x="1087" y="4534"/>
                  </a:cubicBezTo>
                  <a:cubicBezTo>
                    <a:pt x="1537" y="4478"/>
                    <a:pt x="1855" y="4085"/>
                    <a:pt x="1836" y="3654"/>
                  </a:cubicBezTo>
                  <a:cubicBezTo>
                    <a:pt x="1836" y="3504"/>
                    <a:pt x="1817" y="3373"/>
                    <a:pt x="1799" y="3242"/>
                  </a:cubicBezTo>
                  <a:cubicBezTo>
                    <a:pt x="1686" y="2549"/>
                    <a:pt x="1630" y="1838"/>
                    <a:pt x="1630" y="1126"/>
                  </a:cubicBezTo>
                  <a:cubicBezTo>
                    <a:pt x="1630" y="958"/>
                    <a:pt x="1630" y="789"/>
                    <a:pt x="1593" y="639"/>
                  </a:cubicBezTo>
                  <a:cubicBezTo>
                    <a:pt x="1555" y="340"/>
                    <a:pt x="1349" y="96"/>
                    <a:pt x="1050" y="40"/>
                  </a:cubicBezTo>
                  <a:cubicBezTo>
                    <a:pt x="970" y="14"/>
                    <a:pt x="890" y="1"/>
                    <a:pt x="810"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0"/>
            <p:cNvSpPr/>
            <p:nvPr/>
          </p:nvSpPr>
          <p:spPr>
            <a:xfrm>
              <a:off x="1999507" y="3938657"/>
              <a:ext cx="72555" cy="111178"/>
            </a:xfrm>
            <a:custGeom>
              <a:rect b="b" l="l" r="r" t="t"/>
              <a:pathLst>
                <a:path extrusionOk="0" h="3886" w="2536">
                  <a:moveTo>
                    <a:pt x="1688" y="0"/>
                  </a:moveTo>
                  <a:cubicBezTo>
                    <a:pt x="1471" y="0"/>
                    <a:pt x="1251" y="94"/>
                    <a:pt x="1087" y="308"/>
                  </a:cubicBezTo>
                  <a:cubicBezTo>
                    <a:pt x="994" y="457"/>
                    <a:pt x="900" y="607"/>
                    <a:pt x="825" y="757"/>
                  </a:cubicBezTo>
                  <a:cubicBezTo>
                    <a:pt x="582" y="1431"/>
                    <a:pt x="338" y="2049"/>
                    <a:pt x="95" y="2686"/>
                  </a:cubicBezTo>
                  <a:cubicBezTo>
                    <a:pt x="1" y="2929"/>
                    <a:pt x="1" y="3192"/>
                    <a:pt x="113" y="3416"/>
                  </a:cubicBezTo>
                  <a:cubicBezTo>
                    <a:pt x="256" y="3719"/>
                    <a:pt x="533" y="3886"/>
                    <a:pt x="849" y="3886"/>
                  </a:cubicBezTo>
                  <a:cubicBezTo>
                    <a:pt x="866" y="3886"/>
                    <a:pt x="883" y="3885"/>
                    <a:pt x="900" y="3884"/>
                  </a:cubicBezTo>
                  <a:cubicBezTo>
                    <a:pt x="1256" y="3884"/>
                    <a:pt x="1593" y="3641"/>
                    <a:pt x="1686" y="3285"/>
                  </a:cubicBezTo>
                  <a:cubicBezTo>
                    <a:pt x="1874" y="2780"/>
                    <a:pt x="2042" y="2274"/>
                    <a:pt x="2192" y="1750"/>
                  </a:cubicBezTo>
                  <a:cubicBezTo>
                    <a:pt x="2323" y="1469"/>
                    <a:pt x="2417" y="1188"/>
                    <a:pt x="2473" y="888"/>
                  </a:cubicBezTo>
                  <a:cubicBezTo>
                    <a:pt x="2535" y="366"/>
                    <a:pt x="2118" y="0"/>
                    <a:pt x="1688"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0"/>
            <p:cNvSpPr/>
            <p:nvPr/>
          </p:nvSpPr>
          <p:spPr>
            <a:xfrm>
              <a:off x="2054696" y="3571333"/>
              <a:ext cx="67005" cy="131291"/>
            </a:xfrm>
            <a:custGeom>
              <a:rect b="b" l="l" r="r" t="t"/>
              <a:pathLst>
                <a:path extrusionOk="0" h="4589" w="2342">
                  <a:moveTo>
                    <a:pt x="1087" y="1"/>
                  </a:moveTo>
                  <a:cubicBezTo>
                    <a:pt x="712" y="562"/>
                    <a:pt x="357" y="1124"/>
                    <a:pt x="1" y="1705"/>
                  </a:cubicBezTo>
                  <a:cubicBezTo>
                    <a:pt x="132" y="2061"/>
                    <a:pt x="263" y="2416"/>
                    <a:pt x="394" y="2772"/>
                  </a:cubicBezTo>
                  <a:cubicBezTo>
                    <a:pt x="563" y="3240"/>
                    <a:pt x="731" y="3727"/>
                    <a:pt x="937" y="4177"/>
                  </a:cubicBezTo>
                  <a:cubicBezTo>
                    <a:pt x="993" y="4326"/>
                    <a:pt x="1087" y="4458"/>
                    <a:pt x="1218" y="4589"/>
                  </a:cubicBezTo>
                  <a:cubicBezTo>
                    <a:pt x="1593" y="4102"/>
                    <a:pt x="1967" y="3615"/>
                    <a:pt x="2342" y="3128"/>
                  </a:cubicBezTo>
                  <a:cubicBezTo>
                    <a:pt x="2342" y="3072"/>
                    <a:pt x="2323" y="3034"/>
                    <a:pt x="2304" y="2997"/>
                  </a:cubicBezTo>
                  <a:cubicBezTo>
                    <a:pt x="1930" y="2061"/>
                    <a:pt x="1574" y="1143"/>
                    <a:pt x="1199" y="225"/>
                  </a:cubicBezTo>
                  <a:cubicBezTo>
                    <a:pt x="1162" y="150"/>
                    <a:pt x="1124" y="76"/>
                    <a:pt x="1087"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0"/>
            <p:cNvSpPr/>
            <p:nvPr/>
          </p:nvSpPr>
          <p:spPr>
            <a:xfrm>
              <a:off x="2136692" y="3462587"/>
              <a:ext cx="70724" cy="131291"/>
            </a:xfrm>
            <a:custGeom>
              <a:rect b="b" l="l" r="r" t="t"/>
              <a:pathLst>
                <a:path extrusionOk="0" h="4589" w="2472">
                  <a:moveTo>
                    <a:pt x="1180" y="0"/>
                  </a:moveTo>
                  <a:cubicBezTo>
                    <a:pt x="768" y="468"/>
                    <a:pt x="375" y="936"/>
                    <a:pt x="0" y="1423"/>
                  </a:cubicBezTo>
                  <a:cubicBezTo>
                    <a:pt x="150" y="1854"/>
                    <a:pt x="300" y="2285"/>
                    <a:pt x="468" y="2734"/>
                  </a:cubicBezTo>
                  <a:cubicBezTo>
                    <a:pt x="637" y="3184"/>
                    <a:pt x="805" y="3671"/>
                    <a:pt x="1011" y="4120"/>
                  </a:cubicBezTo>
                  <a:cubicBezTo>
                    <a:pt x="1086" y="4289"/>
                    <a:pt x="1199" y="4457"/>
                    <a:pt x="1330" y="4588"/>
                  </a:cubicBezTo>
                  <a:lnTo>
                    <a:pt x="2472" y="3202"/>
                  </a:lnTo>
                  <a:cubicBezTo>
                    <a:pt x="2434" y="3109"/>
                    <a:pt x="2397" y="3034"/>
                    <a:pt x="2378" y="2940"/>
                  </a:cubicBezTo>
                  <a:cubicBezTo>
                    <a:pt x="2004" y="2023"/>
                    <a:pt x="1648" y="1086"/>
                    <a:pt x="1255" y="169"/>
                  </a:cubicBezTo>
                  <a:cubicBezTo>
                    <a:pt x="1236" y="112"/>
                    <a:pt x="1217" y="56"/>
                    <a:pt x="1180"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0"/>
            <p:cNvSpPr/>
            <p:nvPr/>
          </p:nvSpPr>
          <p:spPr>
            <a:xfrm>
              <a:off x="2244380" y="3358646"/>
              <a:ext cx="57334" cy="136641"/>
            </a:xfrm>
            <a:custGeom>
              <a:rect b="b" l="l" r="r" t="t"/>
              <a:pathLst>
                <a:path extrusionOk="0" h="4776" w="2004">
                  <a:moveTo>
                    <a:pt x="1405" y="0"/>
                  </a:moveTo>
                  <a:cubicBezTo>
                    <a:pt x="974" y="300"/>
                    <a:pt x="562" y="618"/>
                    <a:pt x="169" y="955"/>
                  </a:cubicBezTo>
                  <a:cubicBezTo>
                    <a:pt x="112" y="993"/>
                    <a:pt x="56" y="1049"/>
                    <a:pt x="0" y="1086"/>
                  </a:cubicBezTo>
                  <a:cubicBezTo>
                    <a:pt x="19" y="1255"/>
                    <a:pt x="19" y="1367"/>
                    <a:pt x="38" y="1480"/>
                  </a:cubicBezTo>
                  <a:cubicBezTo>
                    <a:pt x="94" y="2004"/>
                    <a:pt x="169" y="2491"/>
                    <a:pt x="244" y="3015"/>
                  </a:cubicBezTo>
                  <a:cubicBezTo>
                    <a:pt x="318" y="3540"/>
                    <a:pt x="375" y="4083"/>
                    <a:pt x="487" y="4588"/>
                  </a:cubicBezTo>
                  <a:cubicBezTo>
                    <a:pt x="487" y="4663"/>
                    <a:pt x="506" y="4719"/>
                    <a:pt x="524" y="4775"/>
                  </a:cubicBezTo>
                  <a:cubicBezTo>
                    <a:pt x="993" y="4270"/>
                    <a:pt x="1479" y="3802"/>
                    <a:pt x="2004" y="3352"/>
                  </a:cubicBezTo>
                  <a:cubicBezTo>
                    <a:pt x="1854" y="2397"/>
                    <a:pt x="1704" y="1442"/>
                    <a:pt x="1536" y="506"/>
                  </a:cubicBezTo>
                  <a:cubicBezTo>
                    <a:pt x="1517" y="337"/>
                    <a:pt x="1461" y="169"/>
                    <a:pt x="1405"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0"/>
            <p:cNvSpPr/>
            <p:nvPr/>
          </p:nvSpPr>
          <p:spPr>
            <a:xfrm>
              <a:off x="2340796" y="3310410"/>
              <a:ext cx="54159" cy="116843"/>
            </a:xfrm>
            <a:custGeom>
              <a:rect b="b" l="l" r="r" t="t"/>
              <a:pathLst>
                <a:path extrusionOk="0" h="4084" w="1893">
                  <a:moveTo>
                    <a:pt x="1836" y="1"/>
                  </a:moveTo>
                  <a:cubicBezTo>
                    <a:pt x="1499" y="57"/>
                    <a:pt x="1162" y="151"/>
                    <a:pt x="844" y="263"/>
                  </a:cubicBezTo>
                  <a:cubicBezTo>
                    <a:pt x="656" y="319"/>
                    <a:pt x="469" y="394"/>
                    <a:pt x="301" y="450"/>
                  </a:cubicBezTo>
                  <a:cubicBezTo>
                    <a:pt x="301" y="469"/>
                    <a:pt x="301" y="469"/>
                    <a:pt x="301" y="469"/>
                  </a:cubicBezTo>
                  <a:cubicBezTo>
                    <a:pt x="282" y="563"/>
                    <a:pt x="263" y="637"/>
                    <a:pt x="263" y="637"/>
                  </a:cubicBezTo>
                  <a:cubicBezTo>
                    <a:pt x="244" y="862"/>
                    <a:pt x="207" y="1012"/>
                    <a:pt x="207" y="1162"/>
                  </a:cubicBezTo>
                  <a:cubicBezTo>
                    <a:pt x="169" y="1667"/>
                    <a:pt x="132" y="2173"/>
                    <a:pt x="95" y="2697"/>
                  </a:cubicBezTo>
                  <a:cubicBezTo>
                    <a:pt x="57" y="3147"/>
                    <a:pt x="20" y="3615"/>
                    <a:pt x="1" y="4083"/>
                  </a:cubicBezTo>
                  <a:cubicBezTo>
                    <a:pt x="244" y="3933"/>
                    <a:pt x="488" y="3821"/>
                    <a:pt x="731" y="3709"/>
                  </a:cubicBezTo>
                  <a:cubicBezTo>
                    <a:pt x="985" y="3604"/>
                    <a:pt x="1262" y="3547"/>
                    <a:pt x="1534" y="3547"/>
                  </a:cubicBezTo>
                  <a:cubicBezTo>
                    <a:pt x="1604" y="3547"/>
                    <a:pt x="1674" y="3551"/>
                    <a:pt x="1742" y="3559"/>
                  </a:cubicBezTo>
                  <a:cubicBezTo>
                    <a:pt x="1799" y="2529"/>
                    <a:pt x="1836" y="1518"/>
                    <a:pt x="1874" y="506"/>
                  </a:cubicBezTo>
                  <a:cubicBezTo>
                    <a:pt x="1892" y="338"/>
                    <a:pt x="1874" y="169"/>
                    <a:pt x="1836"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0"/>
            <p:cNvSpPr/>
            <p:nvPr/>
          </p:nvSpPr>
          <p:spPr>
            <a:xfrm>
              <a:off x="2382595" y="3463102"/>
              <a:ext cx="130748" cy="50926"/>
            </a:xfrm>
            <a:custGeom>
              <a:rect b="b" l="l" r="r" t="t"/>
              <a:pathLst>
                <a:path extrusionOk="0" h="1780" w="4570">
                  <a:moveTo>
                    <a:pt x="937" y="1"/>
                  </a:moveTo>
                  <a:cubicBezTo>
                    <a:pt x="693" y="581"/>
                    <a:pt x="394" y="1106"/>
                    <a:pt x="1" y="1593"/>
                  </a:cubicBezTo>
                  <a:cubicBezTo>
                    <a:pt x="113" y="1630"/>
                    <a:pt x="225" y="1649"/>
                    <a:pt x="338" y="1668"/>
                  </a:cubicBezTo>
                  <a:cubicBezTo>
                    <a:pt x="506" y="1705"/>
                    <a:pt x="693" y="1724"/>
                    <a:pt x="862" y="1724"/>
                  </a:cubicBezTo>
                  <a:cubicBezTo>
                    <a:pt x="1873" y="1742"/>
                    <a:pt x="2884" y="1761"/>
                    <a:pt x="3896" y="1780"/>
                  </a:cubicBezTo>
                  <a:cubicBezTo>
                    <a:pt x="4158" y="1312"/>
                    <a:pt x="4383" y="825"/>
                    <a:pt x="4570" y="319"/>
                  </a:cubicBezTo>
                  <a:cubicBezTo>
                    <a:pt x="4401" y="263"/>
                    <a:pt x="4233" y="226"/>
                    <a:pt x="4064" y="188"/>
                  </a:cubicBezTo>
                  <a:cubicBezTo>
                    <a:pt x="3989" y="188"/>
                    <a:pt x="3914" y="169"/>
                    <a:pt x="3896" y="169"/>
                  </a:cubicBezTo>
                  <a:cubicBezTo>
                    <a:pt x="3690" y="151"/>
                    <a:pt x="3521" y="132"/>
                    <a:pt x="3371" y="132"/>
                  </a:cubicBezTo>
                  <a:cubicBezTo>
                    <a:pt x="2866" y="94"/>
                    <a:pt x="2360" y="76"/>
                    <a:pt x="1836" y="57"/>
                  </a:cubicBezTo>
                  <a:cubicBezTo>
                    <a:pt x="1536" y="38"/>
                    <a:pt x="1237" y="20"/>
                    <a:pt x="937" y="1"/>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0"/>
            <p:cNvSpPr/>
            <p:nvPr/>
          </p:nvSpPr>
          <p:spPr>
            <a:xfrm>
              <a:off x="2323658" y="3537058"/>
              <a:ext cx="130233" cy="68063"/>
            </a:xfrm>
            <a:custGeom>
              <a:rect b="b" l="l" r="r" t="t"/>
              <a:pathLst>
                <a:path extrusionOk="0" h="2379" w="4552">
                  <a:moveTo>
                    <a:pt x="1218" y="0"/>
                  </a:moveTo>
                  <a:lnTo>
                    <a:pt x="1" y="1255"/>
                  </a:lnTo>
                  <a:cubicBezTo>
                    <a:pt x="132" y="1367"/>
                    <a:pt x="282" y="1461"/>
                    <a:pt x="450" y="1517"/>
                  </a:cubicBezTo>
                  <a:cubicBezTo>
                    <a:pt x="600" y="1592"/>
                    <a:pt x="787" y="1648"/>
                    <a:pt x="956" y="1704"/>
                  </a:cubicBezTo>
                  <a:cubicBezTo>
                    <a:pt x="1742" y="1929"/>
                    <a:pt x="2510" y="2154"/>
                    <a:pt x="3297" y="2378"/>
                  </a:cubicBezTo>
                  <a:cubicBezTo>
                    <a:pt x="3727" y="1966"/>
                    <a:pt x="4158" y="1554"/>
                    <a:pt x="4551" y="1105"/>
                  </a:cubicBezTo>
                  <a:cubicBezTo>
                    <a:pt x="4514" y="1086"/>
                    <a:pt x="4458" y="1068"/>
                    <a:pt x="4420" y="1049"/>
                  </a:cubicBezTo>
                  <a:cubicBezTo>
                    <a:pt x="4364" y="1011"/>
                    <a:pt x="4289" y="993"/>
                    <a:pt x="4270" y="974"/>
                  </a:cubicBezTo>
                  <a:cubicBezTo>
                    <a:pt x="4064" y="899"/>
                    <a:pt x="3933" y="843"/>
                    <a:pt x="3783" y="805"/>
                  </a:cubicBezTo>
                  <a:cubicBezTo>
                    <a:pt x="3297" y="637"/>
                    <a:pt x="2810" y="487"/>
                    <a:pt x="2323" y="337"/>
                  </a:cubicBezTo>
                  <a:cubicBezTo>
                    <a:pt x="1948" y="225"/>
                    <a:pt x="1574" y="94"/>
                    <a:pt x="1218"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0"/>
            <p:cNvSpPr/>
            <p:nvPr/>
          </p:nvSpPr>
          <p:spPr>
            <a:xfrm>
              <a:off x="2213825" y="3630813"/>
              <a:ext cx="135039" cy="63772"/>
            </a:xfrm>
            <a:custGeom>
              <a:rect b="b" l="l" r="r" t="t"/>
              <a:pathLst>
                <a:path extrusionOk="0" h="2229" w="4720">
                  <a:moveTo>
                    <a:pt x="1536" y="0"/>
                  </a:moveTo>
                  <a:cubicBezTo>
                    <a:pt x="1255" y="244"/>
                    <a:pt x="956" y="468"/>
                    <a:pt x="656" y="712"/>
                  </a:cubicBezTo>
                  <a:cubicBezTo>
                    <a:pt x="431" y="880"/>
                    <a:pt x="225" y="1049"/>
                    <a:pt x="1" y="1199"/>
                  </a:cubicBezTo>
                  <a:cubicBezTo>
                    <a:pt x="113" y="1274"/>
                    <a:pt x="225" y="1349"/>
                    <a:pt x="356" y="1405"/>
                  </a:cubicBezTo>
                  <a:cubicBezTo>
                    <a:pt x="525" y="1461"/>
                    <a:pt x="694" y="1517"/>
                    <a:pt x="862" y="1573"/>
                  </a:cubicBezTo>
                  <a:cubicBezTo>
                    <a:pt x="1630" y="1798"/>
                    <a:pt x="2379" y="2023"/>
                    <a:pt x="3147" y="2229"/>
                  </a:cubicBezTo>
                  <a:cubicBezTo>
                    <a:pt x="3671" y="1873"/>
                    <a:pt x="4195" y="1498"/>
                    <a:pt x="4720" y="1124"/>
                  </a:cubicBezTo>
                  <a:lnTo>
                    <a:pt x="4720" y="1105"/>
                  </a:lnTo>
                  <a:cubicBezTo>
                    <a:pt x="4589" y="1030"/>
                    <a:pt x="4476" y="974"/>
                    <a:pt x="4345" y="918"/>
                  </a:cubicBezTo>
                  <a:cubicBezTo>
                    <a:pt x="4270" y="880"/>
                    <a:pt x="4195" y="862"/>
                    <a:pt x="4177" y="843"/>
                  </a:cubicBezTo>
                  <a:cubicBezTo>
                    <a:pt x="3971" y="768"/>
                    <a:pt x="3840" y="712"/>
                    <a:pt x="3690" y="674"/>
                  </a:cubicBezTo>
                  <a:cubicBezTo>
                    <a:pt x="3203" y="506"/>
                    <a:pt x="2716" y="356"/>
                    <a:pt x="2229" y="206"/>
                  </a:cubicBezTo>
                  <a:cubicBezTo>
                    <a:pt x="2004" y="131"/>
                    <a:pt x="1780" y="56"/>
                    <a:pt x="1536"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0"/>
            <p:cNvSpPr/>
            <p:nvPr/>
          </p:nvSpPr>
          <p:spPr>
            <a:xfrm>
              <a:off x="2136149" y="3687604"/>
              <a:ext cx="133437" cy="60567"/>
            </a:xfrm>
            <a:custGeom>
              <a:rect b="b" l="l" r="r" t="t"/>
              <a:pathLst>
                <a:path extrusionOk="0" h="2117" w="4664">
                  <a:moveTo>
                    <a:pt x="1630" y="0"/>
                  </a:moveTo>
                  <a:cubicBezTo>
                    <a:pt x="1086" y="375"/>
                    <a:pt x="543" y="731"/>
                    <a:pt x="0" y="1086"/>
                  </a:cubicBezTo>
                  <a:cubicBezTo>
                    <a:pt x="150" y="1236"/>
                    <a:pt x="337" y="1349"/>
                    <a:pt x="543" y="1442"/>
                  </a:cubicBezTo>
                  <a:cubicBezTo>
                    <a:pt x="712" y="1517"/>
                    <a:pt x="880" y="1573"/>
                    <a:pt x="1049" y="1611"/>
                  </a:cubicBezTo>
                  <a:cubicBezTo>
                    <a:pt x="1630" y="1779"/>
                    <a:pt x="2210" y="1948"/>
                    <a:pt x="2772" y="2116"/>
                  </a:cubicBezTo>
                  <a:cubicBezTo>
                    <a:pt x="3409" y="1761"/>
                    <a:pt x="4045" y="1405"/>
                    <a:pt x="4663" y="1030"/>
                  </a:cubicBezTo>
                  <a:cubicBezTo>
                    <a:pt x="4607" y="993"/>
                    <a:pt x="4570" y="974"/>
                    <a:pt x="4532" y="955"/>
                  </a:cubicBezTo>
                  <a:cubicBezTo>
                    <a:pt x="4457" y="937"/>
                    <a:pt x="4382" y="899"/>
                    <a:pt x="4382" y="899"/>
                  </a:cubicBezTo>
                  <a:cubicBezTo>
                    <a:pt x="4158" y="824"/>
                    <a:pt x="4027" y="768"/>
                    <a:pt x="3877" y="712"/>
                  </a:cubicBezTo>
                  <a:cubicBezTo>
                    <a:pt x="3390" y="562"/>
                    <a:pt x="2903" y="394"/>
                    <a:pt x="2416" y="244"/>
                  </a:cubicBezTo>
                  <a:cubicBezTo>
                    <a:pt x="2154" y="169"/>
                    <a:pt x="1892" y="75"/>
                    <a:pt x="1630" y="0"/>
                  </a:cubicBezTo>
                  <a:close/>
                </a:path>
              </a:pathLst>
            </a:custGeom>
            <a:solidFill>
              <a:srgbClr val="D4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1"/>
          <p:cNvSpPr txBox="1"/>
          <p:nvPr>
            <p:ph type="title"/>
          </p:nvPr>
        </p:nvSpPr>
        <p:spPr>
          <a:xfrm>
            <a:off x="377125" y="130625"/>
            <a:ext cx="7704000" cy="32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Attachment and Social Relationships</a:t>
            </a:r>
            <a:endParaRPr sz="3100"/>
          </a:p>
        </p:txBody>
      </p:sp>
      <p:sp>
        <p:nvSpPr>
          <p:cNvPr id="582" name="Google Shape;582;p61"/>
          <p:cNvSpPr txBox="1"/>
          <p:nvPr>
            <p:ph idx="1" type="subTitle"/>
          </p:nvPr>
        </p:nvSpPr>
        <p:spPr>
          <a:xfrm>
            <a:off x="228600" y="757950"/>
            <a:ext cx="8686800" cy="3627600"/>
          </a:xfrm>
          <a:prstGeom prst="rect">
            <a:avLst/>
          </a:prstGeom>
        </p:spPr>
        <p:txBody>
          <a:bodyPr anchorCtr="0" anchor="t" bIns="91425" lIns="91425" spcFirstLastPara="1" rIns="91425" wrap="square" tIns="91425">
            <a:noAutofit/>
          </a:bodyPr>
          <a:lstStyle/>
          <a:p>
            <a:pPr indent="-171450" lvl="0" marL="0" rtl="0" algn="l">
              <a:spcBef>
                <a:spcPts val="0"/>
              </a:spcBef>
              <a:spcAft>
                <a:spcPts val="0"/>
              </a:spcAft>
              <a:buClr>
                <a:schemeClr val="dk2"/>
              </a:buClr>
              <a:buSzPts val="2700"/>
              <a:buFont typeface="Arial"/>
              <a:buChar char="•"/>
            </a:pPr>
            <a:r>
              <a:rPr b="1" lang="en" sz="2700">
                <a:solidFill>
                  <a:schemeClr val="dk2"/>
                </a:solidFill>
                <a:latin typeface="Corbel"/>
                <a:ea typeface="Corbel"/>
                <a:cs typeface="Corbel"/>
                <a:sym typeface="Corbel"/>
              </a:rPr>
              <a:t>Children in warm social relationships </a:t>
            </a:r>
            <a:r>
              <a:rPr b="1" i="1" lang="en" sz="2700">
                <a:solidFill>
                  <a:schemeClr val="dk2"/>
                </a:solidFill>
                <a:latin typeface="Corbel"/>
                <a:ea typeface="Corbel"/>
                <a:cs typeface="Corbel"/>
                <a:sym typeface="Corbel"/>
              </a:rPr>
              <a:t>want</a:t>
            </a:r>
            <a:r>
              <a:rPr b="1" lang="en" sz="2700">
                <a:solidFill>
                  <a:schemeClr val="dk2"/>
                </a:solidFill>
                <a:latin typeface="Corbel"/>
                <a:ea typeface="Corbel"/>
                <a:cs typeface="Corbel"/>
                <a:sym typeface="Corbel"/>
              </a:rPr>
              <a:t> to communicate with others</a:t>
            </a:r>
            <a:endParaRPr sz="1300">
              <a:solidFill>
                <a:schemeClr val="dk2"/>
              </a:solidFill>
              <a:latin typeface="Arial"/>
              <a:ea typeface="Arial"/>
              <a:cs typeface="Arial"/>
              <a:sym typeface="Arial"/>
            </a:endParaRPr>
          </a:p>
          <a:p>
            <a:pPr indent="-171450" lvl="0" marL="0" rtl="0" algn="l">
              <a:spcBef>
                <a:spcPts val="1400"/>
              </a:spcBef>
              <a:spcAft>
                <a:spcPts val="0"/>
              </a:spcAft>
              <a:buClr>
                <a:schemeClr val="dk2"/>
              </a:buClr>
              <a:buSzPts val="2700"/>
              <a:buFont typeface="Arial"/>
              <a:buChar char="•"/>
            </a:pPr>
            <a:r>
              <a:rPr b="1" lang="en" sz="2700">
                <a:solidFill>
                  <a:schemeClr val="dk2"/>
                </a:solidFill>
                <a:latin typeface="Corbel"/>
                <a:ea typeface="Corbel"/>
                <a:cs typeface="Corbel"/>
                <a:sym typeface="Corbel"/>
              </a:rPr>
              <a:t>They feel confident that when their needs are expressed they will be met</a:t>
            </a:r>
            <a:endParaRPr sz="1300">
              <a:solidFill>
                <a:schemeClr val="dk2"/>
              </a:solidFill>
              <a:latin typeface="Arial"/>
              <a:ea typeface="Arial"/>
              <a:cs typeface="Arial"/>
              <a:sym typeface="Arial"/>
            </a:endParaRPr>
          </a:p>
          <a:p>
            <a:pPr indent="-171450" lvl="0" marL="0" rtl="0" algn="l">
              <a:spcBef>
                <a:spcPts val="1400"/>
              </a:spcBef>
              <a:spcAft>
                <a:spcPts val="0"/>
              </a:spcAft>
              <a:buClr>
                <a:schemeClr val="dk2"/>
              </a:buClr>
              <a:buSzPts val="2700"/>
              <a:buFont typeface="Arial"/>
              <a:buChar char="•"/>
            </a:pPr>
            <a:r>
              <a:rPr b="1" lang="en" sz="2700">
                <a:solidFill>
                  <a:schemeClr val="dk2"/>
                </a:solidFill>
                <a:latin typeface="Corbel"/>
                <a:ea typeface="Corbel"/>
                <a:cs typeface="Corbel"/>
                <a:sym typeface="Corbel"/>
              </a:rPr>
              <a:t>Secure attachment is based on consistent and responsive caregiving</a:t>
            </a:r>
            <a:endParaRPr sz="1300">
              <a:solidFill>
                <a:schemeClr val="dk2"/>
              </a:solidFill>
              <a:latin typeface="Arial"/>
              <a:ea typeface="Arial"/>
              <a:cs typeface="Arial"/>
              <a:sym typeface="Arial"/>
            </a:endParaRPr>
          </a:p>
          <a:p>
            <a:pPr indent="-171450" lvl="0" marL="0" rtl="0" algn="l">
              <a:spcBef>
                <a:spcPts val="1400"/>
              </a:spcBef>
              <a:spcAft>
                <a:spcPts val="0"/>
              </a:spcAft>
              <a:buClr>
                <a:schemeClr val="dk2"/>
              </a:buClr>
              <a:buSzPts val="2700"/>
              <a:buFont typeface="Arial"/>
              <a:buChar char="•"/>
            </a:pPr>
            <a:r>
              <a:rPr b="1" lang="en" sz="2700">
                <a:solidFill>
                  <a:schemeClr val="dk2"/>
                </a:solidFill>
                <a:latin typeface="Corbel"/>
                <a:ea typeface="Corbel"/>
                <a:cs typeface="Corbel"/>
                <a:sym typeface="Corbel"/>
              </a:rPr>
              <a:t>Secure attachment gives way to exploratory behaviors</a:t>
            </a:r>
            <a:endParaRPr sz="1300">
              <a:solidFill>
                <a:schemeClr val="dk2"/>
              </a:solidFill>
              <a:latin typeface="Arial"/>
              <a:ea typeface="Arial"/>
              <a:cs typeface="Arial"/>
              <a:sym typeface="Arial"/>
            </a:endParaRPr>
          </a:p>
          <a:p>
            <a:pPr indent="-171450" lvl="0" marL="0" rtl="0" algn="l">
              <a:spcBef>
                <a:spcPts val="1400"/>
              </a:spcBef>
              <a:spcAft>
                <a:spcPts val="0"/>
              </a:spcAft>
              <a:buClr>
                <a:schemeClr val="dk2"/>
              </a:buClr>
              <a:buSzPts val="2700"/>
              <a:buFont typeface="Arial"/>
              <a:buChar char="•"/>
            </a:pPr>
            <a:r>
              <a:rPr b="1" lang="en" sz="2700">
                <a:solidFill>
                  <a:schemeClr val="dk2"/>
                </a:solidFill>
                <a:latin typeface="Corbel"/>
                <a:ea typeface="Corbel"/>
                <a:cs typeface="Corbel"/>
                <a:sym typeface="Corbel"/>
              </a:rPr>
              <a:t>Attachment has been linked to school success years later</a:t>
            </a:r>
            <a:endParaRPr sz="1300">
              <a:solidFill>
                <a:schemeClr val="dk2"/>
              </a:solidFill>
              <a:latin typeface="Arial"/>
              <a:ea typeface="Arial"/>
              <a:cs typeface="Arial"/>
              <a:sym typeface="Arial"/>
            </a:endParaRPr>
          </a:p>
          <a:p>
            <a:pPr indent="0" lvl="0" marL="0" rtl="0" algn="l">
              <a:spcBef>
                <a:spcPts val="0"/>
              </a:spcBef>
              <a:spcAft>
                <a:spcPts val="0"/>
              </a:spcAft>
              <a:buClr>
                <a:schemeClr val="dk2"/>
              </a:buClr>
              <a:buFont typeface="Arial"/>
              <a:buNone/>
            </a:pPr>
            <a:br>
              <a:rPr lang="en" sz="1800">
                <a:solidFill>
                  <a:schemeClr val="dk2"/>
                </a:solidFill>
                <a:latin typeface="Calibri"/>
                <a:ea typeface="Calibri"/>
                <a:cs typeface="Calibri"/>
                <a:sym typeface="Calibri"/>
              </a:rPr>
            </a:b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2"/>
          <p:cNvSpPr txBox="1"/>
          <p:nvPr/>
        </p:nvSpPr>
        <p:spPr>
          <a:xfrm>
            <a:off x="2286665" y="2433251"/>
            <a:ext cx="4573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588" name="Google Shape;588;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a:t>So, what’s the very first literacy skill learned? </a:t>
            </a:r>
            <a:endParaRPr/>
          </a:p>
        </p:txBody>
      </p:sp>
      <p:pic>
        <p:nvPicPr>
          <p:cNvPr id="589" name="Google Shape;589;p62"/>
          <p:cNvPicPr preferRelativeResize="0"/>
          <p:nvPr>
            <p:ph idx="1" type="body"/>
          </p:nvPr>
        </p:nvPicPr>
        <p:blipFill rotWithShape="1">
          <a:blip r:embed="rId3">
            <a:alphaModFix/>
          </a:blip>
          <a:srcRect b="0" l="0" r="0" t="0"/>
          <a:stretch/>
        </p:blipFill>
        <p:spPr>
          <a:xfrm>
            <a:off x="2126487" y="1351384"/>
            <a:ext cx="4893600" cy="3263400"/>
          </a:xfrm>
          <a:prstGeom prst="rect">
            <a:avLst/>
          </a:prstGeom>
          <a:noFill/>
          <a:ln>
            <a:noFill/>
          </a:ln>
        </p:spPr>
      </p:pic>
      <p:sp>
        <p:nvSpPr>
          <p:cNvPr id="590" name="Google Shape;590;p62"/>
          <p:cNvSpPr txBox="1"/>
          <p:nvPr/>
        </p:nvSpPr>
        <p:spPr>
          <a:xfrm>
            <a:off x="2186119" y="4698113"/>
            <a:ext cx="46740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The word “love” with a print of a parent’s hand as the “o” and print of two baby’s feet as the “v.”</a:t>
            </a:r>
            <a:endParaRPr sz="11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inter Snowflakes Premium XL">
  <a:themeElements>
    <a:clrScheme name="Simple Light">
      <a:dk1>
        <a:srgbClr val="D1DBE0"/>
      </a:dk1>
      <a:lt1>
        <a:srgbClr val="FFFFFF"/>
      </a:lt1>
      <a:dk2>
        <a:srgbClr val="000000"/>
      </a:dk2>
      <a:lt2>
        <a:srgbClr val="EEEEEE"/>
      </a:lt2>
      <a:accent1>
        <a:srgbClr val="932E4D"/>
      </a:accent1>
      <a:accent2>
        <a:srgbClr val="E54E69"/>
      </a:accent2>
      <a:accent3>
        <a:srgbClr val="00B6BB"/>
      </a:accent3>
      <a:accent4>
        <a:srgbClr val="FFBB4D"/>
      </a:accent4>
      <a:accent5>
        <a:srgbClr val="727C14"/>
      </a:accent5>
      <a:accent6>
        <a:srgbClr val="D48442"/>
      </a:accent6>
      <a:hlink>
        <a:srgbClr val="932E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