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Lst>
  <p:sldSz cy="6858000" cx="9144000"/>
  <p:notesSz cx="7010400" cy="92964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2" roundtripDataSignature="AMtx7mgj/MrdIJ5syDcf16JWHHLKYX3H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599FF34-FC28-4F37-BBCF-D83A456F03D7}">
  <a:tblStyle styleId="{5599FF34-FC28-4F37-BBCF-D83A456F03D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slide" Target="slides/slide74.xml"/><Relationship Id="rId82" Type="http://customschemas.google.com/relationships/presentationmetadata" Target="metadata"/><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1" y="0"/>
            <a:ext cx="3037840" cy="464820"/>
          </a:xfrm>
          <a:prstGeom prst="rect">
            <a:avLst/>
          </a:prstGeom>
          <a:noFill/>
          <a:ln>
            <a:noFill/>
          </a:ln>
        </p:spPr>
        <p:txBody>
          <a:bodyPr anchorCtr="0" anchor="t" bIns="46575" lIns="93150" spcFirstLastPara="1" rIns="93150" wrap="square" tIns="465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970939" y="0"/>
            <a:ext cx="3037840" cy="464820"/>
          </a:xfrm>
          <a:prstGeom prst="rect">
            <a:avLst/>
          </a:prstGeom>
          <a:noFill/>
          <a:ln>
            <a:noFill/>
          </a:ln>
        </p:spPr>
        <p:txBody>
          <a:bodyPr anchorCtr="0" anchor="t" bIns="46575" lIns="93150" spcFirstLastPara="1" rIns="93150" wrap="square" tIns="4657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1" y="8829969"/>
            <a:ext cx="3037840" cy="464820"/>
          </a:xfrm>
          <a:prstGeom prst="rect">
            <a:avLst/>
          </a:prstGeom>
          <a:noFill/>
          <a:ln>
            <a:noFill/>
          </a:ln>
        </p:spPr>
        <p:txBody>
          <a:bodyPr anchorCtr="0" anchor="b" bIns="46575" lIns="93150" spcFirstLastPara="1" rIns="93150" wrap="square" tIns="465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970939" y="8829969"/>
            <a:ext cx="3037840" cy="464820"/>
          </a:xfrm>
          <a:prstGeom prst="rect">
            <a:avLst/>
          </a:prstGeom>
          <a:noFill/>
          <a:ln>
            <a:noFill/>
          </a:ln>
        </p:spPr>
        <p:txBody>
          <a:bodyPr anchorCtr="0" anchor="b" bIns="46575" lIns="93150" spcFirstLastPara="1" rIns="93150" wrap="square" tIns="465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1: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p1: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txBox="1"/>
          <p:nvPr>
            <p:ph idx="12" type="sldNum"/>
          </p:nvPr>
        </p:nvSpPr>
        <p:spPr>
          <a:xfrm>
            <a:off x="3970939" y="8829969"/>
            <a:ext cx="3037840" cy="46482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SzPts val="1400"/>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3: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196" name="Google Shape;196;p1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4:notes"/>
          <p:cNvSpPr/>
          <p:nvPr>
            <p:ph idx="2" type="sldImg"/>
          </p:nvPr>
        </p:nvSpPr>
        <p:spPr>
          <a:xfrm>
            <a:off x="1503363" y="1201738"/>
            <a:ext cx="4318000" cy="32400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14: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212" name="Google Shape;212;p14:notes"/>
          <p:cNvSpPr txBox="1"/>
          <p:nvPr>
            <p:ph idx="12" type="sldNum"/>
          </p:nvPr>
        </p:nvSpPr>
        <p:spPr>
          <a:xfrm>
            <a:off x="3970939" y="8829969"/>
            <a:ext cx="3037840" cy="46482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5: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solidFill>
                  <a:schemeClr val="dk1"/>
                </a:solidFill>
                <a:latin typeface="Calibri"/>
                <a:ea typeface="Calibri"/>
                <a:cs typeface="Calibri"/>
                <a:sym typeface="Calibri"/>
              </a:rPr>
              <a:t>HEARING: up to 75% some level of altered hearing status in at least one ear</a:t>
            </a:r>
            <a:endParaRPr/>
          </a:p>
          <a:p>
            <a:pPr indent="0" lvl="0" marL="0" rtl="0" algn="l">
              <a:lnSpc>
                <a:spcPct val="100000"/>
              </a:lnSpc>
              <a:spcBef>
                <a:spcPts val="657"/>
              </a:spcBef>
              <a:spcAft>
                <a:spcPts val="0"/>
              </a:spcAft>
              <a:buSzPts val="1400"/>
              <a:buNone/>
            </a:pPr>
            <a:r>
              <a:t/>
            </a:r>
            <a:endParaRPr>
              <a:solidFill>
                <a:schemeClr val="dk1"/>
              </a:solidFill>
              <a:latin typeface="Calibri"/>
              <a:ea typeface="Calibri"/>
              <a:cs typeface="Calibri"/>
              <a:sym typeface="Calibri"/>
            </a:endParaRPr>
          </a:p>
          <a:p>
            <a:pPr indent="0" lvl="0" marL="0" rtl="0" algn="l">
              <a:lnSpc>
                <a:spcPct val="100000"/>
              </a:lnSpc>
              <a:spcBef>
                <a:spcPts val="657"/>
              </a:spcBef>
              <a:spcAft>
                <a:spcPts val="0"/>
              </a:spcAft>
              <a:buSzPts val="1400"/>
              <a:buNone/>
            </a:pPr>
            <a:r>
              <a:rPr lang="en-US">
                <a:solidFill>
                  <a:schemeClr val="dk1"/>
                </a:solidFill>
                <a:latin typeface="Calibri"/>
                <a:ea typeface="Calibri"/>
                <a:cs typeface="Calibri"/>
                <a:sym typeface="Calibri"/>
              </a:rPr>
              <a:t>VISION: 50-60% have myopia/nearsighted,  strabismus/misaligned eyes, or cataracts</a:t>
            </a:r>
            <a:endParaRPr/>
          </a:p>
          <a:p>
            <a:pPr indent="0" lvl="0" marL="0" rtl="0" algn="l">
              <a:lnSpc>
                <a:spcPct val="100000"/>
              </a:lnSpc>
              <a:spcBef>
                <a:spcPts val="0"/>
              </a:spcBef>
              <a:spcAft>
                <a:spcPts val="0"/>
              </a:spcAft>
              <a:buSzPts val="1400"/>
              <a:buNone/>
            </a:pPr>
            <a:r>
              <a:t/>
            </a:r>
            <a:endParaRPr/>
          </a:p>
        </p:txBody>
      </p:sp>
      <p:sp>
        <p:nvSpPr>
          <p:cNvPr id="222" name="Google Shape;222;p15:notes"/>
          <p:cNvSpPr txBox="1"/>
          <p:nvPr>
            <p:ph idx="12" type="sldNum"/>
          </p:nvPr>
        </p:nvSpPr>
        <p:spPr>
          <a:xfrm>
            <a:off x="3970939" y="8829969"/>
            <a:ext cx="3037840" cy="46482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2" name="Google Shape;232;p16: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Hearing and vision are the only “distant” senses</a:t>
            </a:r>
            <a:endParaRPr/>
          </a:p>
          <a:p>
            <a:pPr indent="0" lvl="0" marL="0" rtl="0" algn="l">
              <a:lnSpc>
                <a:spcPct val="100000"/>
              </a:lnSpc>
              <a:spcBef>
                <a:spcPts val="0"/>
              </a:spcBef>
              <a:spcAft>
                <a:spcPts val="0"/>
              </a:spcAft>
              <a:buSzPts val="1400"/>
              <a:buNone/>
            </a:pPr>
            <a:r>
              <a:rPr lang="en-US"/>
              <a:t>All concepts begin with relations</a:t>
            </a:r>
            <a:endParaRPr/>
          </a:p>
          <a:p>
            <a:pPr indent="0" lvl="0" marL="0" rtl="0" algn="l">
              <a:lnSpc>
                <a:spcPct val="100000"/>
              </a:lnSpc>
              <a:spcBef>
                <a:spcPts val="0"/>
              </a:spcBef>
              <a:spcAft>
                <a:spcPts val="0"/>
              </a:spcAft>
              <a:buSzPts val="1400"/>
              <a:buNone/>
            </a:pPr>
            <a:r>
              <a:rPr lang="en-US"/>
              <a:t>Modalities </a:t>
            </a:r>
            <a:endParaRPr/>
          </a:p>
        </p:txBody>
      </p:sp>
      <p:sp>
        <p:nvSpPr>
          <p:cNvPr id="233" name="Google Shape;233;p16:notes"/>
          <p:cNvSpPr txBox="1"/>
          <p:nvPr>
            <p:ph idx="12" type="sldNum"/>
          </p:nvPr>
        </p:nvSpPr>
        <p:spPr>
          <a:xfrm>
            <a:off x="3970939" y="8829969"/>
            <a:ext cx="3037840" cy="464820"/>
          </a:xfrm>
          <a:prstGeom prst="rect">
            <a:avLst/>
          </a:prstGeom>
          <a:noFill/>
          <a:ln>
            <a:noFill/>
          </a:ln>
        </p:spPr>
        <p:txBody>
          <a:bodyPr anchorCtr="0" anchor="b" bIns="46575" lIns="93150" spcFirstLastPara="1" rIns="93150" wrap="square" tIns="46575">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7: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3" name="Google Shape;243;p17: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244" name="Google Shape;244;p17:notes"/>
          <p:cNvSpPr txBox="1"/>
          <p:nvPr>
            <p:ph idx="12" type="sldNum"/>
          </p:nvPr>
        </p:nvSpPr>
        <p:spPr>
          <a:xfrm>
            <a:off x="3970939" y="8829969"/>
            <a:ext cx="3037840" cy="46482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5d0303fbe8_0_118: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25d0303fbe8_0_118: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grocery store</a:t>
            </a:r>
            <a:endParaRPr/>
          </a:p>
        </p:txBody>
      </p:sp>
      <p:sp>
        <p:nvSpPr>
          <p:cNvPr id="257" name="Google Shape;257;g25d0303fbe8_0_118: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5d0303fbe8_0_124: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25d0303fbe8_0_124: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entering the bubble</a:t>
            </a:r>
            <a:endParaRPr/>
          </a:p>
        </p:txBody>
      </p:sp>
      <p:sp>
        <p:nvSpPr>
          <p:cNvPr id="264" name="Google Shape;264;g25d0303fbe8_0_124: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8: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269" name="Google Shape;269;p18: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9: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296" name="Google Shape;296;p19: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20: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Add picture of storytime materials</a:t>
            </a:r>
            <a:endParaRPr/>
          </a:p>
        </p:txBody>
      </p:sp>
      <p:sp>
        <p:nvSpPr>
          <p:cNvPr id="310" name="Google Shape;310;p20:notes"/>
          <p:cNvSpPr txBox="1"/>
          <p:nvPr>
            <p:ph idx="12" type="sldNum"/>
          </p:nvPr>
        </p:nvSpPr>
        <p:spPr>
          <a:xfrm>
            <a:off x="3970939" y="8829969"/>
            <a:ext cx="3037840" cy="46482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5d0303fbe8_0_0: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25d0303fbe8_0_0: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99" name="Google Shape;99;g25d0303fbe8_0_0: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5d0303fbe8_0_131: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25d0303fbe8_0_131: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321" name="Google Shape;321;g25d0303fbe8_0_131: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2: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327" name="Google Shape;327;p2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337" name="Google Shape;337;p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5d0303fbe8_0_91: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25d0303fbe8_0_91: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Moved the child’s “bubble”. Family involvement </a:t>
            </a:r>
            <a:endParaRPr/>
          </a:p>
        </p:txBody>
      </p:sp>
      <p:sp>
        <p:nvSpPr>
          <p:cNvPr id="351" name="Google Shape;351;g25d0303fbe8_0_91: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5d0303fbe8_0_7: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25d0303fbe8_0_7: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Siblings and family experience - packets of materials</a:t>
            </a:r>
            <a:endParaRPr/>
          </a:p>
        </p:txBody>
      </p:sp>
      <p:sp>
        <p:nvSpPr>
          <p:cNvPr id="358" name="Google Shape;358;g25d0303fbe8_0_7: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5d0303fbe8_0_14: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25d0303fbe8_0_14: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364" name="Google Shape;364;g25d0303fbe8_0_14: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5d0303fbe8_0_21: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25d0303fbe8_0_21: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370" name="Google Shape;370;g25d0303fbe8_0_21: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5d0303fbe8_0_28: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25d0303fbe8_0_28: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376" name="Google Shape;376;g25d0303fbe8_0_28: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5d0303fbe8_0_35: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25d0303fbe8_0_35: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382" name="Google Shape;382;g25d0303fbe8_0_35: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4df6dcf2d8_0_116: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unexpected outcomes</a:t>
            </a:r>
            <a:endParaRPr/>
          </a:p>
        </p:txBody>
      </p:sp>
      <p:sp>
        <p:nvSpPr>
          <p:cNvPr id="387" name="Google Shape;387;g24df6dcf2d8_0_116: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106" name="Google Shape;106;p3: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8d1078fa7e_0_0: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g28d1078fa7e_0_0: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We met across the ocean to understand the new story, plan for all parts</a:t>
            </a:r>
            <a:endParaRPr/>
          </a:p>
        </p:txBody>
      </p:sp>
      <p:sp>
        <p:nvSpPr>
          <p:cNvPr id="395" name="Google Shape;395;g28d1078fa7e_0_0: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8d1078fa7e_0_32: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g28d1078fa7e_0_32: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Zoom - met with them </a:t>
            </a:r>
            <a:endParaRPr/>
          </a:p>
        </p:txBody>
      </p:sp>
      <p:sp>
        <p:nvSpPr>
          <p:cNvPr id="403" name="Google Shape;403;g28d1078fa7e_0_32: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8d1078fa7e_0_24: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28d1078fa7e_0_24: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REGISTRATION</a:t>
            </a:r>
            <a:endParaRPr/>
          </a:p>
        </p:txBody>
      </p:sp>
      <p:sp>
        <p:nvSpPr>
          <p:cNvPr id="411" name="Google Shape;411;g28d1078fa7e_0_24: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8d1078fa7e_0_7: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28d1078fa7e_0_7: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sent out the invitation to our families - multiple DeafBlind Projects</a:t>
            </a:r>
            <a:endParaRPr/>
          </a:p>
        </p:txBody>
      </p:sp>
      <p:sp>
        <p:nvSpPr>
          <p:cNvPr id="417" name="Google Shape;417;g28d1078fa7e_0_7: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92009b187e_0_6: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292009b187e_0_6: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stop looking at it through our eyes and perspectives - allow the child to decide - give them opportunities</a:t>
            </a:r>
            <a:endParaRPr/>
          </a:p>
        </p:txBody>
      </p:sp>
      <p:sp>
        <p:nvSpPr>
          <p:cNvPr id="423" name="Google Shape;423;g292009b187e_0_6: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8d1078fa7e_0_47: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28d1078fa7e_0_47: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431" name="Google Shape;431;g28d1078fa7e_0_47: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8d1078fa7e_0_54: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28d1078fa7e_0_54: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439" name="Google Shape;439;g28d1078fa7e_0_54: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4df6dcf2d8_0_1: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4df6dcf2d8_0_1: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446" name="Google Shape;446;g24df6dcf2d8_0_1: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27: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451" name="Google Shape;451;p27: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4df6dcf2d8_0_749: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461" name="Google Shape;461;g24df6dcf2d8_0_749: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simulation?</a:t>
            </a:r>
            <a:endParaRPr/>
          </a:p>
        </p:txBody>
      </p:sp>
      <p:sp>
        <p:nvSpPr>
          <p:cNvPr id="114" name="Google Shape;114;p4: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842d74fc99_1_6: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2842d74fc99_1_6: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469" name="Google Shape;469;g2842d74fc99_1_6: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842d74fc99_1_12: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2842d74fc99_1_12: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476" name="Google Shape;476;g2842d74fc99_1_12: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842d74fc99_1_18: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g2842d74fc99_1_18: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483" name="Google Shape;483;g2842d74fc99_1_18: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842d74fc99_1_24: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2842d74fc99_1_24: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490" name="Google Shape;490;g2842d74fc99_1_24: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842d74fc99_0_6: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2842d74fc99_0_6: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497" name="Google Shape;497;g2842d74fc99_0_6: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4df6dcf2d8_0_8: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24df6dcf2d8_0_8: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504" name="Google Shape;504;g24df6dcf2d8_0_8: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4df6dcf2d8_0_2048: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24df6dcf2d8_0_2048:notes"/>
          <p:cNvSpPr txBox="1"/>
          <p:nvPr>
            <p:ph idx="1" type="body"/>
          </p:nvPr>
        </p:nvSpPr>
        <p:spPr>
          <a:xfrm>
            <a:off x="701040" y="4415796"/>
            <a:ext cx="5608500" cy="4183500"/>
          </a:xfrm>
          <a:prstGeom prst="rect">
            <a:avLst/>
          </a:prstGeom>
          <a:noFill/>
          <a:ln>
            <a:noFill/>
          </a:ln>
        </p:spPr>
        <p:txBody>
          <a:bodyPr anchorCtr="0" anchor="t" bIns="48275" lIns="96600" spcFirstLastPara="1" rIns="96600" wrap="square" tIns="48275">
            <a:noAutofit/>
          </a:bodyPr>
          <a:lstStyle/>
          <a:p>
            <a:pPr indent="0" lvl="0" marL="0" rtl="0" algn="l">
              <a:lnSpc>
                <a:spcPct val="100000"/>
              </a:lnSpc>
              <a:spcBef>
                <a:spcPts val="0"/>
              </a:spcBef>
              <a:spcAft>
                <a:spcPts val="0"/>
              </a:spcAft>
              <a:buSzPts val="1400"/>
              <a:buNone/>
            </a:pPr>
            <a:r>
              <a:t/>
            </a:r>
            <a:endParaRPr/>
          </a:p>
        </p:txBody>
      </p:sp>
      <p:sp>
        <p:nvSpPr>
          <p:cNvPr id="511" name="Google Shape;511;g24df6dcf2d8_0_2048:notes"/>
          <p:cNvSpPr txBox="1"/>
          <p:nvPr>
            <p:ph idx="12" type="sldNum"/>
          </p:nvPr>
        </p:nvSpPr>
        <p:spPr>
          <a:xfrm>
            <a:off x="3970937" y="8829978"/>
            <a:ext cx="3037800" cy="464700"/>
          </a:xfrm>
          <a:prstGeom prst="rect">
            <a:avLst/>
          </a:prstGeom>
          <a:noFill/>
          <a:ln>
            <a:noFill/>
          </a:ln>
        </p:spPr>
        <p:txBody>
          <a:bodyPr anchorCtr="0" anchor="b" bIns="48275" lIns="96600" spcFirstLastPara="1" rIns="96600" wrap="square" tIns="482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4df6dcf2d8_0_14: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24df6dcf2d8_0_14: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519" name="Google Shape;519;g24df6dcf2d8_0_14: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4df6dcf2d8_0_2372: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525" name="Google Shape;525;g24df6dcf2d8_0_2372: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4df6dcf2d8_0_278: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beginning, middle and end. Brought story to school, engaged peers – built parent confidence, has since spoken at conferences </a:t>
            </a:r>
            <a:endParaRPr/>
          </a:p>
        </p:txBody>
      </p:sp>
      <p:sp>
        <p:nvSpPr>
          <p:cNvPr id="531" name="Google Shape;531;g24df6dcf2d8_0_278: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5: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123" name="Google Shape;123;p5:notes"/>
          <p:cNvSpPr txBox="1"/>
          <p:nvPr>
            <p:ph idx="12" type="sldNum"/>
          </p:nvPr>
        </p:nvSpPr>
        <p:spPr>
          <a:xfrm>
            <a:off x="3970939" y="8829969"/>
            <a:ext cx="3037840" cy="46482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4df6dcf2d8_0_197: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Suzanne home visit - trying to imitate Gwyn </a:t>
            </a:r>
            <a:endParaRPr/>
          </a:p>
        </p:txBody>
      </p:sp>
      <p:sp>
        <p:nvSpPr>
          <p:cNvPr id="538" name="Google Shape;538;g24df6dcf2d8_0_197: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4df6dcf2d8_0_33: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g24df6dcf2d8_0_33:notes"/>
          <p:cNvSpPr txBox="1"/>
          <p:nvPr>
            <p:ph idx="1" type="body"/>
          </p:nvPr>
        </p:nvSpPr>
        <p:spPr>
          <a:xfrm>
            <a:off x="701040" y="4415796"/>
            <a:ext cx="5608500" cy="4183500"/>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546" name="Google Shape;546;g24df6dcf2d8_0_33:notes"/>
          <p:cNvSpPr txBox="1"/>
          <p:nvPr>
            <p:ph idx="12" type="sldNum"/>
          </p:nvPr>
        </p:nvSpPr>
        <p:spPr>
          <a:xfrm>
            <a:off x="3970937" y="8829978"/>
            <a:ext cx="3037800" cy="464700"/>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4df6dcf2d8_0_2211:notes"/>
          <p:cNvSpPr txBox="1"/>
          <p:nvPr>
            <p:ph idx="1" type="body"/>
          </p:nvPr>
        </p:nvSpPr>
        <p:spPr>
          <a:xfrm>
            <a:off x="701040" y="4415796"/>
            <a:ext cx="5608500" cy="4183500"/>
          </a:xfrm>
          <a:prstGeom prst="rect">
            <a:avLst/>
          </a:prstGeom>
          <a:noFill/>
          <a:ln>
            <a:noFill/>
          </a:ln>
        </p:spPr>
        <p:txBody>
          <a:bodyPr anchorCtr="0" anchor="t" bIns="48275" lIns="96600" spcFirstLastPara="1" rIns="96600" wrap="square" tIns="48275">
            <a:noAutofit/>
          </a:bodyPr>
          <a:lstStyle/>
          <a:p>
            <a:pPr indent="0" lvl="0" marL="0" rtl="0" algn="l">
              <a:lnSpc>
                <a:spcPct val="100000"/>
              </a:lnSpc>
              <a:spcBef>
                <a:spcPts val="0"/>
              </a:spcBef>
              <a:spcAft>
                <a:spcPts val="0"/>
              </a:spcAft>
              <a:buSzPts val="1400"/>
              <a:buNone/>
            </a:pPr>
            <a:r>
              <a:rPr lang="en-US"/>
              <a:t>lots of coordinator to ensure accessibility for all </a:t>
            </a:r>
            <a:endParaRPr/>
          </a:p>
        </p:txBody>
      </p:sp>
      <p:sp>
        <p:nvSpPr>
          <p:cNvPr id="554" name="Google Shape;554;g24df6dcf2d8_0_2211: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4df6dcf2d8_0_1885: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561" name="Google Shape;561;g24df6dcf2d8_0_1885: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4df6dcf2d8_0_1722: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568" name="Google Shape;568;g24df6dcf2d8_0_1722: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4df6dcf2d8_0_1559: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576" name="Google Shape;576;g24df6dcf2d8_0_1559: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4df6dcf2d8_0_1397: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583" name="Google Shape;583;g24df6dcf2d8_0_1397: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4df6dcf2d8_0_1235: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590" name="Google Shape;590;g24df6dcf2d8_0_1235: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4df6dcf2d8_0_1073: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597" name="Google Shape;597;g24df6dcf2d8_0_1073: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4df6dcf2d8_0_911: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tactile items included in the box - child  becomes an active participants</a:t>
            </a:r>
            <a:endParaRPr/>
          </a:p>
        </p:txBody>
      </p:sp>
      <p:sp>
        <p:nvSpPr>
          <p:cNvPr id="604" name="Google Shape;604;g24df6dcf2d8_0_911: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6:notes"/>
          <p:cNvSpPr txBox="1"/>
          <p:nvPr>
            <p:ph idx="1" type="body"/>
          </p:nvPr>
        </p:nvSpPr>
        <p:spPr>
          <a:xfrm>
            <a:off x="691952" y="4372483"/>
            <a:ext cx="5535615" cy="4142353"/>
          </a:xfrm>
          <a:prstGeom prst="rect">
            <a:avLst/>
          </a:prstGeom>
          <a:noFill/>
          <a:ln>
            <a:noFill/>
          </a:ln>
        </p:spPr>
        <p:txBody>
          <a:bodyPr anchorCtr="0" anchor="t" bIns="46025" lIns="92100" spcFirstLastPara="1" rIns="92100" wrap="square" tIns="46025">
            <a:noAutofit/>
          </a:bodyPr>
          <a:lstStyle/>
          <a:p>
            <a:pPr indent="0" lvl="0" marL="0" rtl="0" algn="l">
              <a:lnSpc>
                <a:spcPct val="100000"/>
              </a:lnSpc>
              <a:spcBef>
                <a:spcPts val="0"/>
              </a:spcBef>
              <a:spcAft>
                <a:spcPts val="0"/>
              </a:spcAft>
              <a:buSzPts val="1400"/>
              <a:buNone/>
            </a:pPr>
            <a:r>
              <a:t/>
            </a:r>
            <a:endParaRPr/>
          </a:p>
        </p:txBody>
      </p:sp>
      <p:sp>
        <p:nvSpPr>
          <p:cNvPr id="134" name="Google Shape;134;p6:notes"/>
          <p:cNvSpPr/>
          <p:nvPr>
            <p:ph idx="2" type="sldImg"/>
          </p:nvPr>
        </p:nvSpPr>
        <p:spPr>
          <a:xfrm>
            <a:off x="1158875" y="690563"/>
            <a:ext cx="4600575" cy="34512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4df6dcf2d8_0_4478: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16:30</a:t>
            </a:r>
            <a:endParaRPr/>
          </a:p>
        </p:txBody>
      </p:sp>
      <p:sp>
        <p:nvSpPr>
          <p:cNvPr id="611" name="Google Shape;611;g24df6dcf2d8_0_4478: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25: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617" name="Google Shape;617;p25: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4df6dcf2d8_0_2538: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627" name="Google Shape;627;g24df6dcf2d8_0_2538: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4df6dcf2d8_0_2699: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633" name="Google Shape;633;g24df6dcf2d8_0_2699: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4df6dcf2d8_0_2861: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640" name="Google Shape;640;g24df6dcf2d8_0_2861: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4df6dcf2d8_0_3023: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647" name="Google Shape;647;g24df6dcf2d8_0_3023: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24df6dcf2d8_0_3185: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654" name="Google Shape;654;g24df6dcf2d8_0_3185: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4df6dcf2d8_0_3346: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661" name="Google Shape;661;g24df6dcf2d8_0_3346: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4df6dcf2d8_0_3507: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667" name="Google Shape;667;g24df6dcf2d8_0_3507: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4df6dcf2d8_0_3669: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674" name="Google Shape;674;g24df6dcf2d8_0_3669: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9:notes"/>
          <p:cNvSpPr txBox="1"/>
          <p:nvPr>
            <p:ph idx="1" type="body"/>
          </p:nvPr>
        </p:nvSpPr>
        <p:spPr>
          <a:xfrm>
            <a:off x="707331" y="4445360"/>
            <a:ext cx="5658628" cy="4211392"/>
          </a:xfrm>
          <a:prstGeom prst="rect">
            <a:avLst/>
          </a:prstGeom>
          <a:noFill/>
          <a:ln>
            <a:noFill/>
          </a:ln>
        </p:spPr>
        <p:txBody>
          <a:bodyPr anchorCtr="0" anchor="t" bIns="46900" lIns="93850" spcFirstLastPara="1" rIns="93850" wrap="square" tIns="46900">
            <a:noAutofit/>
          </a:bodyPr>
          <a:lstStyle/>
          <a:p>
            <a:pPr indent="0" lvl="0" marL="0" rtl="0" algn="l">
              <a:lnSpc>
                <a:spcPct val="100000"/>
              </a:lnSpc>
              <a:spcBef>
                <a:spcPts val="0"/>
              </a:spcBef>
              <a:spcAft>
                <a:spcPts val="0"/>
              </a:spcAft>
              <a:buSzPts val="1400"/>
              <a:buNone/>
            </a:pPr>
            <a:r>
              <a:t/>
            </a:r>
            <a:endParaRPr/>
          </a:p>
        </p:txBody>
      </p:sp>
      <p:sp>
        <p:nvSpPr>
          <p:cNvPr id="157" name="Google Shape;157;p9:notes"/>
          <p:cNvSpPr/>
          <p:nvPr>
            <p:ph idx="2" type="sldImg"/>
          </p:nvPr>
        </p:nvSpPr>
        <p:spPr>
          <a:xfrm>
            <a:off x="1196975" y="701675"/>
            <a:ext cx="4679950" cy="35099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4df6dcf2d8_0_3991: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681" name="Google Shape;681;g24df6dcf2d8_0_3991: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4df6dcf2d8_0_4152:notes"/>
          <p:cNvSpPr txBox="1"/>
          <p:nvPr>
            <p:ph idx="1" type="body"/>
          </p:nvPr>
        </p:nvSpPr>
        <p:spPr>
          <a:xfrm>
            <a:off x="701040" y="4415796"/>
            <a:ext cx="5608500" cy="4183500"/>
          </a:xfrm>
          <a:prstGeom prst="rect">
            <a:avLst/>
          </a:prstGeom>
          <a:noFill/>
          <a:ln>
            <a:noFill/>
          </a:ln>
        </p:spPr>
        <p:txBody>
          <a:bodyPr anchorCtr="0" anchor="t" bIns="48275" lIns="96600" spcFirstLastPara="1" rIns="96600" wrap="square" tIns="48275">
            <a:noAutofit/>
          </a:bodyPr>
          <a:lstStyle/>
          <a:p>
            <a:pPr indent="0" lvl="0" marL="0" rtl="0" algn="l">
              <a:lnSpc>
                <a:spcPct val="100000"/>
              </a:lnSpc>
              <a:spcBef>
                <a:spcPts val="0"/>
              </a:spcBef>
              <a:spcAft>
                <a:spcPts val="0"/>
              </a:spcAft>
              <a:buSzPts val="1400"/>
              <a:buNone/>
            </a:pPr>
            <a:r>
              <a:t/>
            </a:r>
            <a:endParaRPr/>
          </a:p>
        </p:txBody>
      </p:sp>
      <p:sp>
        <p:nvSpPr>
          <p:cNvPr id="688" name="Google Shape;688;g24df6dcf2d8_0_4152: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4df6dcf2d8_0_4312:notes"/>
          <p:cNvSpPr txBox="1"/>
          <p:nvPr>
            <p:ph idx="1" type="body"/>
          </p:nvPr>
        </p:nvSpPr>
        <p:spPr>
          <a:xfrm>
            <a:off x="701040" y="4415796"/>
            <a:ext cx="56085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695" name="Google Shape;695;g24df6dcf2d8_0_4312:notes"/>
          <p:cNvSpPr/>
          <p:nvPr>
            <p:ph idx="2" type="sldImg"/>
          </p:nvPr>
        </p:nvSpPr>
        <p:spPr>
          <a:xfrm>
            <a:off x="956257" y="696532"/>
            <a:ext cx="5097900" cy="3487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5d0303fbe8_0_49: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g25d0303fbe8_0_49: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702" name="Google Shape;702;g25d0303fbe8_0_49: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26: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707" name="Google Shape;707;p26: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5d0303fbe8_0_97:notes"/>
          <p:cNvSpPr/>
          <p:nvPr>
            <p:ph idx="2" type="sldImg"/>
          </p:nvPr>
        </p:nvSpPr>
        <p:spPr>
          <a:xfrm>
            <a:off x="11811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g25d0303fbe8_0_97:notes"/>
          <p:cNvSpPr txBox="1"/>
          <p:nvPr>
            <p:ph idx="1" type="body"/>
          </p:nvPr>
        </p:nvSpPr>
        <p:spPr>
          <a:xfrm>
            <a:off x="701040" y="4415790"/>
            <a:ext cx="5608200" cy="418350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719" name="Google Shape;719;g25d0303fbe8_0_97:notes"/>
          <p:cNvSpPr txBox="1"/>
          <p:nvPr>
            <p:ph idx="12" type="sldNum"/>
          </p:nvPr>
        </p:nvSpPr>
        <p:spPr>
          <a:xfrm>
            <a:off x="3970939" y="8829969"/>
            <a:ext cx="3037800" cy="464700"/>
          </a:xfrm>
          <a:prstGeom prst="rect">
            <a:avLst/>
          </a:prstGeom>
          <a:noFill/>
          <a:ln>
            <a:noFill/>
          </a:ln>
        </p:spPr>
        <p:txBody>
          <a:bodyPr anchorCtr="0" anchor="b" bIns="46575" lIns="93150" spcFirstLastPara="1" rIns="93150" wrap="square" tIns="465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0: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rPr lang="en-US"/>
              <a:t>DB count in Iceland, Finland etc,....  who would like to share?</a:t>
            </a:r>
            <a:endParaRPr/>
          </a:p>
        </p:txBody>
      </p:sp>
      <p:sp>
        <p:nvSpPr>
          <p:cNvPr id="166" name="Google Shape;166;p10: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2:notes"/>
          <p:cNvSpPr txBox="1"/>
          <p:nvPr>
            <p:ph idx="1" type="body"/>
          </p:nvPr>
        </p:nvSpPr>
        <p:spPr>
          <a:xfrm>
            <a:off x="701040" y="4415790"/>
            <a:ext cx="5608320" cy="4183380"/>
          </a:xfrm>
          <a:prstGeom prst="rect">
            <a:avLst/>
          </a:prstGeom>
          <a:noFill/>
          <a:ln>
            <a:noFill/>
          </a:ln>
        </p:spPr>
        <p:txBody>
          <a:bodyPr anchorCtr="0" anchor="t" bIns="46575" lIns="93150" spcFirstLastPara="1" rIns="93150" wrap="square" tIns="46575">
            <a:noAutofit/>
          </a:bodyPr>
          <a:lstStyle/>
          <a:p>
            <a:pPr indent="0" lvl="0" marL="0" rtl="0" algn="l">
              <a:lnSpc>
                <a:spcPct val="100000"/>
              </a:lnSpc>
              <a:spcBef>
                <a:spcPts val="0"/>
              </a:spcBef>
              <a:spcAft>
                <a:spcPts val="0"/>
              </a:spcAft>
              <a:buSzPts val="1400"/>
              <a:buNone/>
            </a:pPr>
            <a:r>
              <a:t/>
            </a:r>
            <a:endParaRPr/>
          </a:p>
        </p:txBody>
      </p:sp>
      <p:sp>
        <p:nvSpPr>
          <p:cNvPr id="176" name="Google Shape;176;p12:notes"/>
          <p:cNvSpPr/>
          <p:nvPr>
            <p:ph idx="2" type="sldImg"/>
          </p:nvPr>
        </p:nvSpPr>
        <p:spPr>
          <a:xfrm>
            <a:off x="11811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g24df6dcf2d8_0_4722"/>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 name="Google Shape;15;g24df6dcf2d8_0_4722"/>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g24df6dcf2d8_0_472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8" name="Shape 58"/>
        <p:cNvGrpSpPr/>
        <p:nvPr/>
      </p:nvGrpSpPr>
      <p:grpSpPr>
        <a:xfrm>
          <a:off x="0" y="0"/>
          <a:ext cx="0" cy="0"/>
          <a:chOff x="0" y="0"/>
          <a:chExt cx="0" cy="0"/>
        </a:xfrm>
      </p:grpSpPr>
      <p:sp>
        <p:nvSpPr>
          <p:cNvPr id="59" name="Google Shape;59;g24df6dcf2d8_0_4733"/>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 name="Google Shape;60;g24df6dcf2d8_0_4733"/>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1" name="Google Shape;61;g24df6dcf2d8_0_4733"/>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2" name="Google Shape;62;g24df6dcf2d8_0_473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3" name="Shape 63"/>
        <p:cNvGrpSpPr/>
        <p:nvPr/>
      </p:nvGrpSpPr>
      <p:grpSpPr>
        <a:xfrm>
          <a:off x="0" y="0"/>
          <a:ext cx="0" cy="0"/>
          <a:chOff x="0" y="0"/>
          <a:chExt cx="0" cy="0"/>
        </a:xfrm>
      </p:grpSpPr>
      <p:sp>
        <p:nvSpPr>
          <p:cNvPr id="64" name="Google Shape;64;g24df6dcf2d8_0_4741"/>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5" name="Google Shape;65;g24df6dcf2d8_0_4741"/>
          <p:cNvSpPr txBox="1"/>
          <p:nvPr>
            <p:ph idx="1" type="body"/>
          </p:nvPr>
        </p:nvSpPr>
        <p:spPr>
          <a:xfrm>
            <a:off x="311700" y="1852800"/>
            <a:ext cx="2808000" cy="42393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6" name="Google Shape;66;g24df6dcf2d8_0_474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7" name="Shape 67"/>
        <p:cNvGrpSpPr/>
        <p:nvPr/>
      </p:nvGrpSpPr>
      <p:grpSpPr>
        <a:xfrm>
          <a:off x="0" y="0"/>
          <a:ext cx="0" cy="0"/>
          <a:chOff x="0" y="0"/>
          <a:chExt cx="0" cy="0"/>
        </a:xfrm>
      </p:grpSpPr>
      <p:sp>
        <p:nvSpPr>
          <p:cNvPr id="68" name="Google Shape;68;g24df6dcf2d8_0_4745"/>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9" name="Google Shape;69;g24df6dcf2d8_0_474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0" name="Shape 70"/>
        <p:cNvGrpSpPr/>
        <p:nvPr/>
      </p:nvGrpSpPr>
      <p:grpSpPr>
        <a:xfrm>
          <a:off x="0" y="0"/>
          <a:ext cx="0" cy="0"/>
          <a:chOff x="0" y="0"/>
          <a:chExt cx="0" cy="0"/>
        </a:xfrm>
      </p:grpSpPr>
      <p:sp>
        <p:nvSpPr>
          <p:cNvPr id="71" name="Google Shape;71;g24df6dcf2d8_0_4748"/>
          <p:cNvSpPr/>
          <p:nvPr/>
        </p:nvSpPr>
        <p:spPr>
          <a:xfrm>
            <a:off x="4572000" y="33"/>
            <a:ext cx="457200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g24df6dcf2d8_0_4748"/>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73" name="Google Shape;73;g24df6dcf2d8_0_4748"/>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4" name="Google Shape;74;g24df6dcf2d8_0_4748"/>
          <p:cNvSpPr txBox="1"/>
          <p:nvPr>
            <p:ph idx="2" type="body"/>
          </p:nvPr>
        </p:nvSpPr>
        <p:spPr>
          <a:xfrm>
            <a:off x="4939500" y="965600"/>
            <a:ext cx="3837000" cy="49269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75" name="Google Shape;75;g24df6dcf2d8_0_474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 name="Shape 76"/>
        <p:cNvGrpSpPr/>
        <p:nvPr/>
      </p:nvGrpSpPr>
      <p:grpSpPr>
        <a:xfrm>
          <a:off x="0" y="0"/>
          <a:ext cx="0" cy="0"/>
          <a:chOff x="0" y="0"/>
          <a:chExt cx="0" cy="0"/>
        </a:xfrm>
      </p:grpSpPr>
      <p:sp>
        <p:nvSpPr>
          <p:cNvPr id="77" name="Google Shape;77;g24df6dcf2d8_0_4754"/>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78" name="Google Shape;78;g24df6dcf2d8_0_475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9" name="Shape 79"/>
        <p:cNvGrpSpPr/>
        <p:nvPr/>
      </p:nvGrpSpPr>
      <p:grpSpPr>
        <a:xfrm>
          <a:off x="0" y="0"/>
          <a:ext cx="0" cy="0"/>
          <a:chOff x="0" y="0"/>
          <a:chExt cx="0" cy="0"/>
        </a:xfrm>
      </p:grpSpPr>
      <p:sp>
        <p:nvSpPr>
          <p:cNvPr id="80" name="Google Shape;80;g24df6dcf2d8_0_4757"/>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81" name="Google Shape;81;g24df6dcf2d8_0_4757"/>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82" name="Google Shape;82;g24df6dcf2d8_0_475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g24df6dcf2d8_0_4729"/>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 name="Google Shape;19;g24df6dcf2d8_0_4729"/>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0" name="Google Shape;20;g24df6dcf2d8_0_472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g24df6dcf2d8_0_4763"/>
          <p:cNvSpPr txBox="1"/>
          <p:nvPr>
            <p:ph type="title"/>
          </p:nvPr>
        </p:nvSpPr>
        <p:spPr>
          <a:xfrm>
            <a:off x="457200" y="1066800"/>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3" name="Google Shape;23;g24df6dcf2d8_0_4763"/>
          <p:cNvSpPr txBox="1"/>
          <p:nvPr>
            <p:ph idx="1" type="body"/>
          </p:nvPr>
        </p:nvSpPr>
        <p:spPr>
          <a:xfrm>
            <a:off x="457200" y="2362200"/>
            <a:ext cx="8229600" cy="3535500"/>
          </a:xfrm>
          <a:prstGeom prst="rect">
            <a:avLst/>
          </a:prstGeom>
          <a:noFill/>
          <a:ln>
            <a:noFill/>
          </a:ln>
        </p:spPr>
        <p:txBody>
          <a:bodyPr anchorCtr="0" anchor="t" bIns="45700" lIns="91425" spcFirstLastPara="1" rIns="91425" wrap="square" tIns="45700">
            <a:normAutofit/>
          </a:bodyPr>
          <a:lstStyle>
            <a:lvl1pPr indent="-342900" lvl="0" marL="457200" algn="l">
              <a:lnSpc>
                <a:spcPct val="115000"/>
              </a:lnSpc>
              <a:spcBef>
                <a:spcPts val="360"/>
              </a:spcBef>
              <a:spcAft>
                <a:spcPts val="0"/>
              </a:spcAft>
              <a:buClr>
                <a:schemeClr val="dk1"/>
              </a:buClr>
              <a:buSzPts val="1800"/>
              <a:buChar char="●"/>
              <a:defRPr/>
            </a:lvl1pPr>
            <a:lvl2pPr indent="-342900" lvl="1" marL="914400" algn="l">
              <a:lnSpc>
                <a:spcPct val="115000"/>
              </a:lnSpc>
              <a:spcBef>
                <a:spcPts val="360"/>
              </a:spcBef>
              <a:spcAft>
                <a:spcPts val="0"/>
              </a:spcAft>
              <a:buClr>
                <a:schemeClr val="dk1"/>
              </a:buClr>
              <a:buSzPts val="1800"/>
              <a:buChar char="○"/>
              <a:defRPr/>
            </a:lvl2pPr>
            <a:lvl3pPr indent="-342900" lvl="2" marL="1371600" algn="l">
              <a:lnSpc>
                <a:spcPct val="115000"/>
              </a:lnSpc>
              <a:spcBef>
                <a:spcPts val="360"/>
              </a:spcBef>
              <a:spcAft>
                <a:spcPts val="0"/>
              </a:spcAft>
              <a:buClr>
                <a:schemeClr val="dk1"/>
              </a:buClr>
              <a:buSzPts val="1800"/>
              <a:buChar char="■"/>
              <a:defRPr/>
            </a:lvl3pPr>
            <a:lvl4pPr indent="-342900" lvl="3" marL="1828800" algn="l">
              <a:lnSpc>
                <a:spcPct val="115000"/>
              </a:lnSpc>
              <a:spcBef>
                <a:spcPts val="360"/>
              </a:spcBef>
              <a:spcAft>
                <a:spcPts val="0"/>
              </a:spcAft>
              <a:buClr>
                <a:schemeClr val="dk1"/>
              </a:buClr>
              <a:buSzPts val="1800"/>
              <a:buChar char="●"/>
              <a:defRPr/>
            </a:lvl4pPr>
            <a:lvl5pPr indent="-342900" lvl="4" marL="2286000" algn="l">
              <a:lnSpc>
                <a:spcPct val="115000"/>
              </a:lnSpc>
              <a:spcBef>
                <a:spcPts val="360"/>
              </a:spcBef>
              <a:spcAft>
                <a:spcPts val="0"/>
              </a:spcAft>
              <a:buClr>
                <a:schemeClr val="dk1"/>
              </a:buClr>
              <a:buSzPts val="1800"/>
              <a:buChar char="○"/>
              <a:defRPr/>
            </a:lvl5pPr>
            <a:lvl6pPr indent="-342900" lvl="5" marL="2743200" algn="l">
              <a:lnSpc>
                <a:spcPct val="115000"/>
              </a:lnSpc>
              <a:spcBef>
                <a:spcPts val="360"/>
              </a:spcBef>
              <a:spcAft>
                <a:spcPts val="0"/>
              </a:spcAft>
              <a:buClr>
                <a:schemeClr val="dk1"/>
              </a:buClr>
              <a:buSzPts val="1800"/>
              <a:buChar char="■"/>
              <a:defRPr/>
            </a:lvl6pPr>
            <a:lvl7pPr indent="-342900" lvl="6" marL="3200400" algn="l">
              <a:lnSpc>
                <a:spcPct val="115000"/>
              </a:lnSpc>
              <a:spcBef>
                <a:spcPts val="1200"/>
              </a:spcBef>
              <a:spcAft>
                <a:spcPts val="0"/>
              </a:spcAft>
              <a:buClr>
                <a:schemeClr val="dk1"/>
              </a:buClr>
              <a:buSzPts val="1800"/>
              <a:buChar char="●"/>
              <a:defRPr/>
            </a:lvl7pPr>
            <a:lvl8pPr indent="-342900" lvl="7" marL="3657600" algn="l">
              <a:lnSpc>
                <a:spcPct val="115000"/>
              </a:lnSpc>
              <a:spcBef>
                <a:spcPts val="1200"/>
              </a:spcBef>
              <a:spcAft>
                <a:spcPts val="0"/>
              </a:spcAft>
              <a:buClr>
                <a:schemeClr val="dk1"/>
              </a:buClr>
              <a:buSzPts val="1800"/>
              <a:buChar char="○"/>
              <a:defRPr/>
            </a:lvl8pPr>
            <a:lvl9pPr indent="-342900" lvl="8" marL="4114800" algn="l">
              <a:lnSpc>
                <a:spcPct val="115000"/>
              </a:lnSpc>
              <a:spcBef>
                <a:spcPts val="1200"/>
              </a:spcBef>
              <a:spcAft>
                <a:spcPts val="1200"/>
              </a:spcAft>
              <a:buClr>
                <a:schemeClr val="dk1"/>
              </a:buClr>
              <a:buSzPts val="1800"/>
              <a:buChar char="■"/>
              <a:defRPr/>
            </a:lvl9pPr>
          </a:lstStyle>
          <a:p/>
        </p:txBody>
      </p:sp>
      <p:sp>
        <p:nvSpPr>
          <p:cNvPr id="24" name="Google Shape;24;g24df6dcf2d8_0_476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 name="Google Shape;25;g24df6dcf2d8_0_4763"/>
          <p:cNvSpPr txBox="1"/>
          <p:nvPr>
            <p:ph idx="11" type="ftr"/>
          </p:nvPr>
        </p:nvSpPr>
        <p:spPr>
          <a:xfrm>
            <a:off x="3124200" y="5897563"/>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6" name="Google Shape;26;g24df6dcf2d8_0_476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g24df6dcf2d8_0_476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 name="Shape 29"/>
        <p:cNvGrpSpPr/>
        <p:nvPr/>
      </p:nvGrpSpPr>
      <p:grpSpPr>
        <a:xfrm>
          <a:off x="0" y="0"/>
          <a:ext cx="0" cy="0"/>
          <a:chOff x="0" y="0"/>
          <a:chExt cx="0" cy="0"/>
        </a:xfrm>
      </p:grpSpPr>
      <p:sp>
        <p:nvSpPr>
          <p:cNvPr id="30" name="Google Shape;30;g24df6dcf2d8_0_4769"/>
          <p:cNvSpPr txBox="1"/>
          <p:nvPr>
            <p:ph type="title"/>
          </p:nvPr>
        </p:nvSpPr>
        <p:spPr>
          <a:xfrm>
            <a:off x="457200" y="1066800"/>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31" name="Google Shape;31;g24df6dcf2d8_0_4769"/>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15000"/>
              </a:lnSpc>
              <a:spcBef>
                <a:spcPts val="480"/>
              </a:spcBef>
              <a:spcAft>
                <a:spcPts val="0"/>
              </a:spcAft>
              <a:buClr>
                <a:schemeClr val="dk1"/>
              </a:buClr>
              <a:buSzPts val="2400"/>
              <a:buNone/>
              <a:defRPr b="1" sz="2400"/>
            </a:lvl1pPr>
            <a:lvl2pPr indent="-228600" lvl="1" marL="914400" algn="l">
              <a:lnSpc>
                <a:spcPct val="115000"/>
              </a:lnSpc>
              <a:spcBef>
                <a:spcPts val="400"/>
              </a:spcBef>
              <a:spcAft>
                <a:spcPts val="0"/>
              </a:spcAft>
              <a:buClr>
                <a:schemeClr val="dk1"/>
              </a:buClr>
              <a:buSzPts val="2000"/>
              <a:buNone/>
              <a:defRPr b="1" sz="2000"/>
            </a:lvl2pPr>
            <a:lvl3pPr indent="-228600" lvl="2" marL="1371600" algn="l">
              <a:lnSpc>
                <a:spcPct val="115000"/>
              </a:lnSpc>
              <a:spcBef>
                <a:spcPts val="360"/>
              </a:spcBef>
              <a:spcAft>
                <a:spcPts val="0"/>
              </a:spcAft>
              <a:buClr>
                <a:schemeClr val="dk1"/>
              </a:buClr>
              <a:buSzPts val="1800"/>
              <a:buNone/>
              <a:defRPr b="1" sz="1800"/>
            </a:lvl3pPr>
            <a:lvl4pPr indent="-228600" lvl="3" marL="1828800" algn="l">
              <a:lnSpc>
                <a:spcPct val="115000"/>
              </a:lnSpc>
              <a:spcBef>
                <a:spcPts val="320"/>
              </a:spcBef>
              <a:spcAft>
                <a:spcPts val="0"/>
              </a:spcAft>
              <a:buClr>
                <a:schemeClr val="dk1"/>
              </a:buClr>
              <a:buSzPts val="1600"/>
              <a:buNone/>
              <a:defRPr b="1" sz="1600"/>
            </a:lvl4pPr>
            <a:lvl5pPr indent="-228600" lvl="4" marL="2286000" algn="l">
              <a:lnSpc>
                <a:spcPct val="115000"/>
              </a:lnSpc>
              <a:spcBef>
                <a:spcPts val="320"/>
              </a:spcBef>
              <a:spcAft>
                <a:spcPts val="0"/>
              </a:spcAft>
              <a:buClr>
                <a:schemeClr val="dk1"/>
              </a:buClr>
              <a:buSzPts val="1600"/>
              <a:buNone/>
              <a:defRPr b="1" sz="1600"/>
            </a:lvl5pPr>
            <a:lvl6pPr indent="-228600" lvl="5" marL="2743200" algn="l">
              <a:lnSpc>
                <a:spcPct val="115000"/>
              </a:lnSpc>
              <a:spcBef>
                <a:spcPts val="320"/>
              </a:spcBef>
              <a:spcAft>
                <a:spcPts val="0"/>
              </a:spcAft>
              <a:buClr>
                <a:schemeClr val="dk1"/>
              </a:buClr>
              <a:buSzPts val="1600"/>
              <a:buNone/>
              <a:defRPr b="1" sz="1600"/>
            </a:lvl6pPr>
            <a:lvl7pPr indent="-228600" lvl="6" marL="3200400" algn="l">
              <a:lnSpc>
                <a:spcPct val="115000"/>
              </a:lnSpc>
              <a:spcBef>
                <a:spcPts val="1200"/>
              </a:spcBef>
              <a:spcAft>
                <a:spcPts val="0"/>
              </a:spcAft>
              <a:buClr>
                <a:schemeClr val="dk1"/>
              </a:buClr>
              <a:buSzPts val="1600"/>
              <a:buNone/>
              <a:defRPr b="1" sz="1600"/>
            </a:lvl7pPr>
            <a:lvl8pPr indent="-228600" lvl="7" marL="3657600" algn="l">
              <a:lnSpc>
                <a:spcPct val="115000"/>
              </a:lnSpc>
              <a:spcBef>
                <a:spcPts val="1200"/>
              </a:spcBef>
              <a:spcAft>
                <a:spcPts val="0"/>
              </a:spcAft>
              <a:buClr>
                <a:schemeClr val="dk1"/>
              </a:buClr>
              <a:buSzPts val="1600"/>
              <a:buNone/>
              <a:defRPr b="1" sz="1600"/>
            </a:lvl8pPr>
            <a:lvl9pPr indent="-228600" lvl="8" marL="4114800" algn="l">
              <a:lnSpc>
                <a:spcPct val="115000"/>
              </a:lnSpc>
              <a:spcBef>
                <a:spcPts val="1200"/>
              </a:spcBef>
              <a:spcAft>
                <a:spcPts val="1200"/>
              </a:spcAft>
              <a:buClr>
                <a:schemeClr val="dk1"/>
              </a:buClr>
              <a:buSzPts val="1600"/>
              <a:buNone/>
              <a:defRPr b="1" sz="1600"/>
            </a:lvl9pPr>
          </a:lstStyle>
          <a:p/>
        </p:txBody>
      </p:sp>
      <p:sp>
        <p:nvSpPr>
          <p:cNvPr id="32" name="Google Shape;32;g24df6dcf2d8_0_4769"/>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15000"/>
              </a:lnSpc>
              <a:spcBef>
                <a:spcPts val="480"/>
              </a:spcBef>
              <a:spcAft>
                <a:spcPts val="0"/>
              </a:spcAft>
              <a:buClr>
                <a:schemeClr val="dk1"/>
              </a:buClr>
              <a:buSzPts val="2400"/>
              <a:buChar char="●"/>
              <a:defRPr sz="2400"/>
            </a:lvl1pPr>
            <a:lvl2pPr indent="-355600" lvl="1" marL="914400" algn="l">
              <a:lnSpc>
                <a:spcPct val="115000"/>
              </a:lnSpc>
              <a:spcBef>
                <a:spcPts val="400"/>
              </a:spcBef>
              <a:spcAft>
                <a:spcPts val="0"/>
              </a:spcAft>
              <a:buClr>
                <a:schemeClr val="dk1"/>
              </a:buClr>
              <a:buSzPts val="2000"/>
              <a:buChar char="○"/>
              <a:defRPr sz="2000"/>
            </a:lvl2pPr>
            <a:lvl3pPr indent="-342900" lvl="2" marL="1371600" algn="l">
              <a:lnSpc>
                <a:spcPct val="115000"/>
              </a:lnSpc>
              <a:spcBef>
                <a:spcPts val="360"/>
              </a:spcBef>
              <a:spcAft>
                <a:spcPts val="0"/>
              </a:spcAft>
              <a:buClr>
                <a:schemeClr val="dk1"/>
              </a:buClr>
              <a:buSzPts val="1800"/>
              <a:buChar char="■"/>
              <a:defRPr sz="1800"/>
            </a:lvl3pPr>
            <a:lvl4pPr indent="-330200" lvl="3" marL="1828800" algn="l">
              <a:lnSpc>
                <a:spcPct val="115000"/>
              </a:lnSpc>
              <a:spcBef>
                <a:spcPts val="320"/>
              </a:spcBef>
              <a:spcAft>
                <a:spcPts val="0"/>
              </a:spcAft>
              <a:buClr>
                <a:schemeClr val="dk1"/>
              </a:buClr>
              <a:buSzPts val="1600"/>
              <a:buChar char="●"/>
              <a:defRPr sz="1600"/>
            </a:lvl4pPr>
            <a:lvl5pPr indent="-330200" lvl="4" marL="2286000" algn="l">
              <a:lnSpc>
                <a:spcPct val="115000"/>
              </a:lnSpc>
              <a:spcBef>
                <a:spcPts val="320"/>
              </a:spcBef>
              <a:spcAft>
                <a:spcPts val="0"/>
              </a:spcAft>
              <a:buClr>
                <a:schemeClr val="dk1"/>
              </a:buClr>
              <a:buSzPts val="1600"/>
              <a:buChar char="○"/>
              <a:defRPr sz="1600"/>
            </a:lvl5pPr>
            <a:lvl6pPr indent="-330200" lvl="5" marL="2743200" algn="l">
              <a:lnSpc>
                <a:spcPct val="115000"/>
              </a:lnSpc>
              <a:spcBef>
                <a:spcPts val="320"/>
              </a:spcBef>
              <a:spcAft>
                <a:spcPts val="0"/>
              </a:spcAft>
              <a:buClr>
                <a:schemeClr val="dk1"/>
              </a:buClr>
              <a:buSzPts val="1600"/>
              <a:buChar char="■"/>
              <a:defRPr sz="1600"/>
            </a:lvl6pPr>
            <a:lvl7pPr indent="-330200" lvl="6" marL="3200400" algn="l">
              <a:lnSpc>
                <a:spcPct val="115000"/>
              </a:lnSpc>
              <a:spcBef>
                <a:spcPts val="1200"/>
              </a:spcBef>
              <a:spcAft>
                <a:spcPts val="0"/>
              </a:spcAft>
              <a:buClr>
                <a:schemeClr val="dk1"/>
              </a:buClr>
              <a:buSzPts val="1600"/>
              <a:buChar char="●"/>
              <a:defRPr sz="1600"/>
            </a:lvl7pPr>
            <a:lvl8pPr indent="-330200" lvl="7" marL="3657600" algn="l">
              <a:lnSpc>
                <a:spcPct val="115000"/>
              </a:lnSpc>
              <a:spcBef>
                <a:spcPts val="1200"/>
              </a:spcBef>
              <a:spcAft>
                <a:spcPts val="0"/>
              </a:spcAft>
              <a:buClr>
                <a:schemeClr val="dk1"/>
              </a:buClr>
              <a:buSzPts val="1600"/>
              <a:buChar char="○"/>
              <a:defRPr sz="1600"/>
            </a:lvl8pPr>
            <a:lvl9pPr indent="-330200" lvl="8" marL="4114800" algn="l">
              <a:lnSpc>
                <a:spcPct val="115000"/>
              </a:lnSpc>
              <a:spcBef>
                <a:spcPts val="1200"/>
              </a:spcBef>
              <a:spcAft>
                <a:spcPts val="1200"/>
              </a:spcAft>
              <a:buClr>
                <a:schemeClr val="dk1"/>
              </a:buClr>
              <a:buSzPts val="1600"/>
              <a:buChar char="■"/>
              <a:defRPr sz="1600"/>
            </a:lvl9pPr>
          </a:lstStyle>
          <a:p/>
        </p:txBody>
      </p:sp>
      <p:sp>
        <p:nvSpPr>
          <p:cNvPr id="33" name="Google Shape;33;g24df6dcf2d8_0_4769"/>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algn="l">
              <a:lnSpc>
                <a:spcPct val="115000"/>
              </a:lnSpc>
              <a:spcBef>
                <a:spcPts val="480"/>
              </a:spcBef>
              <a:spcAft>
                <a:spcPts val="0"/>
              </a:spcAft>
              <a:buClr>
                <a:schemeClr val="dk1"/>
              </a:buClr>
              <a:buSzPts val="2400"/>
              <a:buNone/>
              <a:defRPr b="1" sz="2400"/>
            </a:lvl1pPr>
            <a:lvl2pPr indent="-228600" lvl="1" marL="914400" algn="l">
              <a:lnSpc>
                <a:spcPct val="115000"/>
              </a:lnSpc>
              <a:spcBef>
                <a:spcPts val="400"/>
              </a:spcBef>
              <a:spcAft>
                <a:spcPts val="0"/>
              </a:spcAft>
              <a:buClr>
                <a:schemeClr val="dk1"/>
              </a:buClr>
              <a:buSzPts val="2000"/>
              <a:buNone/>
              <a:defRPr b="1" sz="2000"/>
            </a:lvl2pPr>
            <a:lvl3pPr indent="-228600" lvl="2" marL="1371600" algn="l">
              <a:lnSpc>
                <a:spcPct val="115000"/>
              </a:lnSpc>
              <a:spcBef>
                <a:spcPts val="360"/>
              </a:spcBef>
              <a:spcAft>
                <a:spcPts val="0"/>
              </a:spcAft>
              <a:buClr>
                <a:schemeClr val="dk1"/>
              </a:buClr>
              <a:buSzPts val="1800"/>
              <a:buNone/>
              <a:defRPr b="1" sz="1800"/>
            </a:lvl3pPr>
            <a:lvl4pPr indent="-228600" lvl="3" marL="1828800" algn="l">
              <a:lnSpc>
                <a:spcPct val="115000"/>
              </a:lnSpc>
              <a:spcBef>
                <a:spcPts val="320"/>
              </a:spcBef>
              <a:spcAft>
                <a:spcPts val="0"/>
              </a:spcAft>
              <a:buClr>
                <a:schemeClr val="dk1"/>
              </a:buClr>
              <a:buSzPts val="1600"/>
              <a:buNone/>
              <a:defRPr b="1" sz="1600"/>
            </a:lvl4pPr>
            <a:lvl5pPr indent="-228600" lvl="4" marL="2286000" algn="l">
              <a:lnSpc>
                <a:spcPct val="115000"/>
              </a:lnSpc>
              <a:spcBef>
                <a:spcPts val="320"/>
              </a:spcBef>
              <a:spcAft>
                <a:spcPts val="0"/>
              </a:spcAft>
              <a:buClr>
                <a:schemeClr val="dk1"/>
              </a:buClr>
              <a:buSzPts val="1600"/>
              <a:buNone/>
              <a:defRPr b="1" sz="1600"/>
            </a:lvl5pPr>
            <a:lvl6pPr indent="-228600" lvl="5" marL="2743200" algn="l">
              <a:lnSpc>
                <a:spcPct val="115000"/>
              </a:lnSpc>
              <a:spcBef>
                <a:spcPts val="320"/>
              </a:spcBef>
              <a:spcAft>
                <a:spcPts val="0"/>
              </a:spcAft>
              <a:buClr>
                <a:schemeClr val="dk1"/>
              </a:buClr>
              <a:buSzPts val="1600"/>
              <a:buNone/>
              <a:defRPr b="1" sz="1600"/>
            </a:lvl6pPr>
            <a:lvl7pPr indent="-228600" lvl="6" marL="3200400" algn="l">
              <a:lnSpc>
                <a:spcPct val="115000"/>
              </a:lnSpc>
              <a:spcBef>
                <a:spcPts val="1200"/>
              </a:spcBef>
              <a:spcAft>
                <a:spcPts val="0"/>
              </a:spcAft>
              <a:buClr>
                <a:schemeClr val="dk1"/>
              </a:buClr>
              <a:buSzPts val="1600"/>
              <a:buNone/>
              <a:defRPr b="1" sz="1600"/>
            </a:lvl7pPr>
            <a:lvl8pPr indent="-228600" lvl="7" marL="3657600" algn="l">
              <a:lnSpc>
                <a:spcPct val="115000"/>
              </a:lnSpc>
              <a:spcBef>
                <a:spcPts val="1200"/>
              </a:spcBef>
              <a:spcAft>
                <a:spcPts val="0"/>
              </a:spcAft>
              <a:buClr>
                <a:schemeClr val="dk1"/>
              </a:buClr>
              <a:buSzPts val="1600"/>
              <a:buNone/>
              <a:defRPr b="1" sz="1600"/>
            </a:lvl8pPr>
            <a:lvl9pPr indent="-228600" lvl="8" marL="4114800" algn="l">
              <a:lnSpc>
                <a:spcPct val="115000"/>
              </a:lnSpc>
              <a:spcBef>
                <a:spcPts val="1200"/>
              </a:spcBef>
              <a:spcAft>
                <a:spcPts val="1200"/>
              </a:spcAft>
              <a:buClr>
                <a:schemeClr val="dk1"/>
              </a:buClr>
              <a:buSzPts val="1600"/>
              <a:buNone/>
              <a:defRPr b="1" sz="1600"/>
            </a:lvl9pPr>
          </a:lstStyle>
          <a:p/>
        </p:txBody>
      </p:sp>
      <p:sp>
        <p:nvSpPr>
          <p:cNvPr id="34" name="Google Shape;34;g24df6dcf2d8_0_4769"/>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algn="l">
              <a:lnSpc>
                <a:spcPct val="115000"/>
              </a:lnSpc>
              <a:spcBef>
                <a:spcPts val="480"/>
              </a:spcBef>
              <a:spcAft>
                <a:spcPts val="0"/>
              </a:spcAft>
              <a:buClr>
                <a:schemeClr val="dk1"/>
              </a:buClr>
              <a:buSzPts val="2400"/>
              <a:buChar char="●"/>
              <a:defRPr sz="2400"/>
            </a:lvl1pPr>
            <a:lvl2pPr indent="-355600" lvl="1" marL="914400" algn="l">
              <a:lnSpc>
                <a:spcPct val="115000"/>
              </a:lnSpc>
              <a:spcBef>
                <a:spcPts val="400"/>
              </a:spcBef>
              <a:spcAft>
                <a:spcPts val="0"/>
              </a:spcAft>
              <a:buClr>
                <a:schemeClr val="dk1"/>
              </a:buClr>
              <a:buSzPts val="2000"/>
              <a:buChar char="○"/>
              <a:defRPr sz="2000"/>
            </a:lvl2pPr>
            <a:lvl3pPr indent="-342900" lvl="2" marL="1371600" algn="l">
              <a:lnSpc>
                <a:spcPct val="115000"/>
              </a:lnSpc>
              <a:spcBef>
                <a:spcPts val="360"/>
              </a:spcBef>
              <a:spcAft>
                <a:spcPts val="0"/>
              </a:spcAft>
              <a:buClr>
                <a:schemeClr val="dk1"/>
              </a:buClr>
              <a:buSzPts val="1800"/>
              <a:buChar char="■"/>
              <a:defRPr sz="1800"/>
            </a:lvl3pPr>
            <a:lvl4pPr indent="-330200" lvl="3" marL="1828800" algn="l">
              <a:lnSpc>
                <a:spcPct val="115000"/>
              </a:lnSpc>
              <a:spcBef>
                <a:spcPts val="320"/>
              </a:spcBef>
              <a:spcAft>
                <a:spcPts val="0"/>
              </a:spcAft>
              <a:buClr>
                <a:schemeClr val="dk1"/>
              </a:buClr>
              <a:buSzPts val="1600"/>
              <a:buChar char="●"/>
              <a:defRPr sz="1600"/>
            </a:lvl4pPr>
            <a:lvl5pPr indent="-330200" lvl="4" marL="2286000" algn="l">
              <a:lnSpc>
                <a:spcPct val="115000"/>
              </a:lnSpc>
              <a:spcBef>
                <a:spcPts val="320"/>
              </a:spcBef>
              <a:spcAft>
                <a:spcPts val="0"/>
              </a:spcAft>
              <a:buClr>
                <a:schemeClr val="dk1"/>
              </a:buClr>
              <a:buSzPts val="1600"/>
              <a:buChar char="○"/>
              <a:defRPr sz="1600"/>
            </a:lvl5pPr>
            <a:lvl6pPr indent="-330200" lvl="5" marL="2743200" algn="l">
              <a:lnSpc>
                <a:spcPct val="115000"/>
              </a:lnSpc>
              <a:spcBef>
                <a:spcPts val="320"/>
              </a:spcBef>
              <a:spcAft>
                <a:spcPts val="0"/>
              </a:spcAft>
              <a:buClr>
                <a:schemeClr val="dk1"/>
              </a:buClr>
              <a:buSzPts val="1600"/>
              <a:buChar char="■"/>
              <a:defRPr sz="1600"/>
            </a:lvl6pPr>
            <a:lvl7pPr indent="-330200" lvl="6" marL="3200400" algn="l">
              <a:lnSpc>
                <a:spcPct val="115000"/>
              </a:lnSpc>
              <a:spcBef>
                <a:spcPts val="1200"/>
              </a:spcBef>
              <a:spcAft>
                <a:spcPts val="0"/>
              </a:spcAft>
              <a:buClr>
                <a:schemeClr val="dk1"/>
              </a:buClr>
              <a:buSzPts val="1600"/>
              <a:buChar char="●"/>
              <a:defRPr sz="1600"/>
            </a:lvl7pPr>
            <a:lvl8pPr indent="-330200" lvl="7" marL="3657600" algn="l">
              <a:lnSpc>
                <a:spcPct val="115000"/>
              </a:lnSpc>
              <a:spcBef>
                <a:spcPts val="1200"/>
              </a:spcBef>
              <a:spcAft>
                <a:spcPts val="0"/>
              </a:spcAft>
              <a:buClr>
                <a:schemeClr val="dk1"/>
              </a:buClr>
              <a:buSzPts val="1600"/>
              <a:buChar char="○"/>
              <a:defRPr sz="1600"/>
            </a:lvl8pPr>
            <a:lvl9pPr indent="-330200" lvl="8" marL="4114800" algn="l">
              <a:lnSpc>
                <a:spcPct val="115000"/>
              </a:lnSpc>
              <a:spcBef>
                <a:spcPts val="1200"/>
              </a:spcBef>
              <a:spcAft>
                <a:spcPts val="1200"/>
              </a:spcAft>
              <a:buClr>
                <a:schemeClr val="dk1"/>
              </a:buClr>
              <a:buSzPts val="1600"/>
              <a:buChar char="■"/>
              <a:defRPr sz="1600"/>
            </a:lvl9pPr>
          </a:lstStyle>
          <a:p/>
        </p:txBody>
      </p:sp>
      <p:sp>
        <p:nvSpPr>
          <p:cNvPr id="35" name="Google Shape;35;g24df6dcf2d8_0_476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6" name="Google Shape;36;g24df6dcf2d8_0_4769"/>
          <p:cNvSpPr txBox="1"/>
          <p:nvPr>
            <p:ph idx="11" type="ftr"/>
          </p:nvPr>
        </p:nvSpPr>
        <p:spPr>
          <a:xfrm>
            <a:off x="3124200" y="5897563"/>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7" name="Google Shape;37;g24df6dcf2d8_0_476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g24df6dcf2d8_0_4778"/>
          <p:cNvSpPr txBox="1"/>
          <p:nvPr>
            <p:ph type="title"/>
          </p:nvPr>
        </p:nvSpPr>
        <p:spPr>
          <a:xfrm>
            <a:off x="457200" y="1066800"/>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40" name="Google Shape;40;g24df6dcf2d8_0_4778"/>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15000"/>
              </a:lnSpc>
              <a:spcBef>
                <a:spcPts val="560"/>
              </a:spcBef>
              <a:spcAft>
                <a:spcPts val="0"/>
              </a:spcAft>
              <a:buClr>
                <a:schemeClr val="lt1"/>
              </a:buClr>
              <a:buSzPts val="2800"/>
              <a:buChar char="●"/>
              <a:defRPr sz="2800"/>
            </a:lvl1pPr>
            <a:lvl2pPr indent="-381000" lvl="1" marL="914400" algn="l">
              <a:lnSpc>
                <a:spcPct val="115000"/>
              </a:lnSpc>
              <a:spcBef>
                <a:spcPts val="480"/>
              </a:spcBef>
              <a:spcAft>
                <a:spcPts val="0"/>
              </a:spcAft>
              <a:buClr>
                <a:schemeClr val="lt1"/>
              </a:buClr>
              <a:buSzPts val="2400"/>
              <a:buChar char="○"/>
              <a:defRPr sz="2400"/>
            </a:lvl2pPr>
            <a:lvl3pPr indent="-355600" lvl="2" marL="1371600" algn="l">
              <a:lnSpc>
                <a:spcPct val="115000"/>
              </a:lnSpc>
              <a:spcBef>
                <a:spcPts val="400"/>
              </a:spcBef>
              <a:spcAft>
                <a:spcPts val="0"/>
              </a:spcAft>
              <a:buClr>
                <a:schemeClr val="lt1"/>
              </a:buClr>
              <a:buSzPts val="2000"/>
              <a:buChar char="■"/>
              <a:defRPr sz="2000"/>
            </a:lvl3pPr>
            <a:lvl4pPr indent="-342900" lvl="3" marL="1828800" algn="l">
              <a:lnSpc>
                <a:spcPct val="115000"/>
              </a:lnSpc>
              <a:spcBef>
                <a:spcPts val="360"/>
              </a:spcBef>
              <a:spcAft>
                <a:spcPts val="0"/>
              </a:spcAft>
              <a:buClr>
                <a:schemeClr val="lt1"/>
              </a:buClr>
              <a:buSzPts val="1800"/>
              <a:buChar char="●"/>
              <a:defRPr sz="1800"/>
            </a:lvl4pPr>
            <a:lvl5pPr indent="-342900" lvl="4" marL="2286000" algn="l">
              <a:lnSpc>
                <a:spcPct val="115000"/>
              </a:lnSpc>
              <a:spcBef>
                <a:spcPts val="360"/>
              </a:spcBef>
              <a:spcAft>
                <a:spcPts val="0"/>
              </a:spcAft>
              <a:buClr>
                <a:schemeClr val="lt1"/>
              </a:buClr>
              <a:buSzPts val="1800"/>
              <a:buChar char="○"/>
              <a:defRPr sz="1800"/>
            </a:lvl5pPr>
            <a:lvl6pPr indent="-342900" lvl="5" marL="2743200" algn="l">
              <a:lnSpc>
                <a:spcPct val="115000"/>
              </a:lnSpc>
              <a:spcBef>
                <a:spcPts val="360"/>
              </a:spcBef>
              <a:spcAft>
                <a:spcPts val="0"/>
              </a:spcAft>
              <a:buClr>
                <a:schemeClr val="lt1"/>
              </a:buClr>
              <a:buSzPts val="1800"/>
              <a:buChar char="■"/>
              <a:defRPr sz="1800"/>
            </a:lvl6pPr>
            <a:lvl7pPr indent="-342900" lvl="6" marL="3200400" algn="l">
              <a:lnSpc>
                <a:spcPct val="115000"/>
              </a:lnSpc>
              <a:spcBef>
                <a:spcPts val="1200"/>
              </a:spcBef>
              <a:spcAft>
                <a:spcPts val="0"/>
              </a:spcAft>
              <a:buClr>
                <a:schemeClr val="lt1"/>
              </a:buClr>
              <a:buSzPts val="1800"/>
              <a:buChar char="●"/>
              <a:defRPr sz="1800"/>
            </a:lvl7pPr>
            <a:lvl8pPr indent="-342900" lvl="7" marL="3657600" algn="l">
              <a:lnSpc>
                <a:spcPct val="115000"/>
              </a:lnSpc>
              <a:spcBef>
                <a:spcPts val="1200"/>
              </a:spcBef>
              <a:spcAft>
                <a:spcPts val="0"/>
              </a:spcAft>
              <a:buClr>
                <a:schemeClr val="lt1"/>
              </a:buClr>
              <a:buSzPts val="1800"/>
              <a:buChar char="○"/>
              <a:defRPr sz="1800"/>
            </a:lvl8pPr>
            <a:lvl9pPr indent="-342900" lvl="8" marL="4114800" algn="l">
              <a:lnSpc>
                <a:spcPct val="115000"/>
              </a:lnSpc>
              <a:spcBef>
                <a:spcPts val="1200"/>
              </a:spcBef>
              <a:spcAft>
                <a:spcPts val="1200"/>
              </a:spcAft>
              <a:buClr>
                <a:schemeClr val="lt1"/>
              </a:buClr>
              <a:buSzPts val="1800"/>
              <a:buChar char="■"/>
              <a:defRPr sz="1800"/>
            </a:lvl9pPr>
          </a:lstStyle>
          <a:p/>
        </p:txBody>
      </p:sp>
      <p:sp>
        <p:nvSpPr>
          <p:cNvPr id="41" name="Google Shape;41;g24df6dcf2d8_0_4778"/>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15000"/>
              </a:lnSpc>
              <a:spcBef>
                <a:spcPts val="560"/>
              </a:spcBef>
              <a:spcAft>
                <a:spcPts val="0"/>
              </a:spcAft>
              <a:buClr>
                <a:schemeClr val="lt1"/>
              </a:buClr>
              <a:buSzPts val="2800"/>
              <a:buChar char="●"/>
              <a:defRPr sz="2800"/>
            </a:lvl1pPr>
            <a:lvl2pPr indent="-381000" lvl="1" marL="914400" algn="l">
              <a:lnSpc>
                <a:spcPct val="115000"/>
              </a:lnSpc>
              <a:spcBef>
                <a:spcPts val="480"/>
              </a:spcBef>
              <a:spcAft>
                <a:spcPts val="0"/>
              </a:spcAft>
              <a:buClr>
                <a:schemeClr val="lt1"/>
              </a:buClr>
              <a:buSzPts val="2400"/>
              <a:buChar char="○"/>
              <a:defRPr sz="2400"/>
            </a:lvl2pPr>
            <a:lvl3pPr indent="-355600" lvl="2" marL="1371600" algn="l">
              <a:lnSpc>
                <a:spcPct val="115000"/>
              </a:lnSpc>
              <a:spcBef>
                <a:spcPts val="400"/>
              </a:spcBef>
              <a:spcAft>
                <a:spcPts val="0"/>
              </a:spcAft>
              <a:buClr>
                <a:schemeClr val="lt1"/>
              </a:buClr>
              <a:buSzPts val="2000"/>
              <a:buChar char="■"/>
              <a:defRPr sz="2000"/>
            </a:lvl3pPr>
            <a:lvl4pPr indent="-342900" lvl="3" marL="1828800" algn="l">
              <a:lnSpc>
                <a:spcPct val="115000"/>
              </a:lnSpc>
              <a:spcBef>
                <a:spcPts val="360"/>
              </a:spcBef>
              <a:spcAft>
                <a:spcPts val="0"/>
              </a:spcAft>
              <a:buClr>
                <a:schemeClr val="lt1"/>
              </a:buClr>
              <a:buSzPts val="1800"/>
              <a:buChar char="●"/>
              <a:defRPr sz="1800"/>
            </a:lvl4pPr>
            <a:lvl5pPr indent="-342900" lvl="4" marL="2286000" algn="l">
              <a:lnSpc>
                <a:spcPct val="115000"/>
              </a:lnSpc>
              <a:spcBef>
                <a:spcPts val="360"/>
              </a:spcBef>
              <a:spcAft>
                <a:spcPts val="0"/>
              </a:spcAft>
              <a:buClr>
                <a:schemeClr val="lt1"/>
              </a:buClr>
              <a:buSzPts val="1800"/>
              <a:buChar char="○"/>
              <a:defRPr sz="1800"/>
            </a:lvl5pPr>
            <a:lvl6pPr indent="-342900" lvl="5" marL="2743200" algn="l">
              <a:lnSpc>
                <a:spcPct val="115000"/>
              </a:lnSpc>
              <a:spcBef>
                <a:spcPts val="360"/>
              </a:spcBef>
              <a:spcAft>
                <a:spcPts val="0"/>
              </a:spcAft>
              <a:buClr>
                <a:schemeClr val="lt1"/>
              </a:buClr>
              <a:buSzPts val="1800"/>
              <a:buChar char="■"/>
              <a:defRPr sz="1800"/>
            </a:lvl6pPr>
            <a:lvl7pPr indent="-342900" lvl="6" marL="3200400" algn="l">
              <a:lnSpc>
                <a:spcPct val="115000"/>
              </a:lnSpc>
              <a:spcBef>
                <a:spcPts val="1200"/>
              </a:spcBef>
              <a:spcAft>
                <a:spcPts val="0"/>
              </a:spcAft>
              <a:buClr>
                <a:schemeClr val="lt1"/>
              </a:buClr>
              <a:buSzPts val="1800"/>
              <a:buChar char="●"/>
              <a:defRPr sz="1800"/>
            </a:lvl7pPr>
            <a:lvl8pPr indent="-342900" lvl="7" marL="3657600" algn="l">
              <a:lnSpc>
                <a:spcPct val="115000"/>
              </a:lnSpc>
              <a:spcBef>
                <a:spcPts val="1200"/>
              </a:spcBef>
              <a:spcAft>
                <a:spcPts val="0"/>
              </a:spcAft>
              <a:buClr>
                <a:schemeClr val="lt1"/>
              </a:buClr>
              <a:buSzPts val="1800"/>
              <a:buChar char="○"/>
              <a:defRPr sz="1800"/>
            </a:lvl8pPr>
            <a:lvl9pPr indent="-342900" lvl="8" marL="4114800" algn="l">
              <a:lnSpc>
                <a:spcPct val="115000"/>
              </a:lnSpc>
              <a:spcBef>
                <a:spcPts val="1200"/>
              </a:spcBef>
              <a:spcAft>
                <a:spcPts val="1200"/>
              </a:spcAft>
              <a:buClr>
                <a:schemeClr val="lt1"/>
              </a:buClr>
              <a:buSzPts val="1800"/>
              <a:buChar char="■"/>
              <a:defRPr sz="1800"/>
            </a:lvl9pPr>
          </a:lstStyle>
          <a:p/>
        </p:txBody>
      </p:sp>
      <p:sp>
        <p:nvSpPr>
          <p:cNvPr id="42" name="Google Shape;42;g24df6dcf2d8_0_477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3" name="Google Shape;43;g24df6dcf2d8_0_4778"/>
          <p:cNvSpPr txBox="1"/>
          <p:nvPr>
            <p:ph idx="11" type="ftr"/>
          </p:nvPr>
        </p:nvSpPr>
        <p:spPr>
          <a:xfrm>
            <a:off x="3124200" y="5897563"/>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44" name="Google Shape;44;g24df6dcf2d8_0_477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g24df6dcf2d8_0_4738"/>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7" name="Google Shape;47;g24df6dcf2d8_0_473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Two Content">
    <p:spTree>
      <p:nvGrpSpPr>
        <p:cNvPr id="48" name="Shape 48"/>
        <p:cNvGrpSpPr/>
        <p:nvPr/>
      </p:nvGrpSpPr>
      <p:grpSpPr>
        <a:xfrm>
          <a:off x="0" y="0"/>
          <a:ext cx="0" cy="0"/>
          <a:chOff x="0" y="0"/>
          <a:chExt cx="0" cy="0"/>
        </a:xfrm>
      </p:grpSpPr>
      <p:sp>
        <p:nvSpPr>
          <p:cNvPr id="49" name="Google Shape;49;g24df6dcf2d8_0_4785"/>
          <p:cNvSpPr txBox="1"/>
          <p:nvPr>
            <p:ph type="title"/>
          </p:nvPr>
        </p:nvSpPr>
        <p:spPr>
          <a:xfrm>
            <a:off x="457200" y="1066800"/>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50" name="Google Shape;50;g24df6dcf2d8_0_4785"/>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15000"/>
              </a:lnSpc>
              <a:spcBef>
                <a:spcPts val="560"/>
              </a:spcBef>
              <a:spcAft>
                <a:spcPts val="0"/>
              </a:spcAft>
              <a:buClr>
                <a:schemeClr val="dk1"/>
              </a:buClr>
              <a:buSzPts val="2800"/>
              <a:buChar char="●"/>
              <a:defRPr sz="2800"/>
            </a:lvl1pPr>
            <a:lvl2pPr indent="-381000" lvl="1" marL="914400" algn="l">
              <a:lnSpc>
                <a:spcPct val="115000"/>
              </a:lnSpc>
              <a:spcBef>
                <a:spcPts val="480"/>
              </a:spcBef>
              <a:spcAft>
                <a:spcPts val="0"/>
              </a:spcAft>
              <a:buClr>
                <a:schemeClr val="dk1"/>
              </a:buClr>
              <a:buSzPts val="2400"/>
              <a:buChar char="○"/>
              <a:defRPr sz="2400"/>
            </a:lvl2pPr>
            <a:lvl3pPr indent="-355600" lvl="2" marL="1371600" algn="l">
              <a:lnSpc>
                <a:spcPct val="115000"/>
              </a:lnSpc>
              <a:spcBef>
                <a:spcPts val="400"/>
              </a:spcBef>
              <a:spcAft>
                <a:spcPts val="0"/>
              </a:spcAft>
              <a:buClr>
                <a:schemeClr val="dk1"/>
              </a:buClr>
              <a:buSzPts val="2000"/>
              <a:buChar char="■"/>
              <a:defRPr sz="2000"/>
            </a:lvl3pPr>
            <a:lvl4pPr indent="-342900" lvl="3" marL="1828800" algn="l">
              <a:lnSpc>
                <a:spcPct val="115000"/>
              </a:lnSpc>
              <a:spcBef>
                <a:spcPts val="360"/>
              </a:spcBef>
              <a:spcAft>
                <a:spcPts val="0"/>
              </a:spcAft>
              <a:buClr>
                <a:schemeClr val="dk1"/>
              </a:buClr>
              <a:buSzPts val="1800"/>
              <a:buChar char="●"/>
              <a:defRPr sz="1800"/>
            </a:lvl4pPr>
            <a:lvl5pPr indent="-342900" lvl="4" marL="2286000" algn="l">
              <a:lnSpc>
                <a:spcPct val="115000"/>
              </a:lnSpc>
              <a:spcBef>
                <a:spcPts val="360"/>
              </a:spcBef>
              <a:spcAft>
                <a:spcPts val="0"/>
              </a:spcAft>
              <a:buClr>
                <a:schemeClr val="dk1"/>
              </a:buClr>
              <a:buSzPts val="1800"/>
              <a:buChar char="○"/>
              <a:defRPr sz="1800"/>
            </a:lvl5pPr>
            <a:lvl6pPr indent="-342900" lvl="5" marL="2743200" algn="l">
              <a:lnSpc>
                <a:spcPct val="115000"/>
              </a:lnSpc>
              <a:spcBef>
                <a:spcPts val="360"/>
              </a:spcBef>
              <a:spcAft>
                <a:spcPts val="0"/>
              </a:spcAft>
              <a:buClr>
                <a:schemeClr val="dk1"/>
              </a:buClr>
              <a:buSzPts val="1800"/>
              <a:buChar char="■"/>
              <a:defRPr sz="1800"/>
            </a:lvl6pPr>
            <a:lvl7pPr indent="-342900" lvl="6" marL="3200400" algn="l">
              <a:lnSpc>
                <a:spcPct val="115000"/>
              </a:lnSpc>
              <a:spcBef>
                <a:spcPts val="1200"/>
              </a:spcBef>
              <a:spcAft>
                <a:spcPts val="0"/>
              </a:spcAft>
              <a:buClr>
                <a:schemeClr val="dk1"/>
              </a:buClr>
              <a:buSzPts val="1800"/>
              <a:buChar char="●"/>
              <a:defRPr sz="1800"/>
            </a:lvl7pPr>
            <a:lvl8pPr indent="-342900" lvl="7" marL="3657600" algn="l">
              <a:lnSpc>
                <a:spcPct val="115000"/>
              </a:lnSpc>
              <a:spcBef>
                <a:spcPts val="1200"/>
              </a:spcBef>
              <a:spcAft>
                <a:spcPts val="0"/>
              </a:spcAft>
              <a:buClr>
                <a:schemeClr val="dk1"/>
              </a:buClr>
              <a:buSzPts val="1800"/>
              <a:buChar char="○"/>
              <a:defRPr sz="1800"/>
            </a:lvl8pPr>
            <a:lvl9pPr indent="-342900" lvl="8" marL="4114800" algn="l">
              <a:lnSpc>
                <a:spcPct val="115000"/>
              </a:lnSpc>
              <a:spcBef>
                <a:spcPts val="1200"/>
              </a:spcBef>
              <a:spcAft>
                <a:spcPts val="1200"/>
              </a:spcAft>
              <a:buClr>
                <a:schemeClr val="dk1"/>
              </a:buClr>
              <a:buSzPts val="1800"/>
              <a:buChar char="■"/>
              <a:defRPr sz="1800"/>
            </a:lvl9pPr>
          </a:lstStyle>
          <a:p/>
        </p:txBody>
      </p:sp>
      <p:sp>
        <p:nvSpPr>
          <p:cNvPr id="51" name="Google Shape;51;g24df6dcf2d8_0_4785"/>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lnSpc>
                <a:spcPct val="115000"/>
              </a:lnSpc>
              <a:spcBef>
                <a:spcPts val="560"/>
              </a:spcBef>
              <a:spcAft>
                <a:spcPts val="0"/>
              </a:spcAft>
              <a:buClr>
                <a:schemeClr val="dk1"/>
              </a:buClr>
              <a:buSzPts val="2800"/>
              <a:buChar char="●"/>
              <a:defRPr sz="2800"/>
            </a:lvl1pPr>
            <a:lvl2pPr indent="-381000" lvl="1" marL="914400" algn="l">
              <a:lnSpc>
                <a:spcPct val="115000"/>
              </a:lnSpc>
              <a:spcBef>
                <a:spcPts val="480"/>
              </a:spcBef>
              <a:spcAft>
                <a:spcPts val="0"/>
              </a:spcAft>
              <a:buClr>
                <a:schemeClr val="dk1"/>
              </a:buClr>
              <a:buSzPts val="2400"/>
              <a:buChar char="○"/>
              <a:defRPr sz="2400"/>
            </a:lvl2pPr>
            <a:lvl3pPr indent="-355600" lvl="2" marL="1371600" algn="l">
              <a:lnSpc>
                <a:spcPct val="115000"/>
              </a:lnSpc>
              <a:spcBef>
                <a:spcPts val="400"/>
              </a:spcBef>
              <a:spcAft>
                <a:spcPts val="0"/>
              </a:spcAft>
              <a:buClr>
                <a:schemeClr val="dk1"/>
              </a:buClr>
              <a:buSzPts val="2000"/>
              <a:buChar char="■"/>
              <a:defRPr sz="2000"/>
            </a:lvl3pPr>
            <a:lvl4pPr indent="-342900" lvl="3" marL="1828800" algn="l">
              <a:lnSpc>
                <a:spcPct val="115000"/>
              </a:lnSpc>
              <a:spcBef>
                <a:spcPts val="360"/>
              </a:spcBef>
              <a:spcAft>
                <a:spcPts val="0"/>
              </a:spcAft>
              <a:buClr>
                <a:schemeClr val="dk1"/>
              </a:buClr>
              <a:buSzPts val="1800"/>
              <a:buChar char="●"/>
              <a:defRPr sz="1800"/>
            </a:lvl4pPr>
            <a:lvl5pPr indent="-342900" lvl="4" marL="2286000" algn="l">
              <a:lnSpc>
                <a:spcPct val="115000"/>
              </a:lnSpc>
              <a:spcBef>
                <a:spcPts val="360"/>
              </a:spcBef>
              <a:spcAft>
                <a:spcPts val="0"/>
              </a:spcAft>
              <a:buClr>
                <a:schemeClr val="dk1"/>
              </a:buClr>
              <a:buSzPts val="1800"/>
              <a:buChar char="○"/>
              <a:defRPr sz="1800"/>
            </a:lvl5pPr>
            <a:lvl6pPr indent="-342900" lvl="5" marL="2743200" algn="l">
              <a:lnSpc>
                <a:spcPct val="115000"/>
              </a:lnSpc>
              <a:spcBef>
                <a:spcPts val="360"/>
              </a:spcBef>
              <a:spcAft>
                <a:spcPts val="0"/>
              </a:spcAft>
              <a:buClr>
                <a:schemeClr val="dk1"/>
              </a:buClr>
              <a:buSzPts val="1800"/>
              <a:buChar char="■"/>
              <a:defRPr sz="1800"/>
            </a:lvl6pPr>
            <a:lvl7pPr indent="-342900" lvl="6" marL="3200400" algn="l">
              <a:lnSpc>
                <a:spcPct val="115000"/>
              </a:lnSpc>
              <a:spcBef>
                <a:spcPts val="1200"/>
              </a:spcBef>
              <a:spcAft>
                <a:spcPts val="0"/>
              </a:spcAft>
              <a:buClr>
                <a:schemeClr val="dk1"/>
              </a:buClr>
              <a:buSzPts val="1800"/>
              <a:buChar char="●"/>
              <a:defRPr sz="1800"/>
            </a:lvl7pPr>
            <a:lvl8pPr indent="-342900" lvl="7" marL="3657600" algn="l">
              <a:lnSpc>
                <a:spcPct val="115000"/>
              </a:lnSpc>
              <a:spcBef>
                <a:spcPts val="1200"/>
              </a:spcBef>
              <a:spcAft>
                <a:spcPts val="0"/>
              </a:spcAft>
              <a:buClr>
                <a:schemeClr val="dk1"/>
              </a:buClr>
              <a:buSzPts val="1800"/>
              <a:buChar char="○"/>
              <a:defRPr sz="1800"/>
            </a:lvl8pPr>
            <a:lvl9pPr indent="-342900" lvl="8" marL="4114800" algn="l">
              <a:lnSpc>
                <a:spcPct val="115000"/>
              </a:lnSpc>
              <a:spcBef>
                <a:spcPts val="1200"/>
              </a:spcBef>
              <a:spcAft>
                <a:spcPts val="1200"/>
              </a:spcAft>
              <a:buClr>
                <a:schemeClr val="dk1"/>
              </a:buClr>
              <a:buSzPts val="1800"/>
              <a:buChar char="■"/>
              <a:defRPr sz="1800"/>
            </a:lvl9pPr>
          </a:lstStyle>
          <a:p/>
        </p:txBody>
      </p:sp>
      <p:sp>
        <p:nvSpPr>
          <p:cNvPr id="52" name="Google Shape;52;g24df6dcf2d8_0_478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g24df6dcf2d8_0_4785"/>
          <p:cNvSpPr txBox="1"/>
          <p:nvPr>
            <p:ph idx="11" type="ftr"/>
          </p:nvPr>
        </p:nvSpPr>
        <p:spPr>
          <a:xfrm>
            <a:off x="3124200" y="5897563"/>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4" name="Google Shape;54;g24df6dcf2d8_0_478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 name="Shape 55"/>
        <p:cNvGrpSpPr/>
        <p:nvPr/>
      </p:nvGrpSpPr>
      <p:grpSpPr>
        <a:xfrm>
          <a:off x="0" y="0"/>
          <a:ext cx="0" cy="0"/>
          <a:chOff x="0" y="0"/>
          <a:chExt cx="0" cy="0"/>
        </a:xfrm>
      </p:grpSpPr>
      <p:sp>
        <p:nvSpPr>
          <p:cNvPr id="56" name="Google Shape;56;g24df6dcf2d8_0_4726"/>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7" name="Google Shape;57;g24df6dcf2d8_0_472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9" name="Shape 9"/>
        <p:cNvGrpSpPr/>
        <p:nvPr/>
      </p:nvGrpSpPr>
      <p:grpSpPr>
        <a:xfrm>
          <a:off x="0" y="0"/>
          <a:ext cx="0" cy="0"/>
          <a:chOff x="0" y="0"/>
          <a:chExt cx="0" cy="0"/>
        </a:xfrm>
      </p:grpSpPr>
      <p:sp>
        <p:nvSpPr>
          <p:cNvPr id="10" name="Google Shape;10;g24df6dcf2d8_0_4718"/>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 name="Google Shape;11;g24df6dcf2d8_0_4718"/>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12" name="Google Shape;12;g24df6dcf2d8_0_471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www.youtube.com/channel/UCVp_IjIiIGv4IysiWMzpVTw/video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drive.google.com/file/d/1V3CfpzGpn_b2HEzeNu8OZW4JqCttir9W/view" TargetMode="External"/><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www.positiveeye.co.uk/" TargetMode="External"/><Relationship Id="rId4" Type="http://schemas.openxmlformats.org/officeDocument/2006/relationships/hyperlink" Target="https://uky.zoom.us/webinar/register/WN_YDAzAtqyQWqyFqc4Ud8AuA"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drive.google.com/file/d/1WM0R4X_N3lt098tXAVlyrMUyaZ3bmbt3/view" TargetMode="External"/><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3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4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hyperlink" Target="https://youtu.be/mj5Uu9HNPjI"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35.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4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4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4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5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4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3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hyperlink" Target="https://drive.google.com/file/d/1lxd32AUll7Qvq6mXeAMfKKngPD4SPA8s/view" TargetMode="External"/><Relationship Id="rId4" Type="http://schemas.openxmlformats.org/officeDocument/2006/relationships/hyperlink" Target="https://drive.google.com/file/d/1lxd32AUll7Qvq6mXeAMfKKngPD4SPA8s/view"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47.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hyperlink" Target="https://www.nationaldb.org/products/literacy-for-children-combined-vision-hearing-loss/" TargetMode="External"/><Relationship Id="rId4" Type="http://schemas.openxmlformats.org/officeDocument/2006/relationships/hyperlink" Target="https://www.nationaldb.org/info-center/professional-development/practice-guides/" TargetMode="External"/><Relationship Id="rId5" Type="http://schemas.openxmlformats.org/officeDocument/2006/relationships/hyperlink" Target="https://www.nationaldb.org/national-initiatives/iqp/professional-development-modules/" TargetMode="External"/><Relationship Id="rId6" Type="http://schemas.openxmlformats.org/officeDocument/2006/relationships/hyperlink" Target="https://www.nationaldb.org/media/doc/Literacy_Skills_Checklist_English.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
        <p:nvSpPr>
          <p:cNvPr id="88" name="Google Shape;88;p1"/>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9" name="Google Shape;89;p1"/>
          <p:cNvSpPr/>
          <p:nvPr/>
        </p:nvSpPr>
        <p:spPr>
          <a:xfrm flipH="1" rot="10800000">
            <a:off x="0" y="0"/>
            <a:ext cx="9143998" cy="6858000"/>
          </a:xfrm>
          <a:prstGeom prst="rect">
            <a:avLst/>
          </a:prstGeom>
          <a:gradFill>
            <a:gsLst>
              <a:gs pos="0">
                <a:srgbClr val="244061"/>
              </a:gs>
              <a:gs pos="100000">
                <a:srgbClr val="000000"/>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0" name="Google Shape;90;p1"/>
          <p:cNvSpPr/>
          <p:nvPr/>
        </p:nvSpPr>
        <p:spPr>
          <a:xfrm rot="10800000">
            <a:off x="0" y="559294"/>
            <a:ext cx="9143998" cy="6298279"/>
          </a:xfrm>
          <a:prstGeom prst="rect">
            <a:avLst/>
          </a:prstGeom>
          <a:gradFill>
            <a:gsLst>
              <a:gs pos="0">
                <a:srgbClr val="366092">
                  <a:alpha val="58431"/>
                </a:srgbClr>
              </a:gs>
              <a:gs pos="1000">
                <a:srgbClr val="366092">
                  <a:alpha val="58431"/>
                </a:srgbClr>
              </a:gs>
              <a:gs pos="100000">
                <a:srgbClr val="000000"/>
              </a:gs>
            </a:gsLst>
            <a:lin ang="15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 name="Google Shape;91;p1"/>
          <p:cNvSpPr/>
          <p:nvPr/>
        </p:nvSpPr>
        <p:spPr>
          <a:xfrm flipH="1" rot="10800000">
            <a:off x="0" y="-428"/>
            <a:ext cx="4572000" cy="6858000"/>
          </a:xfrm>
          <a:prstGeom prst="rect">
            <a:avLst/>
          </a:prstGeom>
          <a:gradFill>
            <a:gsLst>
              <a:gs pos="0">
                <a:srgbClr val="000000">
                  <a:alpha val="71372"/>
                </a:srgbClr>
              </a:gs>
              <a:gs pos="13000">
                <a:srgbClr val="000000">
                  <a:alpha val="71372"/>
                </a:srgbClr>
              </a:gs>
              <a:gs pos="99000">
                <a:srgbClr val="244061">
                  <a:alpha val="0"/>
                </a:srgbClr>
              </a:gs>
              <a:gs pos="100000">
                <a:srgbClr val="244061">
                  <a:alpha val="0"/>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2" name="Google Shape;92;p1"/>
          <p:cNvSpPr txBox="1"/>
          <p:nvPr>
            <p:ph type="ctrTitle"/>
          </p:nvPr>
        </p:nvSpPr>
        <p:spPr>
          <a:xfrm>
            <a:off x="995008" y="670116"/>
            <a:ext cx="7460478" cy="1090657"/>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160493"/>
              <a:buNone/>
            </a:pPr>
            <a:r>
              <a:rPr lang="en-US" sz="3600">
                <a:solidFill>
                  <a:srgbClr val="FFFFFF"/>
                </a:solidFill>
              </a:rPr>
              <a:t>Sparkling Through Stories</a:t>
            </a:r>
            <a:r>
              <a:rPr lang="en-US" sz="3600">
                <a:solidFill>
                  <a:srgbClr val="FFFFFF"/>
                </a:solidFill>
              </a:rPr>
              <a:t> = </a:t>
            </a:r>
            <a:br>
              <a:rPr lang="en-US" sz="3600">
                <a:solidFill>
                  <a:srgbClr val="FFFFFF"/>
                </a:solidFill>
              </a:rPr>
            </a:br>
            <a:r>
              <a:rPr lang="en-US" sz="3600">
                <a:solidFill>
                  <a:srgbClr val="FFFFFF"/>
                </a:solidFill>
              </a:rPr>
              <a:t>Positive Impact in the States Utilizing the Storytime Show</a:t>
            </a:r>
            <a:r>
              <a:rPr lang="en-US" sz="3600">
                <a:solidFill>
                  <a:srgbClr val="FFFFFF"/>
                </a:solidFill>
                <a:latin typeface="Calibri"/>
                <a:ea typeface="Calibri"/>
                <a:cs typeface="Calibri"/>
                <a:sym typeface="Calibri"/>
              </a:rPr>
              <a:t> </a:t>
            </a:r>
            <a:endParaRPr/>
          </a:p>
        </p:txBody>
      </p:sp>
      <p:sp>
        <p:nvSpPr>
          <p:cNvPr id="93" name="Google Shape;93;p1"/>
          <p:cNvSpPr txBox="1"/>
          <p:nvPr>
            <p:ph idx="1" type="subTitle"/>
          </p:nvPr>
        </p:nvSpPr>
        <p:spPr>
          <a:xfrm>
            <a:off x="1256750" y="2007852"/>
            <a:ext cx="6934200" cy="12063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ctr">
              <a:lnSpc>
                <a:spcPct val="90000"/>
              </a:lnSpc>
              <a:spcBef>
                <a:spcPts val="0"/>
              </a:spcBef>
              <a:spcAft>
                <a:spcPts val="0"/>
              </a:spcAft>
              <a:buClr>
                <a:srgbClr val="FFFFFF"/>
              </a:buClr>
              <a:buSzPct val="27476"/>
              <a:buNone/>
            </a:pPr>
            <a:r>
              <a:rPr lang="en-US" sz="5823">
                <a:solidFill>
                  <a:srgbClr val="FFFFFF"/>
                </a:solidFill>
              </a:rPr>
              <a:t>Donna Carpenter, KY DeafBlind Project</a:t>
            </a:r>
            <a:endParaRPr sz="7023"/>
          </a:p>
          <a:p>
            <a:pPr indent="0" lvl="0" marL="0" rtl="0" algn="ctr">
              <a:lnSpc>
                <a:spcPct val="90000"/>
              </a:lnSpc>
              <a:spcBef>
                <a:spcPts val="320"/>
              </a:spcBef>
              <a:spcAft>
                <a:spcPts val="0"/>
              </a:spcAft>
              <a:buClr>
                <a:srgbClr val="FFFFFF"/>
              </a:buClr>
              <a:buSzPct val="27476"/>
              <a:buNone/>
            </a:pPr>
            <a:r>
              <a:rPr lang="en-US" sz="5823">
                <a:solidFill>
                  <a:srgbClr val="FFFFFF"/>
                </a:solidFill>
              </a:rPr>
              <a:t>Danna Conn, TN DeafBlind Project</a:t>
            </a:r>
            <a:endParaRPr sz="7023"/>
          </a:p>
          <a:p>
            <a:pPr indent="0" lvl="0" marL="0" rtl="0" algn="ctr">
              <a:lnSpc>
                <a:spcPct val="90000"/>
              </a:lnSpc>
              <a:spcBef>
                <a:spcPts val="320"/>
              </a:spcBef>
              <a:spcAft>
                <a:spcPts val="0"/>
              </a:spcAft>
              <a:buClr>
                <a:srgbClr val="FFFFFF"/>
              </a:buClr>
              <a:buSzPct val="27476"/>
              <a:buNone/>
            </a:pPr>
            <a:r>
              <a:rPr lang="en-US" sz="5823">
                <a:solidFill>
                  <a:srgbClr val="FFFFFF"/>
                </a:solidFill>
              </a:rPr>
              <a:t>Robert Hill,  SC DeafBlind Project</a:t>
            </a:r>
            <a:endParaRPr sz="5823">
              <a:solidFill>
                <a:srgbClr val="FFFFFF"/>
              </a:solidFill>
            </a:endParaRPr>
          </a:p>
          <a:p>
            <a:pPr indent="0" lvl="0" marL="0" rtl="0" algn="ctr">
              <a:lnSpc>
                <a:spcPct val="90000"/>
              </a:lnSpc>
              <a:spcBef>
                <a:spcPts val="320"/>
              </a:spcBef>
              <a:spcAft>
                <a:spcPts val="0"/>
              </a:spcAft>
              <a:buClr>
                <a:srgbClr val="FFFFFF"/>
              </a:buClr>
              <a:buSzPct val="27476"/>
              <a:buNone/>
            </a:pPr>
            <a:r>
              <a:rPr lang="en-US" sz="5823">
                <a:solidFill>
                  <a:srgbClr val="FFFFFF"/>
                </a:solidFill>
              </a:rPr>
              <a:t>Suzanne Dinwiddie, TN DeafBlind Project</a:t>
            </a:r>
            <a:endParaRPr sz="5823">
              <a:solidFill>
                <a:srgbClr val="FFFFFF"/>
              </a:solidFill>
            </a:endParaRPr>
          </a:p>
          <a:p>
            <a:pPr indent="0" lvl="0" marL="0" rtl="0" algn="ctr">
              <a:lnSpc>
                <a:spcPct val="90000"/>
              </a:lnSpc>
              <a:spcBef>
                <a:spcPts val="320"/>
              </a:spcBef>
              <a:spcAft>
                <a:spcPts val="0"/>
              </a:spcAft>
              <a:buClr>
                <a:srgbClr val="FFFFFF"/>
              </a:buClr>
              <a:buSzPct val="27476"/>
              <a:buNone/>
            </a:pPr>
            <a:r>
              <a:rPr lang="en-US" sz="5823">
                <a:solidFill>
                  <a:srgbClr val="FFFFFF"/>
                </a:solidFill>
              </a:rPr>
              <a:t>Gwyn McCormack, Positive Eye</a:t>
            </a:r>
            <a:endParaRPr sz="5823">
              <a:solidFill>
                <a:srgbClr val="FFFFFF"/>
              </a:solidFill>
            </a:endParaRPr>
          </a:p>
          <a:p>
            <a:pPr indent="95250" lvl="0" marL="0" rtl="0" algn="ctr">
              <a:lnSpc>
                <a:spcPct val="90000"/>
              </a:lnSpc>
              <a:spcBef>
                <a:spcPts val="300"/>
              </a:spcBef>
              <a:spcAft>
                <a:spcPts val="0"/>
              </a:spcAft>
              <a:buClr>
                <a:srgbClr val="888888"/>
              </a:buClr>
              <a:buSzPct val="100000"/>
              <a:buFont typeface="Arial"/>
              <a:buNone/>
            </a:pPr>
            <a:r>
              <a:t/>
            </a:r>
            <a:endParaRPr sz="1500">
              <a:solidFill>
                <a:srgbClr val="FFFFFF"/>
              </a:solidFill>
            </a:endParaRPr>
          </a:p>
          <a:p>
            <a:pPr indent="95250" lvl="0" marL="0" rtl="0" algn="ctr">
              <a:lnSpc>
                <a:spcPct val="90000"/>
              </a:lnSpc>
              <a:spcBef>
                <a:spcPts val="300"/>
              </a:spcBef>
              <a:spcAft>
                <a:spcPts val="0"/>
              </a:spcAft>
              <a:buClr>
                <a:srgbClr val="888888"/>
              </a:buClr>
              <a:buSzPct val="100000"/>
              <a:buFont typeface="Arial"/>
              <a:buNone/>
            </a:pPr>
            <a:r>
              <a:t/>
            </a:r>
            <a:endParaRPr sz="1500">
              <a:solidFill>
                <a:srgbClr val="FFFFFF"/>
              </a:solidFill>
            </a:endParaRPr>
          </a:p>
          <a:p>
            <a:pPr indent="95250" lvl="0" marL="0" rtl="0" algn="ctr">
              <a:lnSpc>
                <a:spcPct val="90000"/>
              </a:lnSpc>
              <a:spcBef>
                <a:spcPts val="300"/>
              </a:spcBef>
              <a:spcAft>
                <a:spcPts val="0"/>
              </a:spcAft>
              <a:buClr>
                <a:srgbClr val="888888"/>
              </a:buClr>
              <a:buSzPct val="100000"/>
              <a:buFont typeface="Arial"/>
              <a:buNone/>
            </a:pPr>
            <a:r>
              <a:t/>
            </a:r>
            <a:endParaRPr sz="1500">
              <a:solidFill>
                <a:srgbClr val="FFFFFF"/>
              </a:solidFill>
            </a:endParaRPr>
          </a:p>
          <a:p>
            <a:pPr indent="0" lvl="0" marL="0" rtl="0" algn="ctr">
              <a:lnSpc>
                <a:spcPct val="90000"/>
              </a:lnSpc>
              <a:spcBef>
                <a:spcPts val="300"/>
              </a:spcBef>
              <a:spcAft>
                <a:spcPts val="0"/>
              </a:spcAft>
              <a:buClr>
                <a:srgbClr val="888888"/>
              </a:buClr>
              <a:buSzPct val="100000"/>
              <a:buNone/>
            </a:pPr>
            <a:r>
              <a:t/>
            </a:r>
            <a:endParaRPr sz="1500">
              <a:solidFill>
                <a:srgbClr val="FFFFFF"/>
              </a:solidFill>
            </a:endParaRPr>
          </a:p>
          <a:p>
            <a:pPr indent="0" lvl="0" marL="0" rtl="0" algn="ctr">
              <a:lnSpc>
                <a:spcPct val="90000"/>
              </a:lnSpc>
              <a:spcBef>
                <a:spcPts val="80"/>
              </a:spcBef>
              <a:spcAft>
                <a:spcPts val="0"/>
              </a:spcAft>
              <a:buClr>
                <a:srgbClr val="888888"/>
              </a:buClr>
              <a:buSzPct val="100000"/>
              <a:buNone/>
            </a:pPr>
            <a:r>
              <a:t/>
            </a:r>
            <a:endParaRPr sz="400">
              <a:solidFill>
                <a:srgbClr val="FFFFFF"/>
              </a:solidFill>
            </a:endParaRPr>
          </a:p>
          <a:p>
            <a:pPr indent="25400" lvl="0" marL="0" rtl="0" algn="ctr">
              <a:lnSpc>
                <a:spcPct val="90000"/>
              </a:lnSpc>
              <a:spcBef>
                <a:spcPts val="80"/>
              </a:spcBef>
              <a:spcAft>
                <a:spcPts val="0"/>
              </a:spcAft>
              <a:buClr>
                <a:srgbClr val="888888"/>
              </a:buClr>
              <a:buSzPct val="100000"/>
              <a:buFont typeface="Arial"/>
              <a:buNone/>
            </a:pPr>
            <a:r>
              <a:t/>
            </a:r>
            <a:endParaRPr sz="400">
              <a:solidFill>
                <a:srgbClr val="FFFFFF"/>
              </a:solidFill>
            </a:endParaRPr>
          </a:p>
          <a:p>
            <a:pPr indent="25400" lvl="0" marL="0" rtl="0" algn="ctr">
              <a:lnSpc>
                <a:spcPct val="90000"/>
              </a:lnSpc>
              <a:spcBef>
                <a:spcPts val="80"/>
              </a:spcBef>
              <a:spcAft>
                <a:spcPts val="0"/>
              </a:spcAft>
              <a:buClr>
                <a:srgbClr val="888888"/>
              </a:buClr>
              <a:buSzPct val="100000"/>
              <a:buFont typeface="Arial"/>
              <a:buNone/>
            </a:pPr>
            <a:r>
              <a:t/>
            </a:r>
            <a:endParaRPr sz="400">
              <a:solidFill>
                <a:srgbClr val="FFFFFF"/>
              </a:solidFill>
            </a:endParaRPr>
          </a:p>
        </p:txBody>
      </p:sp>
      <p:sp>
        <p:nvSpPr>
          <p:cNvPr id="94" name="Google Shape;94;p1"/>
          <p:cNvSpPr/>
          <p:nvPr/>
        </p:nvSpPr>
        <p:spPr>
          <a:xfrm flipH="1" rot="-5400000">
            <a:off x="2539257" y="1506860"/>
            <a:ext cx="4065484" cy="6636797"/>
          </a:xfrm>
          <a:custGeom>
            <a:rect b="b" l="l" r="r" t="t"/>
            <a:pathLst>
              <a:path extrusionOk="0" h="8849062" w="4065484">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a:gsLst>
              <a:gs pos="0">
                <a:srgbClr val="4F81BD">
                  <a:alpha val="4313"/>
                </a:srgbClr>
              </a:gs>
              <a:gs pos="68000">
                <a:srgbClr val="4F81BD">
                  <a:alpha val="14509"/>
                </a:srgbClr>
              </a:gs>
              <a:gs pos="100000">
                <a:srgbClr val="4F81BD">
                  <a:alpha val="14509"/>
                </a:srgbClr>
              </a:gs>
            </a:gsLst>
            <a:lin ang="21593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hild looking at a computer&#10;&#10;Description automatically generated" id="95" name="Google Shape;95;p1"/>
          <p:cNvPicPr preferRelativeResize="0"/>
          <p:nvPr/>
        </p:nvPicPr>
        <p:blipFill rotWithShape="1">
          <a:blip r:embed="rId3">
            <a:alphaModFix/>
          </a:blip>
          <a:srcRect b="-1" l="5678" r="540" t="0"/>
          <a:stretch/>
        </p:blipFill>
        <p:spPr>
          <a:xfrm>
            <a:off x="2097938" y="3429000"/>
            <a:ext cx="4948124" cy="3076313"/>
          </a:xfrm>
          <a:custGeom>
            <a:rect b="b" l="l" r="r" t="t"/>
            <a:pathLst>
              <a:path extrusionOk="0" h="3506255" w="7519558">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7" name="Shape 197"/>
        <p:cNvGrpSpPr/>
        <p:nvPr/>
      </p:nvGrpSpPr>
      <p:grpSpPr>
        <a:xfrm>
          <a:off x="0" y="0"/>
          <a:ext cx="0" cy="0"/>
          <a:chOff x="0" y="0"/>
          <a:chExt cx="0" cy="0"/>
        </a:xfrm>
      </p:grpSpPr>
      <p:sp>
        <p:nvSpPr>
          <p:cNvPr id="198" name="Google Shape;198;p13"/>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9" name="Google Shape;199;p13"/>
          <p:cNvSpPr/>
          <p:nvPr/>
        </p:nvSpPr>
        <p:spPr>
          <a:xfrm flipH="1" rot="10800000">
            <a:off x="0" y="-2"/>
            <a:ext cx="9144000" cy="4522610"/>
          </a:xfrm>
          <a:prstGeom prst="rect">
            <a:avLst/>
          </a:prstGeom>
          <a:gradFill>
            <a:gsLst>
              <a:gs pos="0">
                <a:schemeClr val="accent1"/>
              </a:gs>
              <a:gs pos="78000">
                <a:srgbClr val="000000"/>
              </a:gs>
              <a:gs pos="100000">
                <a:srgbClr val="000000"/>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0" name="Google Shape;200;p13"/>
          <p:cNvSpPr/>
          <p:nvPr/>
        </p:nvSpPr>
        <p:spPr>
          <a:xfrm flipH="1">
            <a:off x="6126207" y="5"/>
            <a:ext cx="3017791" cy="4522603"/>
          </a:xfrm>
          <a:prstGeom prst="rect">
            <a:avLst/>
          </a:prstGeom>
          <a:gradFill>
            <a:gsLst>
              <a:gs pos="0">
                <a:srgbClr val="000000">
                  <a:alpha val="62352"/>
                </a:srgbClr>
              </a:gs>
              <a:gs pos="100000">
                <a:srgbClr val="366092"/>
              </a:gs>
            </a:gsLst>
            <a:lin ang="6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1" name="Google Shape;201;p13"/>
          <p:cNvSpPr/>
          <p:nvPr/>
        </p:nvSpPr>
        <p:spPr>
          <a:xfrm flipH="1" rot="10800000">
            <a:off x="342900" y="-5"/>
            <a:ext cx="8807704" cy="4513113"/>
          </a:xfrm>
          <a:prstGeom prst="rect">
            <a:avLst/>
          </a:prstGeom>
          <a:gradFill>
            <a:gsLst>
              <a:gs pos="0">
                <a:srgbClr val="000000">
                  <a:alpha val="7450"/>
                </a:srgbClr>
              </a:gs>
              <a:gs pos="76000">
                <a:srgbClr val="366092">
                  <a:alpha val="21568"/>
                </a:srgbClr>
              </a:gs>
              <a:gs pos="100000">
                <a:srgbClr val="366092">
                  <a:alpha val="21568"/>
                </a:srgbClr>
              </a:gs>
            </a:gsLst>
            <a:lin ang="21593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2" name="Google Shape;202;p13"/>
          <p:cNvSpPr/>
          <p:nvPr/>
        </p:nvSpPr>
        <p:spPr>
          <a:xfrm flipH="1">
            <a:off x="-6605" y="-9506"/>
            <a:ext cx="9150600" cy="4532114"/>
          </a:xfrm>
          <a:prstGeom prst="rect">
            <a:avLst/>
          </a:prstGeom>
          <a:gradFill>
            <a:gsLst>
              <a:gs pos="0">
                <a:srgbClr val="000000">
                  <a:alpha val="50588"/>
                </a:srgbClr>
              </a:gs>
              <a:gs pos="74000">
                <a:srgbClr val="4F81BD">
                  <a:alpha val="0"/>
                </a:srgbClr>
              </a:gs>
              <a:gs pos="100000">
                <a:srgbClr val="4F81BD">
                  <a:alpha val="0"/>
                </a:srgbClr>
              </a:gs>
            </a:gsLst>
            <a:lin ang="17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3" name="Google Shape;203;p13"/>
          <p:cNvSpPr/>
          <p:nvPr/>
        </p:nvSpPr>
        <p:spPr>
          <a:xfrm flipH="1">
            <a:off x="0" y="5"/>
            <a:ext cx="9144000" cy="2679585"/>
          </a:xfrm>
          <a:prstGeom prst="rect">
            <a:avLst/>
          </a:prstGeom>
          <a:gradFill>
            <a:gsLst>
              <a:gs pos="0">
                <a:srgbClr val="4F81BD">
                  <a:alpha val="8235"/>
                </a:srgbClr>
              </a:gs>
              <a:gs pos="20000">
                <a:srgbClr val="4F81BD">
                  <a:alpha val="8235"/>
                </a:srgbClr>
              </a:gs>
              <a:gs pos="100000">
                <a:srgbClr val="000000">
                  <a:alpha val="66274"/>
                </a:srgbClr>
              </a:gs>
            </a:gsLst>
            <a:lin ang="17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4" name="Google Shape;204;p13"/>
          <p:cNvSpPr txBox="1"/>
          <p:nvPr>
            <p:ph type="title"/>
          </p:nvPr>
        </p:nvSpPr>
        <p:spPr>
          <a:xfrm>
            <a:off x="1028698" y="533514"/>
            <a:ext cx="7212829" cy="199960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74074"/>
              <a:buNone/>
            </a:pPr>
            <a:r>
              <a:rPr lang="en-US" sz="4200">
                <a:solidFill>
                  <a:srgbClr val="FFFFFF"/>
                </a:solidFill>
              </a:rPr>
              <a:t>Let’s look at the most common reasons for combined hearing and vision concerns</a:t>
            </a:r>
            <a:endParaRPr/>
          </a:p>
        </p:txBody>
      </p:sp>
      <p:pic>
        <p:nvPicPr>
          <p:cNvPr descr="a young child leaning on an adult.  the adult is holding the child's hands.  the child has glasses." id="205" name="Google Shape;205;p13"/>
          <p:cNvPicPr preferRelativeResize="0"/>
          <p:nvPr/>
        </p:nvPicPr>
        <p:blipFill rotWithShape="1">
          <a:blip r:embed="rId3">
            <a:alphaModFix/>
          </a:blip>
          <a:srcRect b="13669" l="0" r="3" t="0"/>
          <a:stretch/>
        </p:blipFill>
        <p:spPr>
          <a:xfrm>
            <a:off x="673658" y="3579621"/>
            <a:ext cx="1712199" cy="2282932"/>
          </a:xfrm>
          <a:custGeom>
            <a:rect b="b" l="l" r="r" t="t"/>
            <a:pathLst>
              <a:path extrusionOk="0" h="2282932" w="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descr="a child sitting on an adult's lap.  the child is wearing a blue t-shirt.  he has hearing aids" id="206" name="Google Shape;206;p13"/>
          <p:cNvPicPr preferRelativeResize="0"/>
          <p:nvPr/>
        </p:nvPicPr>
        <p:blipFill rotWithShape="1">
          <a:blip r:embed="rId4">
            <a:alphaModFix/>
          </a:blip>
          <a:srcRect b="-4" l="6438" r="19683" t="0"/>
          <a:stretch/>
        </p:blipFill>
        <p:spPr>
          <a:xfrm>
            <a:off x="2696108" y="3579621"/>
            <a:ext cx="1712199" cy="2282932"/>
          </a:xfrm>
          <a:custGeom>
            <a:rect b="b" l="l" r="r" t="t"/>
            <a:pathLst>
              <a:path extrusionOk="0" h="2282932" w="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descr="a young man smiling with glasses and hearing aids" id="207" name="Google Shape;207;p13"/>
          <p:cNvPicPr preferRelativeResize="0"/>
          <p:nvPr/>
        </p:nvPicPr>
        <p:blipFill rotWithShape="1">
          <a:blip r:embed="rId5">
            <a:alphaModFix/>
          </a:blip>
          <a:srcRect b="-6" l="15782" r="9772" t="0"/>
          <a:stretch/>
        </p:blipFill>
        <p:spPr>
          <a:xfrm>
            <a:off x="4721106" y="3579621"/>
            <a:ext cx="1712199" cy="2282932"/>
          </a:xfrm>
          <a:custGeom>
            <a:rect b="b" l="l" r="r" t="t"/>
            <a:pathLst>
              <a:path extrusionOk="0" h="2282932" w="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pic>
        <p:nvPicPr>
          <p:cNvPr descr="a young man leaning over his computer looking at the keypad" id="208" name="Google Shape;208;p13"/>
          <p:cNvPicPr preferRelativeResize="0"/>
          <p:nvPr/>
        </p:nvPicPr>
        <p:blipFill rotWithShape="1">
          <a:blip r:embed="rId6">
            <a:alphaModFix/>
          </a:blip>
          <a:srcRect b="3" l="0" r="3" t="2000"/>
          <a:stretch/>
        </p:blipFill>
        <p:spPr>
          <a:xfrm>
            <a:off x="6788901" y="3579621"/>
            <a:ext cx="1712199" cy="2282932"/>
          </a:xfrm>
          <a:custGeom>
            <a:rect b="b" l="l" r="r" t="t"/>
            <a:pathLst>
              <a:path extrusionOk="0" h="2282932" w="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13" name="Shape 213"/>
        <p:cNvGrpSpPr/>
        <p:nvPr/>
      </p:nvGrpSpPr>
      <p:grpSpPr>
        <a:xfrm>
          <a:off x="0" y="0"/>
          <a:ext cx="0" cy="0"/>
          <a:chOff x="0" y="0"/>
          <a:chExt cx="0" cy="0"/>
        </a:xfrm>
      </p:grpSpPr>
      <p:sp>
        <p:nvSpPr>
          <p:cNvPr id="214" name="Google Shape;214;p14"/>
          <p:cNvSpPr/>
          <p:nvPr/>
        </p:nvSpPr>
        <p:spPr>
          <a:xfrm>
            <a:off x="0" y="0"/>
            <a:ext cx="9144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5" name="Google Shape;215;p14"/>
          <p:cNvSpPr txBox="1"/>
          <p:nvPr>
            <p:ph type="title"/>
          </p:nvPr>
        </p:nvSpPr>
        <p:spPr>
          <a:xfrm>
            <a:off x="628650" y="620742"/>
            <a:ext cx="78867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2800"/>
              <a:buNone/>
            </a:pPr>
            <a:r>
              <a:rPr b="1" lang="en-US" sz="2400">
                <a:solidFill>
                  <a:srgbClr val="FFFFFF"/>
                </a:solidFill>
              </a:rPr>
              <a:t>Leading causes of DeafBlindness</a:t>
            </a:r>
            <a:endParaRPr/>
          </a:p>
        </p:txBody>
      </p:sp>
      <p:cxnSp>
        <p:nvCxnSpPr>
          <p:cNvPr id="216" name="Google Shape;216;p14"/>
          <p:cNvCxnSpPr/>
          <p:nvPr/>
        </p:nvCxnSpPr>
        <p:spPr>
          <a:xfrm rot="10800000">
            <a:off x="571500" y="826324"/>
            <a:ext cx="0" cy="914400"/>
          </a:xfrm>
          <a:prstGeom prst="straightConnector1">
            <a:avLst/>
          </a:prstGeom>
          <a:noFill/>
          <a:ln cap="flat" cmpd="sng" w="19050">
            <a:solidFill>
              <a:srgbClr val="FFFFFF">
                <a:alpha val="80000"/>
              </a:srgbClr>
            </a:solidFill>
            <a:prstDash val="solid"/>
            <a:round/>
            <a:headEnd len="sm" w="sm" type="none"/>
            <a:tailEnd len="sm" w="sm" type="none"/>
          </a:ln>
        </p:spPr>
      </p:cxnSp>
      <p:sp>
        <p:nvSpPr>
          <p:cNvPr id="217" name="Google Shape;217;p14"/>
          <p:cNvSpPr txBox="1"/>
          <p:nvPr>
            <p:ph idx="1" type="body"/>
          </p:nvPr>
        </p:nvSpPr>
        <p:spPr>
          <a:xfrm>
            <a:off x="628650" y="2266345"/>
            <a:ext cx="3823335" cy="3910617"/>
          </a:xfrm>
          <a:prstGeom prst="rect">
            <a:avLst/>
          </a:prstGeom>
          <a:noFill/>
          <a:ln>
            <a:noFill/>
          </a:ln>
        </p:spPr>
        <p:txBody>
          <a:bodyPr anchorCtr="0" anchor="t" bIns="45700" lIns="91425" spcFirstLastPara="1" rIns="91425" wrap="square" tIns="45700">
            <a:normAutofit fontScale="92500" lnSpcReduction="20000"/>
          </a:bodyPr>
          <a:lstStyle/>
          <a:p>
            <a:pPr indent="-332929" lvl="0" marL="342900" rtl="0" algn="l">
              <a:lnSpc>
                <a:spcPct val="115000"/>
              </a:lnSpc>
              <a:spcBef>
                <a:spcPts val="0"/>
              </a:spcBef>
              <a:spcAft>
                <a:spcPts val="0"/>
              </a:spcAft>
              <a:buClr>
                <a:srgbClr val="93A299"/>
              </a:buClr>
              <a:buSzPct val="100000"/>
              <a:buChar char="●"/>
            </a:pPr>
            <a:r>
              <a:rPr lang="en-US" sz="2100">
                <a:solidFill>
                  <a:srgbClr val="FFFFFF"/>
                </a:solidFill>
              </a:rPr>
              <a:t>Prenatal/Congenital Complications </a:t>
            </a:r>
            <a:endParaRPr/>
          </a:p>
          <a:p>
            <a:pPr indent="-275779" lvl="1" marL="742950" rtl="0" algn="l">
              <a:lnSpc>
                <a:spcPct val="115000"/>
              </a:lnSpc>
              <a:spcBef>
                <a:spcPts val="420"/>
              </a:spcBef>
              <a:spcAft>
                <a:spcPts val="0"/>
              </a:spcAft>
              <a:buClr>
                <a:srgbClr val="AD8F67"/>
              </a:buClr>
              <a:buSzPct val="100000"/>
              <a:buFont typeface="Arial"/>
              <a:buChar char="•"/>
            </a:pPr>
            <a:r>
              <a:rPr lang="en-US" sz="2100">
                <a:solidFill>
                  <a:srgbClr val="FFFFFF"/>
                </a:solidFill>
              </a:rPr>
              <a:t>Cytomegalovirus (CMV)</a:t>
            </a:r>
            <a:endParaRPr/>
          </a:p>
          <a:p>
            <a:pPr indent="-275779" lvl="1" marL="742950" rtl="0" algn="l">
              <a:lnSpc>
                <a:spcPct val="115000"/>
              </a:lnSpc>
              <a:spcBef>
                <a:spcPts val="420"/>
              </a:spcBef>
              <a:spcAft>
                <a:spcPts val="0"/>
              </a:spcAft>
              <a:buClr>
                <a:srgbClr val="AD8F67"/>
              </a:buClr>
              <a:buSzPct val="100000"/>
              <a:buFont typeface="Arial"/>
              <a:buChar char="•"/>
            </a:pPr>
            <a:r>
              <a:rPr lang="en-US" sz="2100">
                <a:solidFill>
                  <a:srgbClr val="FFFFFF"/>
                </a:solidFill>
              </a:rPr>
              <a:t>Hypoxic ischemic encephalopathy (HIE)</a:t>
            </a:r>
            <a:endParaRPr/>
          </a:p>
          <a:p>
            <a:pPr indent="-275779" lvl="1" marL="742950" rtl="0" algn="l">
              <a:lnSpc>
                <a:spcPct val="115000"/>
              </a:lnSpc>
              <a:spcBef>
                <a:spcPts val="420"/>
              </a:spcBef>
              <a:spcAft>
                <a:spcPts val="0"/>
              </a:spcAft>
              <a:buClr>
                <a:srgbClr val="AD8F67"/>
              </a:buClr>
              <a:buSzPct val="100000"/>
              <a:buFont typeface="Arial"/>
              <a:buChar char="•"/>
            </a:pPr>
            <a:r>
              <a:rPr lang="en-US" sz="2100">
                <a:solidFill>
                  <a:srgbClr val="FFFFFF"/>
                </a:solidFill>
              </a:rPr>
              <a:t>Microcephaly</a:t>
            </a:r>
            <a:endParaRPr/>
          </a:p>
          <a:p>
            <a:pPr indent="-275779" lvl="1" marL="742950" rtl="0" algn="l">
              <a:lnSpc>
                <a:spcPct val="115000"/>
              </a:lnSpc>
              <a:spcBef>
                <a:spcPts val="420"/>
              </a:spcBef>
              <a:spcAft>
                <a:spcPts val="0"/>
              </a:spcAft>
              <a:buClr>
                <a:srgbClr val="AD8F67"/>
              </a:buClr>
              <a:buSzPct val="100000"/>
              <a:buFont typeface="Arial"/>
              <a:buChar char="•"/>
            </a:pPr>
            <a:r>
              <a:rPr lang="en-US" sz="2100">
                <a:solidFill>
                  <a:srgbClr val="FFFFFF"/>
                </a:solidFill>
              </a:rPr>
              <a:t>Hydrocephaly</a:t>
            </a:r>
            <a:endParaRPr/>
          </a:p>
          <a:p>
            <a:pPr indent="-275779" lvl="1" marL="742950" rtl="0" algn="l">
              <a:lnSpc>
                <a:spcPct val="115000"/>
              </a:lnSpc>
              <a:spcBef>
                <a:spcPts val="420"/>
              </a:spcBef>
              <a:spcAft>
                <a:spcPts val="0"/>
              </a:spcAft>
              <a:buClr>
                <a:srgbClr val="AD8F67"/>
              </a:buClr>
              <a:buSzPct val="100000"/>
              <a:buFont typeface="Arial"/>
              <a:buChar char="•"/>
            </a:pPr>
            <a:r>
              <a:rPr lang="en-US" sz="2100">
                <a:solidFill>
                  <a:srgbClr val="FFFFFF"/>
                </a:solidFill>
              </a:rPr>
              <a:t>Maternal Drug use</a:t>
            </a:r>
            <a:endParaRPr/>
          </a:p>
          <a:p>
            <a:pPr indent="-275779" lvl="1" marL="742950" rtl="0" algn="l">
              <a:lnSpc>
                <a:spcPct val="115000"/>
              </a:lnSpc>
              <a:spcBef>
                <a:spcPts val="420"/>
              </a:spcBef>
              <a:spcAft>
                <a:spcPts val="0"/>
              </a:spcAft>
              <a:buClr>
                <a:srgbClr val="AD8F67"/>
              </a:buClr>
              <a:buSzPct val="100000"/>
              <a:buFont typeface="Arial"/>
              <a:buChar char="•"/>
            </a:pPr>
            <a:r>
              <a:rPr lang="en-US" sz="2100">
                <a:solidFill>
                  <a:srgbClr val="FFFFFF"/>
                </a:solidFill>
              </a:rPr>
              <a:t>Periventricular leukomalacia (PVL)</a:t>
            </a:r>
            <a:endParaRPr/>
          </a:p>
          <a:p>
            <a:pPr indent="-152400" lvl="1" marL="742950" rtl="0" algn="l">
              <a:lnSpc>
                <a:spcPct val="115000"/>
              </a:lnSpc>
              <a:spcBef>
                <a:spcPts val="420"/>
              </a:spcBef>
              <a:spcAft>
                <a:spcPts val="0"/>
              </a:spcAft>
              <a:buClr>
                <a:srgbClr val="AD8F67"/>
              </a:buClr>
              <a:buSzPct val="100000"/>
              <a:buFont typeface="Arial"/>
              <a:buNone/>
            </a:pPr>
            <a:r>
              <a:t/>
            </a:r>
            <a:endParaRPr sz="2100">
              <a:solidFill>
                <a:srgbClr val="FFFFFF"/>
              </a:solidFill>
            </a:endParaRPr>
          </a:p>
          <a:p>
            <a:pPr indent="-209550" lvl="0" marL="342900" rtl="0" algn="l">
              <a:lnSpc>
                <a:spcPct val="115000"/>
              </a:lnSpc>
              <a:spcBef>
                <a:spcPts val="420"/>
              </a:spcBef>
              <a:spcAft>
                <a:spcPts val="0"/>
              </a:spcAft>
              <a:buClr>
                <a:schemeClr val="lt1"/>
              </a:buClr>
              <a:buSzPct val="100000"/>
              <a:buNone/>
            </a:pPr>
            <a:r>
              <a:t/>
            </a:r>
            <a:endParaRPr sz="2100">
              <a:solidFill>
                <a:srgbClr val="FFFFFF"/>
              </a:solidFill>
            </a:endParaRPr>
          </a:p>
        </p:txBody>
      </p:sp>
      <p:sp>
        <p:nvSpPr>
          <p:cNvPr id="218" name="Google Shape;218;p14"/>
          <p:cNvSpPr txBox="1"/>
          <p:nvPr>
            <p:ph idx="2" type="body"/>
          </p:nvPr>
        </p:nvSpPr>
        <p:spPr>
          <a:xfrm>
            <a:off x="4692015" y="2266345"/>
            <a:ext cx="3823335" cy="3910618"/>
          </a:xfrm>
          <a:prstGeom prst="rect">
            <a:avLst/>
          </a:prstGeom>
          <a:noFill/>
          <a:ln>
            <a:noFill/>
          </a:ln>
        </p:spPr>
        <p:txBody>
          <a:bodyPr anchorCtr="0" anchor="t" bIns="45700" lIns="91425" spcFirstLastPara="1" rIns="91425" wrap="square" tIns="45700">
            <a:normAutofit fontScale="77500" lnSpcReduction="20000"/>
          </a:bodyPr>
          <a:lstStyle/>
          <a:p>
            <a:pPr indent="-312927" lvl="0" marL="342900" rtl="0" algn="l">
              <a:lnSpc>
                <a:spcPct val="115000"/>
              </a:lnSpc>
              <a:spcBef>
                <a:spcPts val="0"/>
              </a:spcBef>
              <a:spcAft>
                <a:spcPts val="0"/>
              </a:spcAft>
              <a:buClr>
                <a:srgbClr val="93A299"/>
              </a:buClr>
              <a:buSzPct val="100000"/>
              <a:buFont typeface="Arial"/>
              <a:buChar char="•"/>
            </a:pPr>
            <a:r>
              <a:rPr lang="en-US" sz="2100">
                <a:solidFill>
                  <a:srgbClr val="FFFFFF"/>
                </a:solidFill>
              </a:rPr>
              <a:t>Complications of Prematurity</a:t>
            </a:r>
            <a:endParaRPr/>
          </a:p>
          <a:p>
            <a:pPr indent="-312927" lvl="0" marL="342900" rtl="0" algn="l">
              <a:lnSpc>
                <a:spcPct val="115000"/>
              </a:lnSpc>
              <a:spcBef>
                <a:spcPts val="420"/>
              </a:spcBef>
              <a:spcAft>
                <a:spcPts val="0"/>
              </a:spcAft>
              <a:buClr>
                <a:srgbClr val="93A299"/>
              </a:buClr>
              <a:buSzPct val="100000"/>
              <a:buFont typeface="Arial"/>
              <a:buChar char="•"/>
            </a:pPr>
            <a:r>
              <a:rPr lang="en-US" sz="2100">
                <a:solidFill>
                  <a:srgbClr val="FFFFFF"/>
                </a:solidFill>
              </a:rPr>
              <a:t>Postnatal Non-Congenital </a:t>
            </a:r>
            <a:endParaRPr/>
          </a:p>
          <a:p>
            <a:pPr indent="-255777" lvl="1" marL="742950" rtl="0" algn="l">
              <a:lnSpc>
                <a:spcPct val="115000"/>
              </a:lnSpc>
              <a:spcBef>
                <a:spcPts val="420"/>
              </a:spcBef>
              <a:spcAft>
                <a:spcPts val="0"/>
              </a:spcAft>
              <a:buClr>
                <a:srgbClr val="AD8F67"/>
              </a:buClr>
              <a:buSzPct val="100000"/>
              <a:buFont typeface="Arial"/>
              <a:buChar char="•"/>
            </a:pPr>
            <a:r>
              <a:rPr lang="en-US" sz="2100">
                <a:solidFill>
                  <a:srgbClr val="FFFFFF"/>
                </a:solidFill>
              </a:rPr>
              <a:t>Asphyxia</a:t>
            </a:r>
            <a:endParaRPr/>
          </a:p>
          <a:p>
            <a:pPr indent="-255777" lvl="1" marL="742950" rtl="0" algn="l">
              <a:lnSpc>
                <a:spcPct val="115000"/>
              </a:lnSpc>
              <a:spcBef>
                <a:spcPts val="420"/>
              </a:spcBef>
              <a:spcAft>
                <a:spcPts val="0"/>
              </a:spcAft>
              <a:buClr>
                <a:srgbClr val="AD8F67"/>
              </a:buClr>
              <a:buSzPct val="100000"/>
              <a:buFont typeface="Arial"/>
              <a:buChar char="•"/>
            </a:pPr>
            <a:r>
              <a:rPr lang="en-US" sz="2100">
                <a:solidFill>
                  <a:srgbClr val="FFFFFF"/>
                </a:solidFill>
              </a:rPr>
              <a:t>Meningitis</a:t>
            </a:r>
            <a:endParaRPr/>
          </a:p>
          <a:p>
            <a:pPr indent="-255777" lvl="1" marL="742950" rtl="0" algn="l">
              <a:lnSpc>
                <a:spcPct val="115000"/>
              </a:lnSpc>
              <a:spcBef>
                <a:spcPts val="420"/>
              </a:spcBef>
              <a:spcAft>
                <a:spcPts val="0"/>
              </a:spcAft>
              <a:buClr>
                <a:srgbClr val="AD8F67"/>
              </a:buClr>
              <a:buSzPct val="100000"/>
              <a:buFont typeface="Arial"/>
              <a:buChar char="•"/>
            </a:pPr>
            <a:r>
              <a:rPr lang="en-US" sz="2100">
                <a:solidFill>
                  <a:srgbClr val="FFFFFF"/>
                </a:solidFill>
              </a:rPr>
              <a:t>Severe Head Injury</a:t>
            </a:r>
            <a:endParaRPr/>
          </a:p>
          <a:p>
            <a:pPr indent="-255777" lvl="1" marL="742950" rtl="0" algn="l">
              <a:lnSpc>
                <a:spcPct val="115000"/>
              </a:lnSpc>
              <a:spcBef>
                <a:spcPts val="420"/>
              </a:spcBef>
              <a:spcAft>
                <a:spcPts val="0"/>
              </a:spcAft>
              <a:buClr>
                <a:srgbClr val="AD8F67"/>
              </a:buClr>
              <a:buSzPct val="100000"/>
              <a:buFont typeface="Arial"/>
              <a:buChar char="•"/>
            </a:pPr>
            <a:r>
              <a:rPr lang="en-US" sz="2100">
                <a:solidFill>
                  <a:srgbClr val="FFFFFF"/>
                </a:solidFill>
              </a:rPr>
              <a:t>Tumors </a:t>
            </a:r>
            <a:endParaRPr/>
          </a:p>
          <a:p>
            <a:pPr indent="-255777" lvl="1" marL="742950" rtl="0" algn="l">
              <a:lnSpc>
                <a:spcPct val="115000"/>
              </a:lnSpc>
              <a:spcBef>
                <a:spcPts val="420"/>
              </a:spcBef>
              <a:spcAft>
                <a:spcPts val="0"/>
              </a:spcAft>
              <a:buClr>
                <a:srgbClr val="AD8F67"/>
              </a:buClr>
              <a:buSzPct val="100000"/>
              <a:buFont typeface="Arial"/>
              <a:buChar char="•"/>
            </a:pPr>
            <a:r>
              <a:rPr lang="en-US" sz="2100">
                <a:solidFill>
                  <a:srgbClr val="FFFFFF"/>
                </a:solidFill>
              </a:rPr>
              <a:t>Encephalitis</a:t>
            </a:r>
            <a:endParaRPr/>
          </a:p>
          <a:p>
            <a:pPr indent="-255777" lvl="1" marL="742950" rtl="0" algn="l">
              <a:lnSpc>
                <a:spcPct val="115000"/>
              </a:lnSpc>
              <a:spcBef>
                <a:spcPts val="420"/>
              </a:spcBef>
              <a:spcAft>
                <a:spcPts val="0"/>
              </a:spcAft>
              <a:buClr>
                <a:srgbClr val="AD8F67"/>
              </a:buClr>
              <a:buSzPct val="100000"/>
              <a:buFont typeface="Arial"/>
              <a:buChar char="•"/>
            </a:pPr>
            <a:r>
              <a:rPr lang="en-US" sz="2100">
                <a:solidFill>
                  <a:srgbClr val="FFFFFF"/>
                </a:solidFill>
              </a:rPr>
              <a:t>Cerebral vascular accident</a:t>
            </a:r>
            <a:endParaRPr/>
          </a:p>
          <a:p>
            <a:pPr indent="-255777" lvl="1" marL="742950" rtl="0" algn="l">
              <a:lnSpc>
                <a:spcPct val="115000"/>
              </a:lnSpc>
              <a:spcBef>
                <a:spcPts val="420"/>
              </a:spcBef>
              <a:spcAft>
                <a:spcPts val="0"/>
              </a:spcAft>
              <a:buClr>
                <a:srgbClr val="AD8F67"/>
              </a:buClr>
              <a:buSzPct val="100000"/>
              <a:buFont typeface="Arial"/>
              <a:buChar char="•"/>
            </a:pPr>
            <a:r>
              <a:rPr lang="en-US" sz="2100">
                <a:solidFill>
                  <a:srgbClr val="FFFFFF"/>
                </a:solidFill>
              </a:rPr>
              <a:t>Intraventricular hemorrhage</a:t>
            </a:r>
            <a:endParaRPr/>
          </a:p>
          <a:p>
            <a:pPr indent="-152400" lvl="1" marL="742950" rtl="0" algn="l">
              <a:lnSpc>
                <a:spcPct val="115000"/>
              </a:lnSpc>
              <a:spcBef>
                <a:spcPts val="420"/>
              </a:spcBef>
              <a:spcAft>
                <a:spcPts val="0"/>
              </a:spcAft>
              <a:buClr>
                <a:srgbClr val="AD8F67"/>
              </a:buClr>
              <a:buSzPct val="100000"/>
              <a:buFont typeface="Arial"/>
              <a:buNone/>
            </a:pPr>
            <a:r>
              <a:t/>
            </a:r>
            <a:endParaRPr sz="2100">
              <a:solidFill>
                <a:srgbClr val="FFFFFF"/>
              </a:solidFill>
            </a:endParaRPr>
          </a:p>
          <a:p>
            <a:pPr indent="-152400" lvl="1" marL="742950" rtl="0" algn="l">
              <a:lnSpc>
                <a:spcPct val="115000"/>
              </a:lnSpc>
              <a:spcBef>
                <a:spcPts val="420"/>
              </a:spcBef>
              <a:spcAft>
                <a:spcPts val="0"/>
              </a:spcAft>
              <a:buClr>
                <a:srgbClr val="AD8F67"/>
              </a:buClr>
              <a:buSzPct val="100000"/>
              <a:buFont typeface="Arial"/>
              <a:buNone/>
            </a:pPr>
            <a:r>
              <a:t/>
            </a:r>
            <a:endParaRPr sz="2100">
              <a:solidFill>
                <a:srgbClr val="FFFFFF"/>
              </a:solidFill>
            </a:endParaRPr>
          </a:p>
          <a:p>
            <a:pPr indent="-152400" lvl="1" marL="742950" rtl="0" algn="l">
              <a:lnSpc>
                <a:spcPct val="115000"/>
              </a:lnSpc>
              <a:spcBef>
                <a:spcPts val="420"/>
              </a:spcBef>
              <a:spcAft>
                <a:spcPts val="0"/>
              </a:spcAft>
              <a:buClr>
                <a:srgbClr val="AD8F67"/>
              </a:buClr>
              <a:buSzPct val="100000"/>
              <a:buFont typeface="Arial"/>
              <a:buNone/>
            </a:pPr>
            <a:r>
              <a:t/>
            </a:r>
            <a:endParaRPr sz="2100">
              <a:solidFill>
                <a:srgbClr val="FFFFFF"/>
              </a:solidFill>
            </a:endParaRPr>
          </a:p>
          <a:p>
            <a:pPr indent="-209550" lvl="0" marL="342900" rtl="0" algn="l">
              <a:lnSpc>
                <a:spcPct val="115000"/>
              </a:lnSpc>
              <a:spcBef>
                <a:spcPts val="420"/>
              </a:spcBef>
              <a:spcAft>
                <a:spcPts val="0"/>
              </a:spcAft>
              <a:buClr>
                <a:schemeClr val="lt1"/>
              </a:buClr>
              <a:buSzPct val="100000"/>
              <a:buNone/>
            </a:pPr>
            <a:r>
              <a:t/>
            </a:r>
            <a:endParaRPr sz="21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sp>
        <p:nvSpPr>
          <p:cNvPr id="224" name="Google Shape;224;p15"/>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5" name="Google Shape;225;p15"/>
          <p:cNvSpPr txBox="1"/>
          <p:nvPr>
            <p:ph type="title"/>
          </p:nvPr>
        </p:nvSpPr>
        <p:spPr>
          <a:xfrm>
            <a:off x="4197375" y="501594"/>
            <a:ext cx="4316172" cy="165548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2800"/>
              <a:buNone/>
            </a:pPr>
            <a:r>
              <a:rPr lang="en-US" sz="3500"/>
              <a:t>Genetic and Heredity Causes of DeafBlindness</a:t>
            </a:r>
            <a:endParaRPr/>
          </a:p>
        </p:txBody>
      </p:sp>
      <p:sp>
        <p:nvSpPr>
          <p:cNvPr id="226" name="Google Shape;226;p15"/>
          <p:cNvSpPr txBox="1"/>
          <p:nvPr>
            <p:ph idx="1" type="body"/>
          </p:nvPr>
        </p:nvSpPr>
        <p:spPr>
          <a:xfrm>
            <a:off x="4197376" y="2405894"/>
            <a:ext cx="4316172" cy="3014765"/>
          </a:xfrm>
          <a:prstGeom prst="rect">
            <a:avLst/>
          </a:prstGeom>
          <a:noFill/>
          <a:ln>
            <a:noFill/>
          </a:ln>
        </p:spPr>
        <p:txBody>
          <a:bodyPr anchorCtr="0" anchor="t" bIns="45700" lIns="91425" spcFirstLastPara="1" rIns="91425" wrap="square" tIns="45700">
            <a:normAutofit/>
          </a:bodyPr>
          <a:lstStyle/>
          <a:p>
            <a:pPr indent="-254000" lvl="0" marL="342900" rtl="0" algn="l">
              <a:lnSpc>
                <a:spcPct val="90000"/>
              </a:lnSpc>
              <a:spcBef>
                <a:spcPts val="0"/>
              </a:spcBef>
              <a:spcAft>
                <a:spcPts val="0"/>
              </a:spcAft>
              <a:buClr>
                <a:schemeClr val="dk1"/>
              </a:buClr>
              <a:buSzPts val="2100"/>
              <a:buFont typeface="Arial"/>
              <a:buChar char="•"/>
            </a:pPr>
            <a:r>
              <a:rPr lang="en-US" sz="2100">
                <a:solidFill>
                  <a:schemeClr val="dk1"/>
                </a:solidFill>
              </a:rPr>
              <a:t>CHARGE Syndrome</a:t>
            </a:r>
            <a:endParaRPr sz="3200">
              <a:solidFill>
                <a:schemeClr val="dk1"/>
              </a:solidFill>
            </a:endParaRPr>
          </a:p>
          <a:p>
            <a:pPr indent="-254000" lvl="0" marL="342900" rtl="0" algn="l">
              <a:lnSpc>
                <a:spcPct val="90000"/>
              </a:lnSpc>
              <a:spcBef>
                <a:spcPts val="340"/>
              </a:spcBef>
              <a:spcAft>
                <a:spcPts val="0"/>
              </a:spcAft>
              <a:buClr>
                <a:schemeClr val="dk1"/>
              </a:buClr>
              <a:buSzPts val="2100"/>
              <a:buFont typeface="Arial"/>
              <a:buChar char="•"/>
            </a:pPr>
            <a:r>
              <a:rPr lang="en-US" sz="2100">
                <a:solidFill>
                  <a:schemeClr val="dk1"/>
                </a:solidFill>
              </a:rPr>
              <a:t>Usher Syndrome</a:t>
            </a:r>
            <a:endParaRPr sz="3200">
              <a:solidFill>
                <a:schemeClr val="dk1"/>
              </a:solidFill>
            </a:endParaRPr>
          </a:p>
          <a:p>
            <a:pPr indent="-254000" lvl="0" marL="342900" rtl="0" algn="l">
              <a:lnSpc>
                <a:spcPct val="90000"/>
              </a:lnSpc>
              <a:spcBef>
                <a:spcPts val="340"/>
              </a:spcBef>
              <a:spcAft>
                <a:spcPts val="0"/>
              </a:spcAft>
              <a:buClr>
                <a:schemeClr val="dk1"/>
              </a:buClr>
              <a:buSzPts val="2100"/>
              <a:buFont typeface="Arial"/>
              <a:buChar char="•"/>
            </a:pPr>
            <a:r>
              <a:rPr lang="en-US" sz="2100">
                <a:solidFill>
                  <a:schemeClr val="dk1"/>
                </a:solidFill>
              </a:rPr>
              <a:t>Sticklers Syndrome</a:t>
            </a:r>
            <a:endParaRPr sz="3200">
              <a:solidFill>
                <a:schemeClr val="dk1"/>
              </a:solidFill>
            </a:endParaRPr>
          </a:p>
          <a:p>
            <a:pPr indent="-254000" lvl="0" marL="342900" rtl="0" algn="l">
              <a:lnSpc>
                <a:spcPct val="90000"/>
              </a:lnSpc>
              <a:spcBef>
                <a:spcPts val="340"/>
              </a:spcBef>
              <a:spcAft>
                <a:spcPts val="0"/>
              </a:spcAft>
              <a:buClr>
                <a:schemeClr val="dk1"/>
              </a:buClr>
              <a:buSzPts val="2100"/>
              <a:buFont typeface="Arial"/>
              <a:buChar char="•"/>
            </a:pPr>
            <a:r>
              <a:rPr lang="en-US" sz="2100">
                <a:solidFill>
                  <a:schemeClr val="dk1"/>
                </a:solidFill>
              </a:rPr>
              <a:t>Down Syndrome</a:t>
            </a:r>
            <a:endParaRPr sz="3200">
              <a:solidFill>
                <a:schemeClr val="dk1"/>
              </a:solidFill>
            </a:endParaRPr>
          </a:p>
          <a:p>
            <a:pPr indent="-254000" lvl="0" marL="342900" rtl="0" algn="l">
              <a:lnSpc>
                <a:spcPct val="90000"/>
              </a:lnSpc>
              <a:spcBef>
                <a:spcPts val="340"/>
              </a:spcBef>
              <a:spcAft>
                <a:spcPts val="0"/>
              </a:spcAft>
              <a:buClr>
                <a:schemeClr val="dk1"/>
              </a:buClr>
              <a:buSzPts val="2100"/>
              <a:buFont typeface="Arial"/>
              <a:buChar char="•"/>
            </a:pPr>
            <a:r>
              <a:rPr lang="en-US" sz="2100">
                <a:solidFill>
                  <a:schemeClr val="dk1"/>
                </a:solidFill>
              </a:rPr>
              <a:t>Dandy-Walker</a:t>
            </a:r>
            <a:endParaRPr sz="3200">
              <a:solidFill>
                <a:schemeClr val="dk1"/>
              </a:solidFill>
            </a:endParaRPr>
          </a:p>
          <a:p>
            <a:pPr indent="-254000" lvl="0" marL="342900" rtl="0" algn="l">
              <a:lnSpc>
                <a:spcPct val="90000"/>
              </a:lnSpc>
              <a:spcBef>
                <a:spcPts val="340"/>
              </a:spcBef>
              <a:spcAft>
                <a:spcPts val="0"/>
              </a:spcAft>
              <a:buClr>
                <a:schemeClr val="dk1"/>
              </a:buClr>
              <a:buSzPts val="2100"/>
              <a:buFont typeface="Arial"/>
              <a:buChar char="•"/>
            </a:pPr>
            <a:r>
              <a:rPr lang="en-US" sz="2100">
                <a:solidFill>
                  <a:schemeClr val="dk1"/>
                </a:solidFill>
              </a:rPr>
              <a:t>Cornelia de Lange Syndrome</a:t>
            </a:r>
            <a:endParaRPr sz="3200">
              <a:solidFill>
                <a:schemeClr val="dk1"/>
              </a:solidFill>
            </a:endParaRPr>
          </a:p>
          <a:p>
            <a:pPr indent="-254000" lvl="0" marL="342900" rtl="0" algn="l">
              <a:lnSpc>
                <a:spcPct val="90000"/>
              </a:lnSpc>
              <a:spcBef>
                <a:spcPts val="340"/>
              </a:spcBef>
              <a:spcAft>
                <a:spcPts val="0"/>
              </a:spcAft>
              <a:buClr>
                <a:schemeClr val="dk1"/>
              </a:buClr>
              <a:buSzPts val="2100"/>
              <a:buFont typeface="Arial"/>
              <a:buChar char="•"/>
            </a:pPr>
            <a:r>
              <a:rPr lang="en-US" sz="2100">
                <a:solidFill>
                  <a:schemeClr val="dk1"/>
                </a:solidFill>
              </a:rPr>
              <a:t>Goldenhar Syndrome</a:t>
            </a:r>
            <a:endParaRPr sz="3200">
              <a:solidFill>
                <a:schemeClr val="dk1"/>
              </a:solidFill>
            </a:endParaRPr>
          </a:p>
          <a:p>
            <a:pPr indent="-120650" lvl="0" marL="342900" rtl="0" algn="l">
              <a:lnSpc>
                <a:spcPct val="90000"/>
              </a:lnSpc>
              <a:spcBef>
                <a:spcPts val="340"/>
              </a:spcBef>
              <a:spcAft>
                <a:spcPts val="0"/>
              </a:spcAft>
              <a:buClr>
                <a:schemeClr val="dk1"/>
              </a:buClr>
              <a:buSzPts val="1700"/>
              <a:buFont typeface="Arial"/>
              <a:buNone/>
            </a:pPr>
            <a:r>
              <a:t/>
            </a:r>
            <a:endParaRPr sz="1700"/>
          </a:p>
        </p:txBody>
      </p:sp>
      <p:sp>
        <p:nvSpPr>
          <p:cNvPr id="227" name="Google Shape;227;p15"/>
          <p:cNvSpPr/>
          <p:nvPr/>
        </p:nvSpPr>
        <p:spPr>
          <a:xfrm flipH="1" rot="10800000">
            <a:off x="0" y="6400799"/>
            <a:ext cx="9144000" cy="456773"/>
          </a:xfrm>
          <a:prstGeom prst="rect">
            <a:avLst/>
          </a:prstGeom>
          <a:gradFill>
            <a:gsLst>
              <a:gs pos="0">
                <a:schemeClr val="accent1"/>
              </a:gs>
              <a:gs pos="78000">
                <a:srgbClr val="000000"/>
              </a:gs>
              <a:gs pos="100000">
                <a:srgbClr val="000000"/>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8" name="Google Shape;228;p15"/>
          <p:cNvSpPr/>
          <p:nvPr/>
        </p:nvSpPr>
        <p:spPr>
          <a:xfrm flipH="1">
            <a:off x="3028950" y="6400799"/>
            <a:ext cx="6115048" cy="456772"/>
          </a:xfrm>
          <a:prstGeom prst="rect">
            <a:avLst/>
          </a:prstGeom>
          <a:gradFill>
            <a:gsLst>
              <a:gs pos="0">
                <a:srgbClr val="000000">
                  <a:alpha val="62352"/>
                </a:srgbClr>
              </a:gs>
              <a:gs pos="100000">
                <a:srgbClr val="366092"/>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little girl looking at the camera." id="229" name="Google Shape;229;p15"/>
          <p:cNvPicPr preferRelativeResize="0"/>
          <p:nvPr/>
        </p:nvPicPr>
        <p:blipFill rotWithShape="1">
          <a:blip r:embed="rId3">
            <a:alphaModFix/>
          </a:blip>
          <a:srcRect b="0" l="0" r="0" t="0"/>
          <a:stretch/>
        </p:blipFill>
        <p:spPr>
          <a:xfrm>
            <a:off x="838200" y="1573569"/>
            <a:ext cx="2490780" cy="329549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4" name="Shape 234"/>
        <p:cNvGrpSpPr/>
        <p:nvPr/>
      </p:nvGrpSpPr>
      <p:grpSpPr>
        <a:xfrm>
          <a:off x="0" y="0"/>
          <a:ext cx="0" cy="0"/>
          <a:chOff x="0" y="0"/>
          <a:chExt cx="0" cy="0"/>
        </a:xfrm>
      </p:grpSpPr>
      <p:sp>
        <p:nvSpPr>
          <p:cNvPr id="235" name="Google Shape;235;p16"/>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6" name="Google Shape;236;p16"/>
          <p:cNvSpPr/>
          <p:nvPr/>
        </p:nvSpPr>
        <p:spPr>
          <a:xfrm flipH="1" rot="10800000">
            <a:off x="1" y="0"/>
            <a:ext cx="9143999" cy="1575955"/>
          </a:xfrm>
          <a:prstGeom prst="rect">
            <a:avLst/>
          </a:prstGeom>
          <a:gradFill>
            <a:gsLst>
              <a:gs pos="0">
                <a:srgbClr val="000000">
                  <a:alpha val="95294"/>
                </a:srgbClr>
              </a:gs>
              <a:gs pos="100000">
                <a:srgbClr val="366092"/>
              </a:gs>
            </a:gsLst>
            <a:lin ang="6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7" name="Google Shape;237;p16"/>
          <p:cNvSpPr/>
          <p:nvPr/>
        </p:nvSpPr>
        <p:spPr>
          <a:xfrm>
            <a:off x="0" y="0"/>
            <a:ext cx="6096642" cy="1575461"/>
          </a:xfrm>
          <a:prstGeom prst="rect">
            <a:avLst/>
          </a:prstGeom>
          <a:gradFill>
            <a:gsLst>
              <a:gs pos="0">
                <a:srgbClr val="4F81BD">
                  <a:alpha val="40392"/>
                </a:srgbClr>
              </a:gs>
              <a:gs pos="74000">
                <a:srgbClr val="93B3D7">
                  <a:alpha val="0"/>
                </a:srgbClr>
              </a:gs>
              <a:gs pos="100000">
                <a:srgbClr val="93B3D7">
                  <a:alpha val="0"/>
                </a:srgbClr>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8" name="Google Shape;238;p16"/>
          <p:cNvSpPr/>
          <p:nvPr/>
        </p:nvSpPr>
        <p:spPr>
          <a:xfrm flipH="1">
            <a:off x="-2" y="-1"/>
            <a:ext cx="9144001" cy="1574311"/>
          </a:xfrm>
          <a:prstGeom prst="rect">
            <a:avLst/>
          </a:prstGeom>
          <a:gradFill>
            <a:gsLst>
              <a:gs pos="0">
                <a:srgbClr val="000000">
                  <a:alpha val="62352"/>
                </a:srgbClr>
              </a:gs>
              <a:gs pos="78000">
                <a:srgbClr val="4F81BD">
                  <a:alpha val="14509"/>
                </a:srgbClr>
              </a:gs>
              <a:gs pos="100000">
                <a:srgbClr val="4F81BD">
                  <a:alpha val="14509"/>
                </a:srgbClr>
              </a:gs>
            </a:gsLst>
            <a:lin ang="15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young man witting at a table with a black background on the table.  There is a sea shell and some ribbon on the table.  There are adult hands connected to the young man using hand under hand." id="239" name="Google Shape;239;p16"/>
          <p:cNvPicPr preferRelativeResize="0"/>
          <p:nvPr/>
        </p:nvPicPr>
        <p:blipFill rotWithShape="1">
          <a:blip r:embed="rId3">
            <a:alphaModFix/>
          </a:blip>
          <a:srcRect b="-2" l="27211" r="21459" t="0"/>
          <a:stretch/>
        </p:blipFill>
        <p:spPr>
          <a:xfrm>
            <a:off x="4595444" y="1828800"/>
            <a:ext cx="3057188" cy="4452160"/>
          </a:xfrm>
          <a:prstGeom prst="rect">
            <a:avLst/>
          </a:prstGeom>
          <a:noFill/>
          <a:ln>
            <a:noFill/>
          </a:ln>
        </p:spPr>
      </p:pic>
      <p:sp>
        <p:nvSpPr>
          <p:cNvPr id="240" name="Google Shape;240;p16"/>
          <p:cNvSpPr txBox="1"/>
          <p:nvPr>
            <p:ph idx="4294967295" type="body"/>
          </p:nvPr>
        </p:nvSpPr>
        <p:spPr>
          <a:xfrm>
            <a:off x="152400" y="1676400"/>
            <a:ext cx="4114800" cy="40032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115000"/>
              </a:lnSpc>
              <a:spcBef>
                <a:spcPts val="0"/>
              </a:spcBef>
              <a:spcAft>
                <a:spcPts val="0"/>
              </a:spcAft>
              <a:buClr>
                <a:schemeClr val="dk1"/>
              </a:buClr>
              <a:buSzPct val="100000"/>
              <a:buNone/>
            </a:pPr>
            <a:r>
              <a:t/>
            </a:r>
            <a:endParaRPr sz="3200"/>
          </a:p>
          <a:p>
            <a:pPr indent="0" lvl="0" marL="0" rtl="0" algn="ctr">
              <a:lnSpc>
                <a:spcPct val="115000"/>
              </a:lnSpc>
              <a:spcBef>
                <a:spcPts val="560"/>
              </a:spcBef>
              <a:spcAft>
                <a:spcPts val="0"/>
              </a:spcAft>
              <a:buClr>
                <a:schemeClr val="dk1"/>
              </a:buClr>
              <a:buSzPct val="100000"/>
              <a:buNone/>
            </a:pPr>
            <a:r>
              <a:rPr lang="en-US" sz="2800">
                <a:solidFill>
                  <a:schemeClr val="dk1"/>
                </a:solidFill>
              </a:rPr>
              <a:t>Any information or intervention presented outside a child’s visual range, without regard to auditory skill level, their personal interests, or sensory system needs is </a:t>
            </a:r>
            <a:r>
              <a:rPr b="1" lang="en-US" sz="2800" u="sng">
                <a:solidFill>
                  <a:schemeClr val="dk1"/>
                </a:solidFill>
              </a:rPr>
              <a:t>ineffective.</a:t>
            </a:r>
            <a:r>
              <a:rPr b="1" lang="en-US" sz="2800" u="sng"/>
              <a:t> </a:t>
            </a:r>
            <a:endParaRPr/>
          </a:p>
          <a:p>
            <a:pPr indent="0" lvl="0" marL="0" rtl="0" algn="ctr">
              <a:lnSpc>
                <a:spcPct val="115000"/>
              </a:lnSpc>
              <a:spcBef>
                <a:spcPts val="640"/>
              </a:spcBef>
              <a:spcAft>
                <a:spcPts val="0"/>
              </a:spcAft>
              <a:buClr>
                <a:schemeClr val="dk1"/>
              </a:buClr>
              <a:buSzPct val="177777"/>
              <a:buNone/>
            </a:pPr>
            <a:r>
              <a:t/>
            </a:r>
            <a:endParaRPr>
              <a:solidFill>
                <a:schemeClr val="accen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5" name="Shape 245"/>
        <p:cNvGrpSpPr/>
        <p:nvPr/>
      </p:nvGrpSpPr>
      <p:grpSpPr>
        <a:xfrm>
          <a:off x="0" y="0"/>
          <a:ext cx="0" cy="0"/>
          <a:chOff x="0" y="0"/>
          <a:chExt cx="0" cy="0"/>
        </a:xfrm>
      </p:grpSpPr>
      <p:sp>
        <p:nvSpPr>
          <p:cNvPr id="246" name="Google Shape;246;p17"/>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247" name="Google Shape;247;p17"/>
          <p:cNvSpPr/>
          <p:nvPr/>
        </p:nvSpPr>
        <p:spPr>
          <a:xfrm flipH="1">
            <a:off x="1" y="492"/>
            <a:ext cx="9143999" cy="1575955"/>
          </a:xfrm>
          <a:prstGeom prst="rect">
            <a:avLst/>
          </a:prstGeom>
          <a:gradFill>
            <a:gsLst>
              <a:gs pos="0">
                <a:srgbClr val="244061"/>
              </a:gs>
              <a:gs pos="100000">
                <a:srgbClr val="366092"/>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48" name="Google Shape;248;p17"/>
          <p:cNvSpPr/>
          <p:nvPr/>
        </p:nvSpPr>
        <p:spPr>
          <a:xfrm flipH="1" rot="10800000">
            <a:off x="6096642" y="35"/>
            <a:ext cx="3047358" cy="1576412"/>
          </a:xfrm>
          <a:prstGeom prst="rect">
            <a:avLst/>
          </a:prstGeom>
          <a:gradFill>
            <a:gsLst>
              <a:gs pos="0">
                <a:srgbClr val="244061">
                  <a:alpha val="67450"/>
                </a:srgbClr>
              </a:gs>
              <a:gs pos="19000">
                <a:srgbClr val="244061">
                  <a:alpha val="67450"/>
                </a:srgbClr>
              </a:gs>
              <a:gs pos="100000">
                <a:srgbClr val="4F81BD">
                  <a:alpha val="78431"/>
                </a:srgbClr>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49" name="Google Shape;249;p17"/>
          <p:cNvSpPr/>
          <p:nvPr/>
        </p:nvSpPr>
        <p:spPr>
          <a:xfrm rot="5400000">
            <a:off x="3783778" y="-3783777"/>
            <a:ext cx="1576446" cy="9144001"/>
          </a:xfrm>
          <a:prstGeom prst="rect">
            <a:avLst/>
          </a:prstGeom>
          <a:gradFill>
            <a:gsLst>
              <a:gs pos="0">
                <a:srgbClr val="000000">
                  <a:alpha val="0"/>
                </a:srgbClr>
              </a:gs>
              <a:gs pos="16000">
                <a:srgbClr val="000000">
                  <a:alpha val="0"/>
                </a:srgbClr>
              </a:gs>
              <a:gs pos="99000">
                <a:srgbClr val="000000">
                  <a:alpha val="86274"/>
                </a:srgbClr>
              </a:gs>
              <a:gs pos="100000">
                <a:srgbClr val="000000">
                  <a:alpha val="86274"/>
                </a:srgbClr>
              </a:gs>
            </a:gsLst>
            <a:lin ang="11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0" name="Google Shape;250;p17"/>
          <p:cNvSpPr/>
          <p:nvPr/>
        </p:nvSpPr>
        <p:spPr>
          <a:xfrm>
            <a:off x="2869075" y="986"/>
            <a:ext cx="3227567" cy="1575461"/>
          </a:xfrm>
          <a:prstGeom prst="rect">
            <a:avLst/>
          </a:prstGeom>
          <a:gradFill>
            <a:gsLst>
              <a:gs pos="0">
                <a:srgbClr val="4F81BD">
                  <a:alpha val="16470"/>
                </a:srgbClr>
              </a:gs>
              <a:gs pos="74000">
                <a:srgbClr val="244061">
                  <a:alpha val="0"/>
                </a:srgbClr>
              </a:gs>
              <a:gs pos="100000">
                <a:srgbClr val="244061">
                  <a:alpha val="0"/>
                </a:srgbClr>
              </a:gs>
            </a:gsLst>
            <a:lin ang="14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1" name="Google Shape;251;p17"/>
          <p:cNvSpPr txBox="1"/>
          <p:nvPr>
            <p:ph type="title"/>
          </p:nvPr>
        </p:nvSpPr>
        <p:spPr>
          <a:xfrm>
            <a:off x="524785" y="353160"/>
            <a:ext cx="5318475" cy="89858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2800"/>
              <a:buNone/>
            </a:pPr>
            <a:br>
              <a:rPr lang="en-US" sz="2700">
                <a:solidFill>
                  <a:srgbClr val="FFFFFF"/>
                </a:solidFill>
              </a:rPr>
            </a:br>
            <a:endParaRPr sz="2700">
              <a:solidFill>
                <a:srgbClr val="FFFFFF"/>
              </a:solidFill>
            </a:endParaRPr>
          </a:p>
        </p:txBody>
      </p:sp>
      <p:pic>
        <p:nvPicPr>
          <p:cNvPr id="252" name="Google Shape;252;p17"/>
          <p:cNvPicPr preferRelativeResize="0"/>
          <p:nvPr>
            <p:ph idx="1" type="body"/>
          </p:nvPr>
        </p:nvPicPr>
        <p:blipFill rotWithShape="1">
          <a:blip r:embed="rId3">
            <a:alphaModFix/>
          </a:blip>
          <a:srcRect b="0" l="0" r="0" t="0"/>
          <a:stretch/>
        </p:blipFill>
        <p:spPr>
          <a:xfrm>
            <a:off x="514709" y="2362200"/>
            <a:ext cx="3848316" cy="3810000"/>
          </a:xfrm>
          <a:prstGeom prst="rect">
            <a:avLst/>
          </a:prstGeom>
          <a:noFill/>
          <a:ln>
            <a:noFill/>
          </a:ln>
        </p:spPr>
      </p:pic>
      <p:pic>
        <p:nvPicPr>
          <p:cNvPr id="253" name="Google Shape;253;p17"/>
          <p:cNvPicPr preferRelativeResize="0"/>
          <p:nvPr/>
        </p:nvPicPr>
        <p:blipFill rotWithShape="1">
          <a:blip r:embed="rId4">
            <a:alphaModFix/>
          </a:blip>
          <a:srcRect b="0" l="0" r="0" t="0"/>
          <a:stretch/>
        </p:blipFill>
        <p:spPr>
          <a:xfrm>
            <a:off x="4593162" y="2362200"/>
            <a:ext cx="4050891" cy="3810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25d0303fbe8_0_118"/>
          <p:cNvSpPr txBox="1"/>
          <p:nvPr>
            <p:ph type="title"/>
          </p:nvPr>
        </p:nvSpPr>
        <p:spPr>
          <a:xfrm>
            <a:off x="457200" y="106680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800"/>
              <a:buNone/>
            </a:pPr>
            <a:r>
              <a:rPr lang="en-US"/>
              <a:t>Learning “Bubble”</a:t>
            </a:r>
            <a:endParaRPr/>
          </a:p>
        </p:txBody>
      </p:sp>
      <p:sp>
        <p:nvSpPr>
          <p:cNvPr id="260" name="Google Shape;260;g25d0303fbe8_0_118"/>
          <p:cNvSpPr txBox="1"/>
          <p:nvPr>
            <p:ph idx="1" type="body"/>
          </p:nvPr>
        </p:nvSpPr>
        <p:spPr>
          <a:xfrm>
            <a:off x="457200" y="2362200"/>
            <a:ext cx="8229600" cy="35355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360"/>
              </a:spcBef>
              <a:spcAft>
                <a:spcPts val="0"/>
              </a:spcAft>
              <a:buSzPts val="1800"/>
              <a:buNone/>
            </a:pPr>
            <a:r>
              <a:rPr lang="en-US" sz="2400">
                <a:solidFill>
                  <a:schemeClr val="dk1"/>
                </a:solidFill>
              </a:rPr>
              <a:t>Distance Senses</a:t>
            </a:r>
            <a:endParaRPr sz="2400">
              <a:solidFill>
                <a:schemeClr val="dk1"/>
              </a:solidFill>
            </a:endParaRPr>
          </a:p>
          <a:p>
            <a:pPr indent="0" lvl="0" marL="0" rtl="0" algn="l">
              <a:lnSpc>
                <a:spcPct val="115000"/>
              </a:lnSpc>
              <a:spcBef>
                <a:spcPts val="360"/>
              </a:spcBef>
              <a:spcAft>
                <a:spcPts val="0"/>
              </a:spcAft>
              <a:buSzPts val="1800"/>
              <a:buNone/>
            </a:pPr>
            <a:r>
              <a:t/>
            </a:r>
            <a:endParaRPr sz="2400">
              <a:solidFill>
                <a:schemeClr val="dk1"/>
              </a:solidFill>
            </a:endParaRPr>
          </a:p>
          <a:p>
            <a:pPr indent="0" lvl="0" marL="0" rtl="0" algn="l">
              <a:lnSpc>
                <a:spcPct val="115000"/>
              </a:lnSpc>
              <a:spcBef>
                <a:spcPts val="360"/>
              </a:spcBef>
              <a:spcAft>
                <a:spcPts val="0"/>
              </a:spcAft>
              <a:buSzPts val="1800"/>
              <a:buNone/>
            </a:pPr>
            <a:r>
              <a:rPr lang="en-US" sz="2400">
                <a:solidFill>
                  <a:schemeClr val="dk1"/>
                </a:solidFill>
              </a:rPr>
              <a:t>Access to environments, people, information, activities, fun, friends, relationships, touch</a:t>
            </a:r>
            <a:endParaRPr sz="2400">
              <a:solidFill>
                <a:schemeClr val="dk1"/>
              </a:solidFill>
            </a:endParaRPr>
          </a:p>
          <a:p>
            <a:pPr indent="0" lvl="0" marL="0" rtl="0" algn="l">
              <a:lnSpc>
                <a:spcPct val="115000"/>
              </a:lnSpc>
              <a:spcBef>
                <a:spcPts val="360"/>
              </a:spcBef>
              <a:spcAft>
                <a:spcPts val="0"/>
              </a:spcAft>
              <a:buSzPts val="1800"/>
              <a:buNone/>
            </a:pPr>
            <a:r>
              <a:t/>
            </a:r>
            <a:endParaRPr sz="2400">
              <a:solidFill>
                <a:schemeClr val="dk1"/>
              </a:solidFill>
            </a:endParaRPr>
          </a:p>
          <a:p>
            <a:pPr indent="0" lvl="0" marL="0" rtl="0" algn="l">
              <a:lnSpc>
                <a:spcPct val="115000"/>
              </a:lnSpc>
              <a:spcBef>
                <a:spcPts val="360"/>
              </a:spcBef>
              <a:spcAft>
                <a:spcPts val="0"/>
              </a:spcAft>
              <a:buSzPts val="1800"/>
              <a:buNone/>
            </a:pPr>
            <a:r>
              <a:rPr lang="en-US" sz="2400">
                <a:solidFill>
                  <a:schemeClr val="dk1"/>
                </a:solidFill>
              </a:rPr>
              <a:t>Incidental Information</a:t>
            </a:r>
            <a:endParaRPr sz="24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a photo of a young adult wearing a Woody onsie looking at a woman holding a flashlight to light up something they are working on." id="266" name="Google Shape;266;g25d0303fbe8_0_124"/>
          <p:cNvPicPr preferRelativeResize="0"/>
          <p:nvPr/>
        </p:nvPicPr>
        <p:blipFill rotWithShape="1">
          <a:blip r:embed="rId3">
            <a:alphaModFix/>
          </a:blip>
          <a:srcRect b="0" l="0" r="0" t="0"/>
          <a:stretch/>
        </p:blipFill>
        <p:spPr>
          <a:xfrm>
            <a:off x="2486025" y="1352550"/>
            <a:ext cx="4171950" cy="4152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0" name="Shape 270"/>
        <p:cNvGrpSpPr/>
        <p:nvPr/>
      </p:nvGrpSpPr>
      <p:grpSpPr>
        <a:xfrm>
          <a:off x="0" y="0"/>
          <a:ext cx="0" cy="0"/>
          <a:chOff x="0" y="0"/>
          <a:chExt cx="0" cy="0"/>
        </a:xfrm>
      </p:grpSpPr>
      <p:sp>
        <p:nvSpPr>
          <p:cNvPr id="271" name="Google Shape;271;p18"/>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2" name="Google Shape;272;p18"/>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3" name="Google Shape;273;p18"/>
          <p:cNvSpPr/>
          <p:nvPr/>
        </p:nvSpPr>
        <p:spPr>
          <a:xfrm flipH="1" rot="5400000">
            <a:off x="-1914814" y="1924949"/>
            <a:ext cx="6857999" cy="3028379"/>
          </a:xfrm>
          <a:prstGeom prst="rect">
            <a:avLst/>
          </a:prstGeom>
          <a:gradFill>
            <a:gsLst>
              <a:gs pos="0">
                <a:srgbClr val="000000">
                  <a:alpha val="0"/>
                </a:srgbClr>
              </a:gs>
              <a:gs pos="99000">
                <a:srgbClr val="4F81BD">
                  <a:alpha val="45490"/>
                </a:srgbClr>
              </a:gs>
              <a:gs pos="100000">
                <a:srgbClr val="4F81BD">
                  <a:alpha val="45490"/>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4" name="Google Shape;274;p18"/>
          <p:cNvSpPr/>
          <p:nvPr/>
        </p:nvSpPr>
        <p:spPr>
          <a:xfrm flipH="1" rot="5400000">
            <a:off x="263195" y="4092815"/>
            <a:ext cx="2501979" cy="3028381"/>
          </a:xfrm>
          <a:prstGeom prst="rect">
            <a:avLst/>
          </a:prstGeom>
          <a:gradFill>
            <a:gsLst>
              <a:gs pos="0">
                <a:srgbClr val="4F81BD">
                  <a:alpha val="28235"/>
                </a:srgbClr>
              </a:gs>
              <a:gs pos="2000">
                <a:srgbClr val="4F81BD">
                  <a:alpha val="28235"/>
                </a:srgbClr>
              </a:gs>
              <a:gs pos="100000">
                <a:srgbClr val="000000">
                  <a:alpha val="29411"/>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5" name="Google Shape;275;p18"/>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352"/>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6" name="Google Shape;276;p18"/>
          <p:cNvSpPr/>
          <p:nvPr/>
        </p:nvSpPr>
        <p:spPr>
          <a:xfrm flipH="1" rot="5400000">
            <a:off x="-1914822" y="1914808"/>
            <a:ext cx="6858003" cy="3028376"/>
          </a:xfrm>
          <a:prstGeom prst="rect">
            <a:avLst/>
          </a:prstGeom>
          <a:gradFill>
            <a:gsLst>
              <a:gs pos="0">
                <a:srgbClr val="000000">
                  <a:alpha val="0"/>
                </a:srgbClr>
              </a:gs>
              <a:gs pos="99000">
                <a:srgbClr val="93B3D7">
                  <a:alpha val="10588"/>
                </a:srgbClr>
              </a:gs>
              <a:gs pos="100000">
                <a:srgbClr val="93B3D7">
                  <a:alpha val="10588"/>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7" name="Google Shape;277;p18"/>
          <p:cNvSpPr txBox="1"/>
          <p:nvPr>
            <p:ph type="title"/>
          </p:nvPr>
        </p:nvSpPr>
        <p:spPr>
          <a:xfrm>
            <a:off x="439858" y="1683756"/>
            <a:ext cx="2336449" cy="2396359"/>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SzPts val="2800"/>
              <a:buNone/>
            </a:pPr>
            <a:r>
              <a:rPr lang="en-US" sz="3500">
                <a:solidFill>
                  <a:srgbClr val="FFFFFF"/>
                </a:solidFill>
              </a:rPr>
              <a:t>Evidence Based Practices</a:t>
            </a:r>
            <a:endParaRPr/>
          </a:p>
        </p:txBody>
      </p:sp>
      <p:grpSp>
        <p:nvGrpSpPr>
          <p:cNvPr id="278" name="Google Shape;278;p18"/>
          <p:cNvGrpSpPr/>
          <p:nvPr/>
        </p:nvGrpSpPr>
        <p:grpSpPr>
          <a:xfrm>
            <a:off x="3678789" y="751105"/>
            <a:ext cx="5000124" cy="5452588"/>
            <a:chOff x="0" y="665"/>
            <a:chExt cx="5000124" cy="5452588"/>
          </a:xfrm>
        </p:grpSpPr>
        <p:cxnSp>
          <p:nvCxnSpPr>
            <p:cNvPr id="279" name="Google Shape;279;p18"/>
            <p:cNvCxnSpPr/>
            <p:nvPr/>
          </p:nvCxnSpPr>
          <p:spPr>
            <a:xfrm>
              <a:off x="0" y="665"/>
              <a:ext cx="5000124" cy="0"/>
            </a:xfrm>
            <a:prstGeom prst="straightConnector1">
              <a:avLst/>
            </a:prstGeom>
            <a:gradFill>
              <a:gsLst>
                <a:gs pos="0">
                  <a:srgbClr val="7F5AAB"/>
                </a:gs>
                <a:gs pos="100000">
                  <a:srgbClr val="C7AEED"/>
                </a:gs>
              </a:gsLst>
              <a:lin ang="16200000" scaled="0"/>
            </a:gradFill>
            <a:ln cap="flat" cmpd="sng" w="9525">
              <a:solidFill>
                <a:schemeClr val="accent4"/>
              </a:solidFill>
              <a:prstDash val="solid"/>
              <a:round/>
              <a:headEnd len="sm" w="sm" type="none"/>
              <a:tailEnd len="sm" w="sm" type="none"/>
            </a:ln>
            <a:effectLst>
              <a:outerShdw blurRad="40000" rotWithShape="0" dir="5400000" dist="23000">
                <a:srgbClr val="000000">
                  <a:alpha val="34509"/>
                </a:srgbClr>
              </a:outerShdw>
            </a:effectLst>
          </p:spPr>
        </p:cxnSp>
        <p:sp>
          <p:nvSpPr>
            <p:cNvPr id="280" name="Google Shape;280;p18"/>
            <p:cNvSpPr/>
            <p:nvPr/>
          </p:nvSpPr>
          <p:spPr>
            <a:xfrm>
              <a:off x="0" y="665"/>
              <a:ext cx="5000124" cy="109051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18"/>
            <p:cNvSpPr txBox="1"/>
            <p:nvPr/>
          </p:nvSpPr>
          <p:spPr>
            <a:xfrm>
              <a:off x="0" y="665"/>
              <a:ext cx="5000124" cy="1090517"/>
            </a:xfrm>
            <a:prstGeom prst="rect">
              <a:avLst/>
            </a:prstGeom>
            <a:noFill/>
            <a:ln>
              <a:noFill/>
            </a:ln>
          </p:spPr>
          <p:txBody>
            <a:bodyPr anchorCtr="0" anchor="t" bIns="95250" lIns="95250" spcFirstLastPara="1" rIns="95250" wrap="square" tIns="95250">
              <a:noAutofit/>
            </a:bodyPr>
            <a:lstStyle/>
            <a:p>
              <a:pPr indent="0" lvl="0" marL="0" marR="0" rtl="0" algn="l">
                <a:lnSpc>
                  <a:spcPct val="90000"/>
                </a:lnSpc>
                <a:spcBef>
                  <a:spcPts val="0"/>
                </a:spcBef>
                <a:spcAft>
                  <a:spcPts val="0"/>
                </a:spcAft>
                <a:buClr>
                  <a:schemeClr val="dk1"/>
                </a:buClr>
                <a:buSzPts val="2500"/>
                <a:buFont typeface="Arial"/>
                <a:buNone/>
              </a:pPr>
              <a:r>
                <a:rPr b="0" i="0" lang="en-US" sz="2500" u="none" cap="none" strike="noStrike">
                  <a:solidFill>
                    <a:schemeClr val="dk1"/>
                  </a:solidFill>
                  <a:latin typeface="Arial"/>
                  <a:ea typeface="Arial"/>
                  <a:cs typeface="Arial"/>
                  <a:sym typeface="Arial"/>
                </a:rPr>
                <a:t>Building Trusting Relationships</a:t>
              </a:r>
              <a:endParaRPr b="0" i="0" sz="1400" u="none" cap="none" strike="noStrike">
                <a:solidFill>
                  <a:srgbClr val="000000"/>
                </a:solidFill>
                <a:latin typeface="Arial"/>
                <a:ea typeface="Arial"/>
                <a:cs typeface="Arial"/>
                <a:sym typeface="Arial"/>
              </a:endParaRPr>
            </a:p>
          </p:txBody>
        </p:sp>
        <p:cxnSp>
          <p:nvCxnSpPr>
            <p:cNvPr id="282" name="Google Shape;282;p18"/>
            <p:cNvCxnSpPr/>
            <p:nvPr/>
          </p:nvCxnSpPr>
          <p:spPr>
            <a:xfrm>
              <a:off x="0" y="1091183"/>
              <a:ext cx="5000124" cy="0"/>
            </a:xfrm>
            <a:prstGeom prst="straightConnector1">
              <a:avLst/>
            </a:prstGeom>
            <a:gradFill>
              <a:gsLst>
                <a:gs pos="0">
                  <a:srgbClr val="7F5AAB"/>
                </a:gs>
                <a:gs pos="100000">
                  <a:srgbClr val="C7AEED"/>
                </a:gs>
              </a:gsLst>
              <a:lin ang="16200000" scaled="0"/>
            </a:gradFill>
            <a:ln cap="flat" cmpd="sng" w="9525">
              <a:solidFill>
                <a:schemeClr val="accent4"/>
              </a:solidFill>
              <a:prstDash val="solid"/>
              <a:round/>
              <a:headEnd len="sm" w="sm" type="none"/>
              <a:tailEnd len="sm" w="sm" type="none"/>
            </a:ln>
            <a:effectLst>
              <a:outerShdw blurRad="40000" rotWithShape="0" dir="5400000" dist="23000">
                <a:srgbClr val="000000">
                  <a:alpha val="34509"/>
                </a:srgbClr>
              </a:outerShdw>
            </a:effectLst>
          </p:spPr>
        </p:cxnSp>
        <p:sp>
          <p:nvSpPr>
            <p:cNvPr id="283" name="Google Shape;283;p18"/>
            <p:cNvSpPr/>
            <p:nvPr/>
          </p:nvSpPr>
          <p:spPr>
            <a:xfrm>
              <a:off x="0" y="1091183"/>
              <a:ext cx="5000124" cy="109051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18"/>
            <p:cNvSpPr txBox="1"/>
            <p:nvPr/>
          </p:nvSpPr>
          <p:spPr>
            <a:xfrm>
              <a:off x="0" y="1091183"/>
              <a:ext cx="5000124" cy="1090517"/>
            </a:xfrm>
            <a:prstGeom prst="rect">
              <a:avLst/>
            </a:prstGeom>
            <a:noFill/>
            <a:ln>
              <a:noFill/>
            </a:ln>
          </p:spPr>
          <p:txBody>
            <a:bodyPr anchorCtr="0" anchor="t" bIns="95250" lIns="95250" spcFirstLastPara="1" rIns="95250" wrap="square" tIns="95250">
              <a:noAutofit/>
            </a:bodyPr>
            <a:lstStyle/>
            <a:p>
              <a:pPr indent="0" lvl="0" marL="0" marR="0" rtl="0" algn="l">
                <a:lnSpc>
                  <a:spcPct val="90000"/>
                </a:lnSpc>
                <a:spcBef>
                  <a:spcPts val="0"/>
                </a:spcBef>
                <a:spcAft>
                  <a:spcPts val="0"/>
                </a:spcAft>
                <a:buClr>
                  <a:schemeClr val="dk1"/>
                </a:buClr>
                <a:buSzPts val="2500"/>
                <a:buFont typeface="Arial"/>
                <a:buNone/>
              </a:pPr>
              <a:r>
                <a:rPr b="0" i="0" lang="en-US" sz="2500" u="none" cap="none" strike="noStrike">
                  <a:solidFill>
                    <a:schemeClr val="dk1"/>
                  </a:solidFill>
                  <a:latin typeface="Arial"/>
                  <a:ea typeface="Arial"/>
                  <a:cs typeface="Arial"/>
                  <a:sym typeface="Arial"/>
                </a:rPr>
                <a:t>Child Guided Approaches, Active Learning, and Shared Experiences</a:t>
              </a:r>
              <a:endParaRPr b="0" i="0" sz="1400" u="none" cap="none" strike="noStrike">
                <a:solidFill>
                  <a:srgbClr val="000000"/>
                </a:solidFill>
                <a:latin typeface="Arial"/>
                <a:ea typeface="Arial"/>
                <a:cs typeface="Arial"/>
                <a:sym typeface="Arial"/>
              </a:endParaRPr>
            </a:p>
          </p:txBody>
        </p:sp>
        <p:cxnSp>
          <p:nvCxnSpPr>
            <p:cNvPr id="285" name="Google Shape;285;p18"/>
            <p:cNvCxnSpPr/>
            <p:nvPr/>
          </p:nvCxnSpPr>
          <p:spPr>
            <a:xfrm>
              <a:off x="0" y="2181701"/>
              <a:ext cx="5000124" cy="0"/>
            </a:xfrm>
            <a:prstGeom prst="straightConnector1">
              <a:avLst/>
            </a:prstGeom>
            <a:gradFill>
              <a:gsLst>
                <a:gs pos="0">
                  <a:srgbClr val="7F5AAB"/>
                </a:gs>
                <a:gs pos="100000">
                  <a:srgbClr val="C7AEED"/>
                </a:gs>
              </a:gsLst>
              <a:lin ang="16200000" scaled="0"/>
            </a:gradFill>
            <a:ln cap="flat" cmpd="sng" w="9525">
              <a:solidFill>
                <a:schemeClr val="accent4"/>
              </a:solidFill>
              <a:prstDash val="solid"/>
              <a:round/>
              <a:headEnd len="sm" w="sm" type="none"/>
              <a:tailEnd len="sm" w="sm" type="none"/>
            </a:ln>
            <a:effectLst>
              <a:outerShdw blurRad="40000" rotWithShape="0" dir="5400000" dist="23000">
                <a:srgbClr val="000000">
                  <a:alpha val="34509"/>
                </a:srgbClr>
              </a:outerShdw>
            </a:effectLst>
          </p:spPr>
        </p:cxnSp>
        <p:sp>
          <p:nvSpPr>
            <p:cNvPr id="286" name="Google Shape;286;p18"/>
            <p:cNvSpPr/>
            <p:nvPr/>
          </p:nvSpPr>
          <p:spPr>
            <a:xfrm>
              <a:off x="0" y="2181701"/>
              <a:ext cx="5000124" cy="109051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18"/>
            <p:cNvSpPr txBox="1"/>
            <p:nvPr/>
          </p:nvSpPr>
          <p:spPr>
            <a:xfrm>
              <a:off x="0" y="2181701"/>
              <a:ext cx="5000124" cy="1090517"/>
            </a:xfrm>
            <a:prstGeom prst="rect">
              <a:avLst/>
            </a:prstGeom>
            <a:noFill/>
            <a:ln>
              <a:noFill/>
            </a:ln>
          </p:spPr>
          <p:txBody>
            <a:bodyPr anchorCtr="0" anchor="t" bIns="95250" lIns="95250" spcFirstLastPara="1" rIns="95250" wrap="square" tIns="95250">
              <a:noAutofit/>
            </a:bodyPr>
            <a:lstStyle/>
            <a:p>
              <a:pPr indent="0" lvl="0" marL="0" marR="0" rtl="0" algn="l">
                <a:lnSpc>
                  <a:spcPct val="90000"/>
                </a:lnSpc>
                <a:spcBef>
                  <a:spcPts val="0"/>
                </a:spcBef>
                <a:spcAft>
                  <a:spcPts val="0"/>
                </a:spcAft>
                <a:buClr>
                  <a:schemeClr val="dk1"/>
                </a:buClr>
                <a:buSzPts val="2500"/>
                <a:buFont typeface="Arial"/>
                <a:buNone/>
              </a:pPr>
              <a:r>
                <a:rPr b="0" i="0" lang="en-US" sz="2500" u="none" cap="none" strike="noStrike">
                  <a:solidFill>
                    <a:schemeClr val="dk1"/>
                  </a:solidFill>
                  <a:latin typeface="Arial"/>
                  <a:ea typeface="Arial"/>
                  <a:cs typeface="Arial"/>
                  <a:sym typeface="Arial"/>
                </a:rPr>
                <a:t>Appropriate Hand Use and Respectful Touch</a:t>
              </a:r>
              <a:endParaRPr b="0" i="0" sz="1400" u="none" cap="none" strike="noStrike">
                <a:solidFill>
                  <a:srgbClr val="000000"/>
                </a:solidFill>
                <a:latin typeface="Arial"/>
                <a:ea typeface="Arial"/>
                <a:cs typeface="Arial"/>
                <a:sym typeface="Arial"/>
              </a:endParaRPr>
            </a:p>
          </p:txBody>
        </p:sp>
        <p:cxnSp>
          <p:nvCxnSpPr>
            <p:cNvPr id="288" name="Google Shape;288;p18"/>
            <p:cNvCxnSpPr/>
            <p:nvPr/>
          </p:nvCxnSpPr>
          <p:spPr>
            <a:xfrm>
              <a:off x="0" y="3272218"/>
              <a:ext cx="5000124" cy="0"/>
            </a:xfrm>
            <a:prstGeom prst="straightConnector1">
              <a:avLst/>
            </a:prstGeom>
            <a:gradFill>
              <a:gsLst>
                <a:gs pos="0">
                  <a:srgbClr val="7F5AAB"/>
                </a:gs>
                <a:gs pos="100000">
                  <a:srgbClr val="C7AEED"/>
                </a:gs>
              </a:gsLst>
              <a:lin ang="16200000" scaled="0"/>
            </a:gradFill>
            <a:ln cap="flat" cmpd="sng" w="9525">
              <a:solidFill>
                <a:schemeClr val="accent4"/>
              </a:solidFill>
              <a:prstDash val="solid"/>
              <a:round/>
              <a:headEnd len="sm" w="sm" type="none"/>
              <a:tailEnd len="sm" w="sm" type="none"/>
            </a:ln>
            <a:effectLst>
              <a:outerShdw blurRad="40000" rotWithShape="0" dir="5400000" dist="23000">
                <a:srgbClr val="000000">
                  <a:alpha val="34509"/>
                </a:srgbClr>
              </a:outerShdw>
            </a:effectLst>
          </p:spPr>
        </p:cxnSp>
        <p:sp>
          <p:nvSpPr>
            <p:cNvPr id="289" name="Google Shape;289;p18"/>
            <p:cNvSpPr/>
            <p:nvPr/>
          </p:nvSpPr>
          <p:spPr>
            <a:xfrm>
              <a:off x="0" y="3272218"/>
              <a:ext cx="5000124" cy="109051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18"/>
            <p:cNvSpPr txBox="1"/>
            <p:nvPr/>
          </p:nvSpPr>
          <p:spPr>
            <a:xfrm>
              <a:off x="0" y="3272218"/>
              <a:ext cx="5000124" cy="1090517"/>
            </a:xfrm>
            <a:prstGeom prst="rect">
              <a:avLst/>
            </a:prstGeom>
            <a:noFill/>
            <a:ln>
              <a:noFill/>
            </a:ln>
          </p:spPr>
          <p:txBody>
            <a:bodyPr anchorCtr="0" anchor="t" bIns="95250" lIns="95250" spcFirstLastPara="1" rIns="95250" wrap="square" tIns="95250">
              <a:noAutofit/>
            </a:bodyPr>
            <a:lstStyle/>
            <a:p>
              <a:pPr indent="0" lvl="0" marL="0" marR="0" rtl="0" algn="l">
                <a:lnSpc>
                  <a:spcPct val="90000"/>
                </a:lnSpc>
                <a:spcBef>
                  <a:spcPts val="0"/>
                </a:spcBef>
                <a:spcAft>
                  <a:spcPts val="0"/>
                </a:spcAft>
                <a:buClr>
                  <a:schemeClr val="dk1"/>
                </a:buClr>
                <a:buSzPts val="2500"/>
                <a:buFont typeface="Arial"/>
                <a:buNone/>
              </a:pPr>
              <a:r>
                <a:rPr b="0" i="0" lang="en-US" sz="2500" u="none" cap="none" strike="noStrike">
                  <a:solidFill>
                    <a:schemeClr val="dk1"/>
                  </a:solidFill>
                  <a:latin typeface="Arial"/>
                  <a:ea typeface="Arial"/>
                  <a:cs typeface="Arial"/>
                  <a:sym typeface="Arial"/>
                </a:rPr>
                <a:t>Identifying Appropriate Communication Modalities</a:t>
              </a:r>
              <a:endParaRPr b="0" i="0" sz="1400" u="none" cap="none" strike="noStrike">
                <a:solidFill>
                  <a:srgbClr val="000000"/>
                </a:solidFill>
                <a:latin typeface="Arial"/>
                <a:ea typeface="Arial"/>
                <a:cs typeface="Arial"/>
                <a:sym typeface="Arial"/>
              </a:endParaRPr>
            </a:p>
          </p:txBody>
        </p:sp>
        <p:cxnSp>
          <p:nvCxnSpPr>
            <p:cNvPr id="291" name="Google Shape;291;p18"/>
            <p:cNvCxnSpPr/>
            <p:nvPr/>
          </p:nvCxnSpPr>
          <p:spPr>
            <a:xfrm>
              <a:off x="0" y="4362736"/>
              <a:ext cx="5000124" cy="0"/>
            </a:xfrm>
            <a:prstGeom prst="straightConnector1">
              <a:avLst/>
            </a:prstGeom>
            <a:gradFill>
              <a:gsLst>
                <a:gs pos="0">
                  <a:srgbClr val="7F5AAB"/>
                </a:gs>
                <a:gs pos="100000">
                  <a:srgbClr val="C7AEED"/>
                </a:gs>
              </a:gsLst>
              <a:lin ang="16200000" scaled="0"/>
            </a:gradFill>
            <a:ln cap="flat" cmpd="sng" w="9525">
              <a:solidFill>
                <a:schemeClr val="accent4"/>
              </a:solidFill>
              <a:prstDash val="solid"/>
              <a:round/>
              <a:headEnd len="sm" w="sm" type="none"/>
              <a:tailEnd len="sm" w="sm" type="none"/>
            </a:ln>
            <a:effectLst>
              <a:outerShdw blurRad="40000" rotWithShape="0" dir="5400000" dist="23000">
                <a:srgbClr val="000000">
                  <a:alpha val="34509"/>
                </a:srgbClr>
              </a:outerShdw>
            </a:effectLst>
          </p:spPr>
        </p:cxnSp>
        <p:sp>
          <p:nvSpPr>
            <p:cNvPr id="292" name="Google Shape;292;p18"/>
            <p:cNvSpPr/>
            <p:nvPr/>
          </p:nvSpPr>
          <p:spPr>
            <a:xfrm>
              <a:off x="0" y="4362736"/>
              <a:ext cx="5000124" cy="109051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18"/>
            <p:cNvSpPr txBox="1"/>
            <p:nvPr/>
          </p:nvSpPr>
          <p:spPr>
            <a:xfrm>
              <a:off x="0" y="4362736"/>
              <a:ext cx="5000124" cy="1090517"/>
            </a:xfrm>
            <a:prstGeom prst="rect">
              <a:avLst/>
            </a:prstGeom>
            <a:noFill/>
            <a:ln>
              <a:noFill/>
            </a:ln>
          </p:spPr>
          <p:txBody>
            <a:bodyPr anchorCtr="0" anchor="t" bIns="95250" lIns="95250" spcFirstLastPara="1" rIns="95250" wrap="square" tIns="95250">
              <a:noAutofit/>
            </a:bodyPr>
            <a:lstStyle/>
            <a:p>
              <a:pPr indent="0" lvl="0" marL="0" marR="0" rtl="0" algn="l">
                <a:lnSpc>
                  <a:spcPct val="90000"/>
                </a:lnSpc>
                <a:spcBef>
                  <a:spcPts val="0"/>
                </a:spcBef>
                <a:spcAft>
                  <a:spcPts val="0"/>
                </a:spcAft>
                <a:buClr>
                  <a:schemeClr val="dk1"/>
                </a:buClr>
                <a:buSzPts val="2500"/>
                <a:buFont typeface="Arial"/>
                <a:buNone/>
              </a:pPr>
              <a:r>
                <a:rPr b="0" i="0" lang="en-US" sz="2500" u="none" cap="none" strike="noStrike">
                  <a:solidFill>
                    <a:schemeClr val="dk1"/>
                  </a:solidFill>
                  <a:latin typeface="Arial"/>
                  <a:ea typeface="Arial"/>
                  <a:cs typeface="Arial"/>
                  <a:sym typeface="Arial"/>
                </a:rPr>
                <a:t>Preparing the Learning Environment</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875"/>
                </a:spcBef>
                <a:spcAft>
                  <a:spcPts val="0"/>
                </a:spcAft>
                <a:buClr>
                  <a:schemeClr val="dk1"/>
                </a:buClr>
                <a:buSzPts val="2500"/>
                <a:buFont typeface="Arial"/>
                <a:buNone/>
              </a:pPr>
              <a:r>
                <a:rPr b="0" i="0" lang="en-US" sz="2500" u="none" cap="none" strike="noStrike">
                  <a:solidFill>
                    <a:schemeClr val="dk1"/>
                  </a:solidFill>
                  <a:latin typeface="Arial"/>
                  <a:ea typeface="Arial"/>
                  <a:cs typeface="Arial"/>
                  <a:sym typeface="Arial"/>
                </a:rPr>
                <a:t>Predictable Routines &amp; Cues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sp>
        <p:nvSpPr>
          <p:cNvPr id="298" name="Google Shape;298;p19"/>
          <p:cNvSpPr/>
          <p:nvPr/>
        </p:nvSpPr>
        <p:spPr>
          <a:xfrm>
            <a:off x="0" y="2"/>
            <a:ext cx="9144000" cy="68579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9" name="Google Shape;299;p19"/>
          <p:cNvSpPr/>
          <p:nvPr/>
        </p:nvSpPr>
        <p:spPr>
          <a:xfrm flipH="1" rot="5400000">
            <a:off x="-1914813" y="1914812"/>
            <a:ext cx="6858000" cy="3028377"/>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0" name="Google Shape;300;p19"/>
          <p:cNvSpPr/>
          <p:nvPr/>
        </p:nvSpPr>
        <p:spPr>
          <a:xfrm flipH="1" rot="5400000">
            <a:off x="-1914814" y="1924949"/>
            <a:ext cx="6857999" cy="3028379"/>
          </a:xfrm>
          <a:prstGeom prst="rect">
            <a:avLst/>
          </a:prstGeom>
          <a:gradFill>
            <a:gsLst>
              <a:gs pos="0">
                <a:srgbClr val="000000">
                  <a:alpha val="0"/>
                </a:srgbClr>
              </a:gs>
              <a:gs pos="99000">
                <a:srgbClr val="4F81BD">
                  <a:alpha val="45490"/>
                </a:srgbClr>
              </a:gs>
              <a:gs pos="100000">
                <a:srgbClr val="4F81BD">
                  <a:alpha val="45490"/>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1" name="Google Shape;301;p19"/>
          <p:cNvSpPr/>
          <p:nvPr/>
        </p:nvSpPr>
        <p:spPr>
          <a:xfrm flipH="1" rot="5400000">
            <a:off x="263195" y="4092815"/>
            <a:ext cx="2501979" cy="3028381"/>
          </a:xfrm>
          <a:prstGeom prst="rect">
            <a:avLst/>
          </a:prstGeom>
          <a:gradFill>
            <a:gsLst>
              <a:gs pos="0">
                <a:srgbClr val="4F81BD">
                  <a:alpha val="28235"/>
                </a:srgbClr>
              </a:gs>
              <a:gs pos="2000">
                <a:srgbClr val="4F81BD">
                  <a:alpha val="28235"/>
                </a:srgbClr>
              </a:gs>
              <a:gs pos="100000">
                <a:srgbClr val="000000">
                  <a:alpha val="29411"/>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2" name="Google Shape;302;p19"/>
          <p:cNvSpPr/>
          <p:nvPr/>
        </p:nvSpPr>
        <p:spPr>
          <a:xfrm rot="-964587">
            <a:off x="-376302" y="969718"/>
            <a:ext cx="292526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F81BD">
                  <a:alpha val="42352"/>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3" name="Google Shape;303;p19"/>
          <p:cNvSpPr/>
          <p:nvPr/>
        </p:nvSpPr>
        <p:spPr>
          <a:xfrm flipH="1" rot="5400000">
            <a:off x="-1914822" y="1914808"/>
            <a:ext cx="6858003" cy="3028376"/>
          </a:xfrm>
          <a:prstGeom prst="rect">
            <a:avLst/>
          </a:prstGeom>
          <a:gradFill>
            <a:gsLst>
              <a:gs pos="0">
                <a:srgbClr val="000000">
                  <a:alpha val="0"/>
                </a:srgbClr>
              </a:gs>
              <a:gs pos="99000">
                <a:srgbClr val="93B3D7">
                  <a:alpha val="10588"/>
                </a:srgbClr>
              </a:gs>
              <a:gs pos="100000">
                <a:srgbClr val="93B3D7">
                  <a:alpha val="10588"/>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4" name="Google Shape;304;p19"/>
          <p:cNvSpPr txBox="1"/>
          <p:nvPr>
            <p:ph type="title"/>
          </p:nvPr>
        </p:nvSpPr>
        <p:spPr>
          <a:xfrm>
            <a:off x="350041" y="586855"/>
            <a:ext cx="2401025" cy="3387497"/>
          </a:xfrm>
          <a:prstGeom prst="rect">
            <a:avLst/>
          </a:prstGeom>
          <a:noFill/>
          <a:ln>
            <a:noFill/>
          </a:ln>
        </p:spPr>
        <p:txBody>
          <a:bodyPr anchorCtr="0" anchor="b" bIns="45700" lIns="91425" spcFirstLastPara="1" rIns="91425" wrap="square" tIns="45700">
            <a:normAutofit/>
          </a:bodyPr>
          <a:lstStyle/>
          <a:p>
            <a:pPr indent="0" lvl="0" marL="0" rtl="0" algn="r">
              <a:lnSpc>
                <a:spcPct val="100000"/>
              </a:lnSpc>
              <a:spcBef>
                <a:spcPts val="0"/>
              </a:spcBef>
              <a:spcAft>
                <a:spcPts val="0"/>
              </a:spcAft>
              <a:buSzPts val="2800"/>
              <a:buNone/>
            </a:pPr>
            <a:r>
              <a:rPr lang="en-US" sz="3500">
                <a:solidFill>
                  <a:srgbClr val="FFFFFF"/>
                </a:solidFill>
              </a:rPr>
              <a:t>Literacy</a:t>
            </a:r>
            <a:endParaRPr/>
          </a:p>
        </p:txBody>
      </p:sp>
      <p:sp>
        <p:nvSpPr>
          <p:cNvPr id="305" name="Google Shape;305;p19"/>
          <p:cNvSpPr txBox="1"/>
          <p:nvPr>
            <p:ph idx="1" type="body"/>
          </p:nvPr>
        </p:nvSpPr>
        <p:spPr>
          <a:xfrm>
            <a:off x="3436295" y="649480"/>
            <a:ext cx="2268977" cy="5546047"/>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chemeClr val="dk1"/>
              </a:buClr>
              <a:buSzPts val="1700"/>
              <a:buNone/>
            </a:pPr>
            <a:r>
              <a:rPr lang="en-US" sz="1700">
                <a:solidFill>
                  <a:schemeClr val="dk1"/>
                </a:solidFill>
              </a:rPr>
              <a:t>Literacy has commonly been defined as the ability to read and write. However, that definition has placed literacy beyond the scope of possibility for individuals who have complex sensory, physical or developmental differences</a:t>
            </a:r>
            <a:endParaRPr>
              <a:solidFill>
                <a:schemeClr val="dk1"/>
              </a:solidFill>
            </a:endParaRPr>
          </a:p>
          <a:p>
            <a:pPr indent="0" lvl="0" marL="0" rtl="0" algn="l">
              <a:lnSpc>
                <a:spcPct val="115000"/>
              </a:lnSpc>
              <a:spcBef>
                <a:spcPts val="340"/>
              </a:spcBef>
              <a:spcAft>
                <a:spcPts val="0"/>
              </a:spcAft>
              <a:buClr>
                <a:schemeClr val="dk1"/>
              </a:buClr>
              <a:buSzPts val="1700"/>
              <a:buNone/>
            </a:pPr>
            <a:r>
              <a:rPr lang="en-US" sz="1700">
                <a:solidFill>
                  <a:schemeClr val="dk1"/>
                </a:solidFill>
              </a:rPr>
              <a:t>		</a:t>
            </a:r>
            <a:r>
              <a:rPr lang="en-US" sz="1200">
                <a:solidFill>
                  <a:schemeClr val="dk1"/>
                </a:solidFill>
              </a:rPr>
              <a:t>literacy.nationaldb.org</a:t>
            </a:r>
            <a:endParaRPr>
              <a:solidFill>
                <a:schemeClr val="dk1"/>
              </a:solidFill>
            </a:endParaRPr>
          </a:p>
          <a:p>
            <a:pPr indent="0" lvl="0" marL="0" rtl="0" algn="l">
              <a:lnSpc>
                <a:spcPct val="115000"/>
              </a:lnSpc>
              <a:spcBef>
                <a:spcPts val="240"/>
              </a:spcBef>
              <a:spcAft>
                <a:spcPts val="0"/>
              </a:spcAft>
              <a:buClr>
                <a:schemeClr val="dk1"/>
              </a:buClr>
              <a:buSzPts val="1200"/>
              <a:buNone/>
            </a:pPr>
            <a:r>
              <a:rPr lang="en-US" sz="1200"/>
              <a:t>	</a:t>
            </a:r>
            <a:endParaRPr/>
          </a:p>
        </p:txBody>
      </p:sp>
      <p:pic>
        <p:nvPicPr>
          <p:cNvPr descr="Pile of books with an apple on top" id="306" name="Google Shape;306;p19"/>
          <p:cNvPicPr preferRelativeResize="0"/>
          <p:nvPr/>
        </p:nvPicPr>
        <p:blipFill rotWithShape="1">
          <a:blip r:embed="rId3">
            <a:alphaModFix/>
          </a:blip>
          <a:srcRect b="0" l="53443" r="13070" t="0"/>
          <a:stretch/>
        </p:blipFill>
        <p:spPr>
          <a:xfrm>
            <a:off x="6082126" y="10"/>
            <a:ext cx="3061874" cy="685799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sp>
        <p:nvSpPr>
          <p:cNvPr id="312" name="Google Shape;312;p20"/>
          <p:cNvSpPr/>
          <p:nvPr/>
        </p:nvSpPr>
        <p:spPr>
          <a:xfrm>
            <a:off x="0" y="2"/>
            <a:ext cx="9144000" cy="68579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13" name="Google Shape;313;p20"/>
          <p:cNvSpPr txBox="1"/>
          <p:nvPr>
            <p:ph type="title"/>
          </p:nvPr>
        </p:nvSpPr>
        <p:spPr>
          <a:xfrm>
            <a:off x="6482394" y="489507"/>
            <a:ext cx="2318706" cy="165548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2800"/>
              <a:buNone/>
            </a:pPr>
            <a:br>
              <a:rPr lang="en-US" sz="3500"/>
            </a:br>
            <a:endParaRPr sz="3500"/>
          </a:p>
        </p:txBody>
      </p:sp>
      <p:pic>
        <p:nvPicPr>
          <p:cNvPr descr="A picture containing table, food&#10;&#10;Description automatically generated" id="314" name="Google Shape;314;p20"/>
          <p:cNvPicPr preferRelativeResize="0"/>
          <p:nvPr>
            <p:ph idx="1" type="body"/>
          </p:nvPr>
        </p:nvPicPr>
        <p:blipFill rotWithShape="1">
          <a:blip r:embed="rId3">
            <a:alphaModFix/>
          </a:blip>
          <a:srcRect b="0" l="5098" r="23668" t="0"/>
          <a:stretch/>
        </p:blipFill>
        <p:spPr>
          <a:xfrm>
            <a:off x="695047" y="228600"/>
            <a:ext cx="5065692" cy="5333569"/>
          </a:xfrm>
          <a:prstGeom prst="rect">
            <a:avLst/>
          </a:prstGeom>
          <a:noFill/>
          <a:ln>
            <a:noFill/>
          </a:ln>
        </p:spPr>
      </p:pic>
      <p:sp>
        <p:nvSpPr>
          <p:cNvPr id="315" name="Google Shape;315;p20"/>
          <p:cNvSpPr txBox="1"/>
          <p:nvPr>
            <p:ph idx="2" type="body"/>
          </p:nvPr>
        </p:nvSpPr>
        <p:spPr>
          <a:xfrm>
            <a:off x="6194175" y="331479"/>
            <a:ext cx="2207100" cy="5037600"/>
          </a:xfrm>
          <a:prstGeom prst="rect">
            <a:avLst/>
          </a:prstGeom>
          <a:noFill/>
          <a:ln>
            <a:noFill/>
          </a:ln>
        </p:spPr>
        <p:txBody>
          <a:bodyPr anchorCtr="0" anchor="t" bIns="45700" lIns="91425" spcFirstLastPara="1" rIns="91425" wrap="square" tIns="45700">
            <a:normAutofit lnSpcReduction="20000"/>
          </a:bodyPr>
          <a:lstStyle/>
          <a:p>
            <a:pPr indent="-261379" lvl="0" marL="342900" rtl="0" algn="l">
              <a:lnSpc>
                <a:spcPct val="90000"/>
              </a:lnSpc>
              <a:spcBef>
                <a:spcPts val="0"/>
              </a:spcBef>
              <a:spcAft>
                <a:spcPts val="0"/>
              </a:spcAft>
              <a:buSzPts val="2216"/>
              <a:buFont typeface="Arial"/>
              <a:buChar char="•"/>
            </a:pPr>
            <a:r>
              <a:rPr lang="en-US" sz="2216">
                <a:solidFill>
                  <a:schemeClr val="dk1"/>
                </a:solidFill>
              </a:rPr>
              <a:t>Broaden child’s world beyond “self”</a:t>
            </a:r>
            <a:endParaRPr sz="3316">
              <a:solidFill>
                <a:schemeClr val="dk1"/>
              </a:solidFill>
            </a:endParaRPr>
          </a:p>
          <a:p>
            <a:pPr indent="-261379" lvl="0" marL="342900" rtl="0" algn="l">
              <a:lnSpc>
                <a:spcPct val="90000"/>
              </a:lnSpc>
              <a:spcBef>
                <a:spcPts val="340"/>
              </a:spcBef>
              <a:spcAft>
                <a:spcPts val="0"/>
              </a:spcAft>
              <a:buSzPts val="2216"/>
              <a:buFont typeface="Arial"/>
              <a:buChar char="•"/>
            </a:pPr>
            <a:r>
              <a:rPr lang="en-US" sz="2216">
                <a:solidFill>
                  <a:schemeClr val="dk1"/>
                </a:solidFill>
              </a:rPr>
              <a:t>Perspective taking</a:t>
            </a:r>
            <a:endParaRPr sz="3316">
              <a:solidFill>
                <a:schemeClr val="dk1"/>
              </a:solidFill>
            </a:endParaRPr>
          </a:p>
          <a:p>
            <a:pPr indent="-261379" lvl="0" marL="342900" rtl="0" algn="l">
              <a:lnSpc>
                <a:spcPct val="90000"/>
              </a:lnSpc>
              <a:spcBef>
                <a:spcPts val="340"/>
              </a:spcBef>
              <a:spcAft>
                <a:spcPts val="0"/>
              </a:spcAft>
              <a:buSzPts val="2216"/>
              <a:buFont typeface="Arial"/>
              <a:buChar char="•"/>
            </a:pPr>
            <a:r>
              <a:rPr lang="en-US" sz="2216">
                <a:solidFill>
                  <a:schemeClr val="dk1"/>
                </a:solidFill>
              </a:rPr>
              <a:t>Enjoyment</a:t>
            </a:r>
            <a:endParaRPr sz="3316">
              <a:solidFill>
                <a:schemeClr val="dk1"/>
              </a:solidFill>
            </a:endParaRPr>
          </a:p>
          <a:p>
            <a:pPr indent="-261379" lvl="0" marL="342900" rtl="0" algn="l">
              <a:lnSpc>
                <a:spcPct val="90000"/>
              </a:lnSpc>
              <a:spcBef>
                <a:spcPts val="340"/>
              </a:spcBef>
              <a:spcAft>
                <a:spcPts val="0"/>
              </a:spcAft>
              <a:buSzPts val="2216"/>
              <a:buFont typeface="Arial"/>
              <a:buChar char="•"/>
            </a:pPr>
            <a:r>
              <a:rPr lang="en-US" sz="2216">
                <a:solidFill>
                  <a:schemeClr val="dk1"/>
                </a:solidFill>
              </a:rPr>
              <a:t>Story telling</a:t>
            </a:r>
            <a:endParaRPr sz="3316">
              <a:solidFill>
                <a:schemeClr val="dk1"/>
              </a:solidFill>
            </a:endParaRPr>
          </a:p>
          <a:p>
            <a:pPr indent="-261379" lvl="0" marL="342900" rtl="0" algn="l">
              <a:lnSpc>
                <a:spcPct val="90000"/>
              </a:lnSpc>
              <a:spcBef>
                <a:spcPts val="340"/>
              </a:spcBef>
              <a:spcAft>
                <a:spcPts val="0"/>
              </a:spcAft>
              <a:buSzPts val="2216"/>
              <a:buFont typeface="Arial"/>
              <a:buChar char="•"/>
            </a:pPr>
            <a:r>
              <a:rPr lang="en-US" sz="2216">
                <a:solidFill>
                  <a:schemeClr val="dk1"/>
                </a:solidFill>
              </a:rPr>
              <a:t>Choices</a:t>
            </a:r>
            <a:endParaRPr sz="3316">
              <a:solidFill>
                <a:schemeClr val="dk1"/>
              </a:solidFill>
            </a:endParaRPr>
          </a:p>
          <a:p>
            <a:pPr indent="-261379" lvl="0" marL="342900" rtl="0" algn="l">
              <a:lnSpc>
                <a:spcPct val="90000"/>
              </a:lnSpc>
              <a:spcBef>
                <a:spcPts val="340"/>
              </a:spcBef>
              <a:spcAft>
                <a:spcPts val="0"/>
              </a:spcAft>
              <a:buSzPts val="2216"/>
              <a:buFont typeface="Arial"/>
              <a:buChar char="•"/>
            </a:pPr>
            <a:r>
              <a:rPr lang="en-US" sz="2216">
                <a:solidFill>
                  <a:schemeClr val="dk1"/>
                </a:solidFill>
              </a:rPr>
              <a:t>Fun</a:t>
            </a:r>
            <a:endParaRPr sz="3316">
              <a:solidFill>
                <a:schemeClr val="dk1"/>
              </a:solidFill>
            </a:endParaRPr>
          </a:p>
          <a:p>
            <a:pPr indent="-261379" lvl="0" marL="342900" rtl="0" algn="l">
              <a:lnSpc>
                <a:spcPct val="90000"/>
              </a:lnSpc>
              <a:spcBef>
                <a:spcPts val="340"/>
              </a:spcBef>
              <a:spcAft>
                <a:spcPts val="0"/>
              </a:spcAft>
              <a:buSzPts val="2216"/>
              <a:buFont typeface="Arial"/>
              <a:buChar char="•"/>
            </a:pPr>
            <a:r>
              <a:rPr lang="en-US" sz="2216">
                <a:solidFill>
                  <a:schemeClr val="dk1"/>
                </a:solidFill>
              </a:rPr>
              <a:t>Is not a straight line of instruction</a:t>
            </a:r>
            <a:endParaRPr sz="3316">
              <a:solidFill>
                <a:schemeClr val="dk1"/>
              </a:solidFill>
            </a:endParaRPr>
          </a:p>
          <a:p>
            <a:pPr indent="-261379" lvl="0" marL="342900" rtl="0" algn="l">
              <a:lnSpc>
                <a:spcPct val="90000"/>
              </a:lnSpc>
              <a:spcBef>
                <a:spcPts val="340"/>
              </a:spcBef>
              <a:spcAft>
                <a:spcPts val="0"/>
              </a:spcAft>
              <a:buSzPts val="2216"/>
              <a:buFont typeface="Arial"/>
              <a:buChar char="•"/>
            </a:pPr>
            <a:r>
              <a:rPr lang="en-US" sz="2216">
                <a:solidFill>
                  <a:schemeClr val="dk1"/>
                </a:solidFill>
              </a:rPr>
              <a:t>Time to explore, manipulate</a:t>
            </a:r>
            <a:endParaRPr sz="3316">
              <a:solidFill>
                <a:schemeClr val="dk1"/>
              </a:solidFill>
            </a:endParaRPr>
          </a:p>
          <a:p>
            <a:pPr indent="-261379" lvl="0" marL="342900" rtl="0" algn="l">
              <a:lnSpc>
                <a:spcPct val="90000"/>
              </a:lnSpc>
              <a:spcBef>
                <a:spcPts val="340"/>
              </a:spcBef>
              <a:spcAft>
                <a:spcPts val="0"/>
              </a:spcAft>
              <a:buSzPts val="2216"/>
              <a:buFont typeface="Arial"/>
              <a:buChar char="•"/>
            </a:pPr>
            <a:r>
              <a:rPr lang="en-US" sz="2216">
                <a:solidFill>
                  <a:schemeClr val="dk1"/>
                </a:solidFill>
              </a:rPr>
              <a:t>SLOW DOWN</a:t>
            </a:r>
            <a:endParaRPr sz="3316">
              <a:solidFill>
                <a:schemeClr val="dk1"/>
              </a:solidFill>
            </a:endParaRPr>
          </a:p>
          <a:p>
            <a:pPr indent="-120650" lvl="0" marL="342900" rtl="0" algn="l">
              <a:lnSpc>
                <a:spcPct val="90000"/>
              </a:lnSpc>
              <a:spcBef>
                <a:spcPts val="340"/>
              </a:spcBef>
              <a:spcAft>
                <a:spcPts val="0"/>
              </a:spcAft>
              <a:buClr>
                <a:schemeClr val="dk1"/>
              </a:buClr>
              <a:buSzPts val="1700"/>
              <a:buFont typeface="Arial"/>
              <a:buNone/>
            </a:pPr>
            <a:r>
              <a:t/>
            </a:r>
            <a:endParaRPr sz="2000"/>
          </a:p>
        </p:txBody>
      </p:sp>
      <p:sp>
        <p:nvSpPr>
          <p:cNvPr id="316" name="Google Shape;316;p20"/>
          <p:cNvSpPr/>
          <p:nvPr/>
        </p:nvSpPr>
        <p:spPr>
          <a:xfrm flipH="1">
            <a:off x="0" y="6408741"/>
            <a:ext cx="9143997" cy="457202"/>
          </a:xfrm>
          <a:prstGeom prst="rect">
            <a:avLst/>
          </a:prstGeom>
          <a:gradFill>
            <a:gsLst>
              <a:gs pos="0">
                <a:srgbClr val="000000">
                  <a:alpha val="95294"/>
                </a:srgbClr>
              </a:gs>
              <a:gs pos="34000">
                <a:srgbClr val="000000">
                  <a:alpha val="95294"/>
                </a:srgbClr>
              </a:gs>
              <a:gs pos="100000">
                <a:schemeClr val="accent1"/>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17" name="Google Shape;317;p20"/>
          <p:cNvSpPr/>
          <p:nvPr/>
        </p:nvSpPr>
        <p:spPr>
          <a:xfrm flipH="1">
            <a:off x="-3" y="6408742"/>
            <a:ext cx="6086475" cy="449258"/>
          </a:xfrm>
          <a:prstGeom prst="rect">
            <a:avLst/>
          </a:prstGeom>
          <a:gradFill>
            <a:gsLst>
              <a:gs pos="0">
                <a:srgbClr val="366092">
                  <a:alpha val="58431"/>
                </a:srgbClr>
              </a:gs>
              <a:gs pos="28000">
                <a:srgbClr val="366092">
                  <a:alpha val="58431"/>
                </a:srgbClr>
              </a:gs>
              <a:gs pos="100000">
                <a:srgbClr val="000000">
                  <a:alpha val="69411"/>
                </a:srgbClr>
              </a:gs>
            </a:gsLst>
            <a:lin ang="11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g25d0303fbe8_0_0"/>
          <p:cNvSpPr txBox="1"/>
          <p:nvPr>
            <p:ph type="title"/>
          </p:nvPr>
        </p:nvSpPr>
        <p:spPr>
          <a:xfrm>
            <a:off x="311700" y="126049"/>
            <a:ext cx="8520600" cy="1352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lang="en-US" sz="2620"/>
              <a:t>Thank YOU!  </a:t>
            </a:r>
            <a:endParaRPr sz="2620"/>
          </a:p>
          <a:p>
            <a:pPr indent="0" lvl="0" marL="0" rtl="0" algn="ctr">
              <a:lnSpc>
                <a:spcPct val="100000"/>
              </a:lnSpc>
              <a:spcBef>
                <a:spcPts val="0"/>
              </a:spcBef>
              <a:spcAft>
                <a:spcPts val="0"/>
              </a:spcAft>
              <a:buSzPts val="990"/>
              <a:buNone/>
            </a:pPr>
            <a:r>
              <a:rPr lang="en-US" sz="2620"/>
              <a:t>Getting In Touch With Literacy!</a:t>
            </a:r>
            <a:endParaRPr sz="2620"/>
          </a:p>
        </p:txBody>
      </p:sp>
      <p:pic>
        <p:nvPicPr>
          <p:cNvPr descr="3 women and 1 man all wearing sunglasses smiling into the sun" id="102" name="Google Shape;102;g25d0303fbe8_0_0"/>
          <p:cNvPicPr preferRelativeResize="0"/>
          <p:nvPr/>
        </p:nvPicPr>
        <p:blipFill rotWithShape="1">
          <a:blip r:embed="rId3">
            <a:alphaModFix/>
          </a:blip>
          <a:srcRect b="0" l="0" r="0" t="0"/>
          <a:stretch/>
        </p:blipFill>
        <p:spPr>
          <a:xfrm>
            <a:off x="1200050" y="2507095"/>
            <a:ext cx="3718701" cy="2794825"/>
          </a:xfrm>
          <a:prstGeom prst="rect">
            <a:avLst/>
          </a:prstGeom>
          <a:noFill/>
          <a:ln>
            <a:noFill/>
          </a:ln>
        </p:spPr>
      </p:pic>
      <p:pic>
        <p:nvPicPr>
          <p:cNvPr descr="two women standing under an arch of flowers.  both women are smiling and are dressed up" id="103" name="Google Shape;103;g25d0303fbe8_0_0"/>
          <p:cNvPicPr preferRelativeResize="0"/>
          <p:nvPr/>
        </p:nvPicPr>
        <p:blipFill>
          <a:blip r:embed="rId4">
            <a:alphaModFix/>
          </a:blip>
          <a:stretch>
            <a:fillRect/>
          </a:stretch>
        </p:blipFill>
        <p:spPr>
          <a:xfrm>
            <a:off x="5259901" y="1630549"/>
            <a:ext cx="3731699" cy="496525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25d0303fbe8_0_131"/>
          <p:cNvSpPr txBox="1"/>
          <p:nvPr>
            <p:ph type="title"/>
          </p:nvPr>
        </p:nvSpPr>
        <p:spPr>
          <a:xfrm>
            <a:off x="457200" y="106680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800"/>
              <a:buNone/>
            </a:pPr>
            <a:r>
              <a:rPr lang="en-US" sz="4100"/>
              <a:t>Pivoting During Covid</a:t>
            </a:r>
            <a:endParaRPr sz="4100"/>
          </a:p>
        </p:txBody>
      </p:sp>
      <p:sp>
        <p:nvSpPr>
          <p:cNvPr id="324" name="Google Shape;324;g25d0303fbe8_0_131"/>
          <p:cNvSpPr txBox="1"/>
          <p:nvPr>
            <p:ph idx="1" type="body"/>
          </p:nvPr>
        </p:nvSpPr>
        <p:spPr>
          <a:xfrm>
            <a:off x="457200" y="2362200"/>
            <a:ext cx="8229600" cy="35355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360"/>
              </a:spcBef>
              <a:spcAft>
                <a:spcPts val="0"/>
              </a:spcAft>
              <a:buSzPts val="1800"/>
              <a:buNone/>
            </a:pPr>
            <a:r>
              <a:rPr lang="en-US" u="sng">
                <a:solidFill>
                  <a:schemeClr val="hlink"/>
                </a:solidFill>
                <a:hlinkClick r:id="rId3"/>
              </a:rPr>
              <a:t>https://www.youtube.com/channel/UCVp_IjIiIGv4IysiWMzpVTw/videos</a:t>
            </a:r>
            <a:endParaRPr/>
          </a:p>
          <a:p>
            <a:pPr indent="0" lvl="0" marL="0" rtl="0" algn="l">
              <a:lnSpc>
                <a:spcPct val="115000"/>
              </a:lnSpc>
              <a:spcBef>
                <a:spcPts val="360"/>
              </a:spcBef>
              <a:spcAft>
                <a:spcPts val="0"/>
              </a:spcAft>
              <a:buSzPts val="1800"/>
              <a:buNone/>
            </a:pPr>
            <a:r>
              <a:t/>
            </a:r>
            <a:endParaRPr/>
          </a:p>
          <a:p>
            <a:pPr indent="0" lvl="0" marL="0" rtl="0" algn="l">
              <a:lnSpc>
                <a:spcPct val="115000"/>
              </a:lnSpc>
              <a:spcBef>
                <a:spcPts val="360"/>
              </a:spcBef>
              <a:spcAft>
                <a:spcPts val="0"/>
              </a:spcAft>
              <a:buSzPts val="1800"/>
              <a:buNone/>
            </a:pPr>
            <a:r>
              <a:rPr lang="en-US">
                <a:solidFill>
                  <a:schemeClr val="dk1"/>
                </a:solidFill>
              </a:rPr>
              <a:t>Over 12,000 registrants, USA and Worldwide</a:t>
            </a:r>
            <a:endParaRPr>
              <a:solidFill>
                <a:schemeClr val="dk1"/>
              </a:solidFill>
            </a:endParaRPr>
          </a:p>
          <a:p>
            <a:pPr indent="0" lvl="0" marL="0" rtl="0" algn="l">
              <a:lnSpc>
                <a:spcPct val="115000"/>
              </a:lnSpc>
              <a:spcBef>
                <a:spcPts val="360"/>
              </a:spcBef>
              <a:spcAft>
                <a:spcPts val="0"/>
              </a:spcAft>
              <a:buSzPts val="1800"/>
              <a:buNone/>
            </a:pPr>
            <a:r>
              <a:rPr lang="en-US">
                <a:solidFill>
                  <a:schemeClr val="dk1"/>
                </a:solidFill>
              </a:rPr>
              <a:t>Families and professionals</a:t>
            </a:r>
            <a:endParaRPr>
              <a:solidFill>
                <a:schemeClr val="dk1"/>
              </a:solidFill>
            </a:endParaRPr>
          </a:p>
          <a:p>
            <a:pPr indent="0" lvl="0" marL="0" rtl="0" algn="l">
              <a:lnSpc>
                <a:spcPct val="115000"/>
              </a:lnSpc>
              <a:spcBef>
                <a:spcPts val="360"/>
              </a:spcBef>
              <a:spcAft>
                <a:spcPts val="0"/>
              </a:spcAft>
              <a:buSzPts val="1800"/>
              <a:buNone/>
            </a:pPr>
            <a:r>
              <a:rPr lang="en-US">
                <a:solidFill>
                  <a:schemeClr val="dk1"/>
                </a:solidFill>
              </a:rPr>
              <a:t>Provided over 60 trainings</a:t>
            </a:r>
            <a:endParaRPr>
              <a:solidFill>
                <a:schemeClr val="dk1"/>
              </a:solidFill>
            </a:endParaRPr>
          </a:p>
          <a:p>
            <a:pPr indent="0" lvl="0" marL="0" rtl="0" algn="l">
              <a:lnSpc>
                <a:spcPct val="115000"/>
              </a:lnSpc>
              <a:spcBef>
                <a:spcPts val="360"/>
              </a:spcBef>
              <a:spcAft>
                <a:spcPts val="0"/>
              </a:spcAft>
              <a:buSzPts val="1800"/>
              <a:buNone/>
            </a:pPr>
            <a:r>
              <a:rPr lang="en-US">
                <a:solidFill>
                  <a:schemeClr val="dk1"/>
                </a:solidFill>
              </a:rPr>
              <a:t>Collaborations were essential!</a:t>
            </a:r>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8" name="Shape 328"/>
        <p:cNvGrpSpPr/>
        <p:nvPr/>
      </p:nvGrpSpPr>
      <p:grpSpPr>
        <a:xfrm>
          <a:off x="0" y="0"/>
          <a:ext cx="0" cy="0"/>
          <a:chOff x="0" y="0"/>
          <a:chExt cx="0" cy="0"/>
        </a:xfrm>
      </p:grpSpPr>
      <p:sp>
        <p:nvSpPr>
          <p:cNvPr id="329" name="Google Shape;329;p22"/>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0" name="Google Shape;330;p22"/>
          <p:cNvSpPr txBox="1"/>
          <p:nvPr>
            <p:ph type="title"/>
          </p:nvPr>
        </p:nvSpPr>
        <p:spPr>
          <a:xfrm>
            <a:off x="997324" y="1146412"/>
            <a:ext cx="6760761" cy="24020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2800"/>
              <a:buNone/>
            </a:pPr>
            <a:r>
              <a:rPr lang="en-US" sz="4200">
                <a:solidFill>
                  <a:schemeClr val="dk1"/>
                </a:solidFill>
              </a:rPr>
              <a:t>Planning and Execution of Storytime</a:t>
            </a:r>
            <a:endParaRPr/>
          </a:p>
        </p:txBody>
      </p:sp>
      <p:sp>
        <p:nvSpPr>
          <p:cNvPr id="331" name="Google Shape;331;p22"/>
          <p:cNvSpPr/>
          <p:nvPr/>
        </p:nvSpPr>
        <p:spPr>
          <a:xfrm rot="10800000">
            <a:off x="-6" y="4374554"/>
            <a:ext cx="9144005" cy="2483444"/>
          </a:xfrm>
          <a:prstGeom prst="rect">
            <a:avLst/>
          </a:prstGeom>
          <a:gradFill>
            <a:gsLst>
              <a:gs pos="0">
                <a:srgbClr val="366092"/>
              </a:gs>
              <a:gs pos="100000">
                <a:srgbClr val="000000"/>
              </a:gs>
            </a:gsLst>
            <a:lin ang="15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2" name="Google Shape;332;p22"/>
          <p:cNvSpPr/>
          <p:nvPr/>
        </p:nvSpPr>
        <p:spPr>
          <a:xfrm flipH="1" rot="10800000">
            <a:off x="6105491" y="4374554"/>
            <a:ext cx="3038508" cy="2483446"/>
          </a:xfrm>
          <a:prstGeom prst="rect">
            <a:avLst/>
          </a:prstGeom>
          <a:gradFill>
            <a:gsLst>
              <a:gs pos="0">
                <a:srgbClr val="4F81BD">
                  <a:alpha val="20392"/>
                </a:srgbClr>
              </a:gs>
              <a:gs pos="4000">
                <a:srgbClr val="4F81BD">
                  <a:alpha val="20392"/>
                </a:srgbClr>
              </a:gs>
              <a:gs pos="83000">
                <a:srgbClr val="244061">
                  <a:alpha val="60392"/>
                </a:srgbClr>
              </a:gs>
              <a:gs pos="100000">
                <a:srgbClr val="244061">
                  <a:alpha val="60392"/>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3" name="Google Shape;333;p22"/>
          <p:cNvSpPr/>
          <p:nvPr/>
        </p:nvSpPr>
        <p:spPr>
          <a:xfrm rot="10800000">
            <a:off x="0" y="4379429"/>
            <a:ext cx="9143988" cy="1953928"/>
          </a:xfrm>
          <a:prstGeom prst="rect">
            <a:avLst/>
          </a:prstGeom>
          <a:gradFill>
            <a:gsLst>
              <a:gs pos="0">
                <a:srgbClr val="244061">
                  <a:alpha val="0"/>
                </a:srgbClr>
              </a:gs>
              <a:gs pos="32000">
                <a:srgbClr val="244061">
                  <a:alpha val="0"/>
                </a:srgbClr>
              </a:gs>
              <a:gs pos="100000">
                <a:srgbClr val="4F81BD">
                  <a:alpha val="54509"/>
                </a:srgbClr>
              </a:gs>
            </a:gsLst>
            <a:lin ang="6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4" name="Google Shape;334;p22"/>
          <p:cNvSpPr/>
          <p:nvPr/>
        </p:nvSpPr>
        <p:spPr>
          <a:xfrm>
            <a:off x="-6" y="4380927"/>
            <a:ext cx="9144000" cy="2019443"/>
          </a:xfrm>
          <a:prstGeom prst="rect">
            <a:avLst/>
          </a:prstGeom>
          <a:gradFill>
            <a:gsLst>
              <a:gs pos="0">
                <a:srgbClr val="244061">
                  <a:alpha val="0"/>
                </a:srgbClr>
              </a:gs>
              <a:gs pos="32000">
                <a:srgbClr val="244061">
                  <a:alpha val="0"/>
                </a:srgbClr>
              </a:gs>
              <a:gs pos="100000">
                <a:srgbClr val="000000">
                  <a:alpha val="4431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8" name="Shape 338"/>
        <p:cNvGrpSpPr/>
        <p:nvPr/>
      </p:nvGrpSpPr>
      <p:grpSpPr>
        <a:xfrm>
          <a:off x="0" y="0"/>
          <a:ext cx="0" cy="0"/>
          <a:chOff x="0" y="0"/>
          <a:chExt cx="0" cy="0"/>
        </a:xfrm>
      </p:grpSpPr>
      <p:sp>
        <p:nvSpPr>
          <p:cNvPr id="339" name="Google Shape;339;p2"/>
          <p:cNvSpPr/>
          <p:nvPr/>
        </p:nvSpPr>
        <p:spPr>
          <a:xfrm>
            <a:off x="0" y="2"/>
            <a:ext cx="9144000" cy="68579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0" name="Google Shape;340;p2"/>
          <p:cNvSpPr/>
          <p:nvPr/>
        </p:nvSpPr>
        <p:spPr>
          <a:xfrm flipH="1" rot="5400000">
            <a:off x="-1142714" y="1143287"/>
            <a:ext cx="6858000" cy="4571425"/>
          </a:xfrm>
          <a:prstGeom prst="rect">
            <a:avLst/>
          </a:prstGeom>
          <a:gradFill>
            <a:gsLst>
              <a:gs pos="0">
                <a:srgbClr val="000000"/>
              </a:gs>
              <a:gs pos="8000">
                <a:srgbClr val="000000"/>
              </a:gs>
              <a:gs pos="100000">
                <a:srgbClr val="366092"/>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1" name="Google Shape;341;p2"/>
          <p:cNvSpPr/>
          <p:nvPr/>
        </p:nvSpPr>
        <p:spPr>
          <a:xfrm flipH="1" rot="5400000">
            <a:off x="-886819" y="890855"/>
            <a:ext cx="6346209" cy="4584783"/>
          </a:xfrm>
          <a:prstGeom prst="rect">
            <a:avLst/>
          </a:prstGeom>
          <a:gradFill>
            <a:gsLst>
              <a:gs pos="0">
                <a:srgbClr val="000000">
                  <a:alpha val="0"/>
                </a:srgbClr>
              </a:gs>
              <a:gs pos="99000">
                <a:srgbClr val="4F81BD">
                  <a:alpha val="45490"/>
                </a:srgbClr>
              </a:gs>
              <a:gs pos="100000">
                <a:srgbClr val="4F81BD">
                  <a:alpha val="45490"/>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2" name="Google Shape;342;p2"/>
          <p:cNvSpPr/>
          <p:nvPr/>
        </p:nvSpPr>
        <p:spPr>
          <a:xfrm flipH="1" rot="5400000">
            <a:off x="1031955" y="3317955"/>
            <a:ext cx="2501979" cy="4578104"/>
          </a:xfrm>
          <a:prstGeom prst="rect">
            <a:avLst/>
          </a:prstGeom>
          <a:gradFill>
            <a:gsLst>
              <a:gs pos="0">
                <a:srgbClr val="4F81BD">
                  <a:alpha val="28235"/>
                </a:srgbClr>
              </a:gs>
              <a:gs pos="2000">
                <a:srgbClr val="4F81BD">
                  <a:alpha val="28235"/>
                </a:srgbClr>
              </a:gs>
              <a:gs pos="100000">
                <a:srgbClr val="000000">
                  <a:alpha val="29411"/>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3" name="Google Shape;343;p2"/>
          <p:cNvSpPr/>
          <p:nvPr/>
        </p:nvSpPr>
        <p:spPr>
          <a:xfrm rot="6097846">
            <a:off x="394549" y="1796873"/>
            <a:ext cx="4318303" cy="3238727"/>
          </a:xfrm>
          <a:prstGeom prst="ellipse">
            <a:avLst/>
          </a:prstGeom>
          <a:gradFill>
            <a:gsLst>
              <a:gs pos="0">
                <a:srgbClr val="4F81BD">
                  <a:alpha val="0"/>
                </a:srgbClr>
              </a:gs>
              <a:gs pos="39000">
                <a:srgbClr val="4F81BD">
                  <a:alpha val="0"/>
                </a:srgbClr>
              </a:gs>
              <a:gs pos="100000">
                <a:srgbClr val="93B3D7">
                  <a:alpha val="14509"/>
                </a:srgbClr>
              </a:gs>
            </a:gsLst>
            <a:lin ang="17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4" name="Google Shape;344;p2"/>
          <p:cNvSpPr/>
          <p:nvPr/>
        </p:nvSpPr>
        <p:spPr>
          <a:xfrm flipH="1" rot="5400000">
            <a:off x="-1146343" y="1146341"/>
            <a:ext cx="6858001" cy="4565318"/>
          </a:xfrm>
          <a:prstGeom prst="rect">
            <a:avLst/>
          </a:prstGeom>
          <a:gradFill>
            <a:gsLst>
              <a:gs pos="0">
                <a:srgbClr val="000000">
                  <a:alpha val="0"/>
                </a:srgbClr>
              </a:gs>
              <a:gs pos="99000">
                <a:srgbClr val="93B3D7">
                  <a:alpha val="10588"/>
                </a:srgbClr>
              </a:gs>
              <a:gs pos="100000">
                <a:srgbClr val="93B3D7">
                  <a:alpha val="10588"/>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5" name="Google Shape;345;p2"/>
          <p:cNvSpPr/>
          <p:nvPr/>
        </p:nvSpPr>
        <p:spPr>
          <a:xfrm>
            <a:off x="365070" y="10141"/>
            <a:ext cx="4206351" cy="6858864"/>
          </a:xfrm>
          <a:prstGeom prst="rect">
            <a:avLst/>
          </a:prstGeom>
          <a:gradFill>
            <a:gsLst>
              <a:gs pos="0">
                <a:srgbClr val="366092">
                  <a:alpha val="5490"/>
                </a:srgbClr>
              </a:gs>
              <a:gs pos="21000">
                <a:srgbClr val="366092">
                  <a:alpha val="5490"/>
                </a:srgbClr>
              </a:gs>
              <a:gs pos="99000">
                <a:srgbClr val="244061">
                  <a:alpha val="32549"/>
                </a:srgbClr>
              </a:gs>
              <a:gs pos="100000">
                <a:srgbClr val="244061">
                  <a:alpha val="32549"/>
                </a:srgbClr>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6" name="Google Shape;346;p2"/>
          <p:cNvSpPr txBox="1"/>
          <p:nvPr>
            <p:ph type="ctrTitle"/>
          </p:nvPr>
        </p:nvSpPr>
        <p:spPr>
          <a:xfrm>
            <a:off x="446838" y="668645"/>
            <a:ext cx="4042814" cy="5029201"/>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SzPts val="5200"/>
              <a:buNone/>
            </a:pPr>
            <a:r>
              <a:rPr i="0" lang="en-US" sz="1800" u="none" cap="none" strike="noStrike">
                <a:solidFill>
                  <a:srgbClr val="FFFFFF"/>
                </a:solidFill>
              </a:rPr>
              <a:t>The State DeafBlind Projects collaborated to create an online space for families to enjoy stories, build confidence, and create a home library that is inclusive of all family members. State DeafBlind Projects were purposeful in their planning to send craft activity boxes to all family participants, contract with Gwyn McCormack, provide American Sign Language Interpreters, captioning, and translating into Spanish. The Storytime Show connects to the Positive Looking Program strategies to ensure active participation for children who are Blind/visually impaired, DeafBlind, Complex Learners. </a:t>
            </a:r>
            <a:r>
              <a:rPr b="0" i="0" lang="en-US" sz="1600" u="none" cap="none" strike="noStrike">
                <a:solidFill>
                  <a:srgbClr val="FFFFFF"/>
                </a:solidFill>
                <a:latin typeface="Calibri"/>
                <a:ea typeface="Calibri"/>
                <a:cs typeface="Calibri"/>
                <a:sym typeface="Calibri"/>
              </a:rPr>
              <a:t> </a:t>
            </a:r>
            <a:br>
              <a:rPr b="0" i="0" lang="en-US" sz="1200" u="none" cap="none" strike="noStrike">
                <a:solidFill>
                  <a:srgbClr val="FFFFFF"/>
                </a:solidFill>
                <a:latin typeface="Calibri"/>
                <a:ea typeface="Calibri"/>
                <a:cs typeface="Calibri"/>
                <a:sym typeface="Calibri"/>
              </a:rPr>
            </a:br>
            <a:endParaRPr sz="1200">
              <a:solidFill>
                <a:srgbClr val="FFFFFF"/>
              </a:solidFill>
            </a:endParaRPr>
          </a:p>
        </p:txBody>
      </p:sp>
      <p:pic>
        <p:nvPicPr>
          <p:cNvPr descr="books and containers in a shelf" id="347" name="Google Shape;347;p2"/>
          <p:cNvPicPr preferRelativeResize="0"/>
          <p:nvPr/>
        </p:nvPicPr>
        <p:blipFill rotWithShape="1">
          <a:blip r:embed="rId3">
            <a:alphaModFix/>
          </a:blip>
          <a:srcRect b="-2" l="38043" r="20180" t="0"/>
          <a:stretch/>
        </p:blipFill>
        <p:spPr>
          <a:xfrm>
            <a:off x="5326380" y="1028701"/>
            <a:ext cx="3025140" cy="48336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346"/>
                                        </p:tgtEl>
                                        <p:attrNameLst>
                                          <p:attrName>style.visibility</p:attrName>
                                        </p:attrNameLst>
                                      </p:cBhvr>
                                      <p:to>
                                        <p:strVal val="visible"/>
                                      </p:to>
                                    </p:set>
                                    <p:animEffect filter="fade" transition="in">
                                      <p:cBhvr>
                                        <p:cTn dur="400"/>
                                        <p:tgtEl>
                                          <p:spTgt spid="3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25d0303fbe8_0_91"/>
          <p:cNvSpPr txBox="1"/>
          <p:nvPr>
            <p:ph type="title"/>
          </p:nvPr>
        </p:nvSpPr>
        <p:spPr>
          <a:xfrm>
            <a:off x="457200" y="106680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800"/>
              <a:buNone/>
            </a:pPr>
            <a:r>
              <a:rPr lang="en-US"/>
              <a:t>Unexpected Outcomes and OPPORTUNITIES</a:t>
            </a:r>
            <a:endParaRPr/>
          </a:p>
        </p:txBody>
      </p:sp>
      <p:sp>
        <p:nvSpPr>
          <p:cNvPr id="354" name="Google Shape;354;g25d0303fbe8_0_91"/>
          <p:cNvSpPr txBox="1"/>
          <p:nvPr>
            <p:ph idx="1" type="body"/>
          </p:nvPr>
        </p:nvSpPr>
        <p:spPr>
          <a:xfrm>
            <a:off x="457200" y="2362200"/>
            <a:ext cx="8229600" cy="35355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360"/>
              </a:spcBef>
              <a:spcAft>
                <a:spcPts val="0"/>
              </a:spcAft>
              <a:buSzPts val="1800"/>
              <a:buNone/>
            </a:pPr>
            <a:r>
              <a:rPr lang="en-US">
                <a:solidFill>
                  <a:schemeClr val="dk1"/>
                </a:solidFill>
              </a:rPr>
              <a:t>Attracted kids with the most complex learning needs </a:t>
            </a:r>
            <a:endParaRPr>
              <a:solidFill>
                <a:schemeClr val="dk1"/>
              </a:solidFill>
            </a:endParaRPr>
          </a:p>
          <a:p>
            <a:pPr indent="0" lvl="0" marL="0" rtl="0" algn="l">
              <a:lnSpc>
                <a:spcPct val="115000"/>
              </a:lnSpc>
              <a:spcBef>
                <a:spcPts val="360"/>
              </a:spcBef>
              <a:spcAft>
                <a:spcPts val="0"/>
              </a:spcAft>
              <a:buSzPts val="1800"/>
              <a:buNone/>
            </a:pPr>
            <a:r>
              <a:rPr lang="en-US">
                <a:solidFill>
                  <a:schemeClr val="dk1"/>
                </a:solidFill>
              </a:rPr>
              <a:t>Students of all ages - individualized needs and strengths </a:t>
            </a:r>
            <a:endParaRPr>
              <a:solidFill>
                <a:schemeClr val="dk1"/>
              </a:solidFill>
            </a:endParaRPr>
          </a:p>
          <a:p>
            <a:pPr indent="0" lvl="0" marL="0" rtl="0" algn="l">
              <a:lnSpc>
                <a:spcPct val="115000"/>
              </a:lnSpc>
              <a:spcBef>
                <a:spcPts val="360"/>
              </a:spcBef>
              <a:spcAft>
                <a:spcPts val="0"/>
              </a:spcAft>
              <a:buSzPts val="1800"/>
              <a:buNone/>
            </a:pPr>
            <a:r>
              <a:rPr lang="en-US">
                <a:solidFill>
                  <a:schemeClr val="dk1"/>
                </a:solidFill>
              </a:rPr>
              <a:t>Connection with Siblings</a:t>
            </a:r>
            <a:endParaRPr>
              <a:solidFill>
                <a:schemeClr val="dk1"/>
              </a:solidFill>
            </a:endParaRPr>
          </a:p>
          <a:p>
            <a:pPr indent="0" lvl="0" marL="0" rtl="0" algn="l">
              <a:lnSpc>
                <a:spcPct val="115000"/>
              </a:lnSpc>
              <a:spcBef>
                <a:spcPts val="360"/>
              </a:spcBef>
              <a:spcAft>
                <a:spcPts val="0"/>
              </a:spcAft>
              <a:buSzPts val="1800"/>
              <a:buNone/>
            </a:pPr>
            <a:r>
              <a:rPr lang="en-US">
                <a:solidFill>
                  <a:schemeClr val="dk1"/>
                </a:solidFill>
              </a:rPr>
              <a:t>Built caregiver/parent confidence </a:t>
            </a:r>
            <a:endParaRPr>
              <a:solidFill>
                <a:schemeClr val="dk1"/>
              </a:solidFill>
            </a:endParaRPr>
          </a:p>
          <a:p>
            <a:pPr indent="0" lvl="0" marL="0" rtl="0" algn="l">
              <a:lnSpc>
                <a:spcPct val="115000"/>
              </a:lnSpc>
              <a:spcBef>
                <a:spcPts val="360"/>
              </a:spcBef>
              <a:spcAft>
                <a:spcPts val="0"/>
              </a:spcAft>
              <a:buSzPts val="1800"/>
              <a:buNone/>
            </a:pPr>
            <a:r>
              <a:rPr lang="en-US">
                <a:solidFill>
                  <a:schemeClr val="dk1"/>
                </a:solidFill>
              </a:rPr>
              <a:t>Set up environments to help child access literacy </a:t>
            </a:r>
            <a:endParaRPr>
              <a:solidFill>
                <a:schemeClr val="dk1"/>
              </a:solidFill>
            </a:endParaRPr>
          </a:p>
          <a:p>
            <a:pPr indent="0" lvl="0" marL="0" rtl="0" algn="l">
              <a:lnSpc>
                <a:spcPct val="115000"/>
              </a:lnSpc>
              <a:spcBef>
                <a:spcPts val="360"/>
              </a:spcBef>
              <a:spcAft>
                <a:spcPts val="0"/>
              </a:spcAft>
              <a:buSzPts val="1800"/>
              <a:buNone/>
            </a:pPr>
            <a:r>
              <a:rPr lang="en-US">
                <a:solidFill>
                  <a:schemeClr val="dk1"/>
                </a:solidFill>
              </a:rPr>
              <a:t>Expanded “bubble” </a:t>
            </a:r>
            <a:endParaRPr>
              <a:solidFill>
                <a:schemeClr val="dk1"/>
              </a:solidFill>
            </a:endParaRPr>
          </a:p>
          <a:p>
            <a:pPr indent="0" lvl="0" marL="0" rtl="0" algn="l">
              <a:lnSpc>
                <a:spcPct val="115000"/>
              </a:lnSpc>
              <a:spcBef>
                <a:spcPts val="360"/>
              </a:spcBef>
              <a:spcAft>
                <a:spcPts val="0"/>
              </a:spcAft>
              <a:buSzPts val="1800"/>
              <a:buNone/>
            </a:pPr>
            <a:r>
              <a:t/>
            </a:r>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descr="two young children sitting on a couch.  The young girl is wearing a princess Peggy hat.  She is smiling" id="360" name="Google Shape;360;g25d0303fbe8_0_7"/>
          <p:cNvPicPr preferRelativeResize="0"/>
          <p:nvPr/>
        </p:nvPicPr>
        <p:blipFill rotWithShape="1">
          <a:blip r:embed="rId3">
            <a:alphaModFix/>
          </a:blip>
          <a:srcRect b="0" l="0" r="0" t="0"/>
          <a:stretch/>
        </p:blipFill>
        <p:spPr>
          <a:xfrm>
            <a:off x="2281238" y="381000"/>
            <a:ext cx="4581525" cy="6096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descr="Gwyn providing storytime in person.  A young man is standing up to look at her pom poms.  He is wearing classes and is being supported by his mother" id="366" name="Google Shape;366;g25d0303fbe8_0_14"/>
          <p:cNvPicPr preferRelativeResize="0"/>
          <p:nvPr/>
        </p:nvPicPr>
        <p:blipFill rotWithShape="1">
          <a:blip r:embed="rId3">
            <a:alphaModFix/>
          </a:blip>
          <a:srcRect b="0" l="0" r="0" t="0"/>
          <a:stretch/>
        </p:blipFill>
        <p:spPr>
          <a:xfrm>
            <a:off x="2281238" y="381000"/>
            <a:ext cx="4581525" cy="6096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a young woman is sitting on a chair.  she is wearing a Princess Peggy hat." id="372" name="Google Shape;372;g25d0303fbe8_0_21"/>
          <p:cNvPicPr preferRelativeResize="0"/>
          <p:nvPr/>
        </p:nvPicPr>
        <p:blipFill rotWithShape="1">
          <a:blip r:embed="rId3">
            <a:alphaModFix/>
          </a:blip>
          <a:srcRect b="0" l="0" r="0" t="0"/>
          <a:stretch/>
        </p:blipFill>
        <p:spPr>
          <a:xfrm>
            <a:off x="2286000" y="381000"/>
            <a:ext cx="4572000" cy="6096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descr="A photo of Gwyn and a mom and her three children all standing and smiling at the camera.  Gwyn and the little girl are wearing character hats.  Mom is holding a spinning wheel.  One boy is holding pom poms" id="378" name="Google Shape;378;g25d0303fbe8_0_28"/>
          <p:cNvPicPr preferRelativeResize="0"/>
          <p:nvPr/>
        </p:nvPicPr>
        <p:blipFill rotWithShape="1">
          <a:blip r:embed="rId3">
            <a:alphaModFix/>
          </a:blip>
          <a:srcRect b="0" l="0" r="0" t="0"/>
          <a:stretch/>
        </p:blipFill>
        <p:spPr>
          <a:xfrm>
            <a:off x="1524000" y="1138238"/>
            <a:ext cx="6096000" cy="45815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g25d0303fbe8_0_35" title="IMG_3229.MOV">
            <a:hlinkClick r:id="rId3"/>
          </p:cNvPr>
          <p:cNvPicPr preferRelativeResize="0"/>
          <p:nvPr/>
        </p:nvPicPr>
        <p:blipFill rotWithShape="1">
          <a:blip r:embed="rId4">
            <a:alphaModFix/>
          </a:blip>
          <a:srcRect b="0" l="0" r="0" t="0"/>
          <a:stretch/>
        </p:blipFill>
        <p:spPr>
          <a:xfrm>
            <a:off x="2643188" y="0"/>
            <a:ext cx="3857625"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24df6dcf2d8_0_116"/>
          <p:cNvSpPr txBox="1"/>
          <p:nvPr/>
        </p:nvSpPr>
        <p:spPr>
          <a:xfrm>
            <a:off x="467544" y="404664"/>
            <a:ext cx="8352900" cy="1569900"/>
          </a:xfrm>
          <a:prstGeom prst="rect">
            <a:avLst/>
          </a:prstGeom>
          <a:solidFill>
            <a:schemeClr val="dk1"/>
          </a:solidFill>
          <a:ln cap="flat" cmpd="sng" w="349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Arial"/>
                <a:ea typeface="Arial"/>
                <a:cs typeface="Arial"/>
                <a:sym typeface="Arial"/>
              </a:rPr>
              <a:t>Collaboration with Deafblind Projects across 22 US States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Arial"/>
                <a:ea typeface="Arial"/>
                <a:cs typeface="Arial"/>
                <a:sym typeface="Arial"/>
              </a:rPr>
              <a:t> </a:t>
            </a:r>
            <a:endParaRPr b="1" i="0" sz="3200" u="none" cap="none" strike="noStrike">
              <a:solidFill>
                <a:schemeClr val="lt1"/>
              </a:solidFill>
              <a:latin typeface="Arial"/>
              <a:ea typeface="Arial"/>
              <a:cs typeface="Arial"/>
              <a:sym typeface="Arial"/>
            </a:endParaRPr>
          </a:p>
        </p:txBody>
      </p:sp>
      <p:pic>
        <p:nvPicPr>
          <p:cNvPr descr="A screenshot of a Storytime Zoom session.  Gwyn is in the upper right corner.  Donna is in the upper left corner.  Bryan the interpreter is in the bottom" id="390" name="Google Shape;390;g24df6dcf2d8_0_116"/>
          <p:cNvPicPr preferRelativeResize="0"/>
          <p:nvPr/>
        </p:nvPicPr>
        <p:blipFill rotWithShape="1">
          <a:blip r:embed="rId3">
            <a:alphaModFix/>
          </a:blip>
          <a:srcRect b="0" l="0" r="0" t="0"/>
          <a:stretch/>
        </p:blipFill>
        <p:spPr>
          <a:xfrm>
            <a:off x="1619672" y="2204864"/>
            <a:ext cx="6150020" cy="3423125"/>
          </a:xfrm>
          <a:prstGeom prst="rect">
            <a:avLst/>
          </a:prstGeom>
          <a:noFill/>
          <a:ln cap="flat" cmpd="sng" w="34925">
            <a:solidFill>
              <a:schemeClr val="lt1"/>
            </a:solidFill>
            <a:prstDash val="solid"/>
            <a:round/>
            <a:headEnd len="sm" w="sm" type="none"/>
            <a:tailEnd len="sm" w="sm" type="none"/>
          </a:ln>
        </p:spPr>
      </p:pic>
      <p:sp>
        <p:nvSpPr>
          <p:cNvPr id="391" name="Google Shape;391;g24df6dcf2d8_0_116"/>
          <p:cNvSpPr/>
          <p:nvPr/>
        </p:nvSpPr>
        <p:spPr>
          <a:xfrm>
            <a:off x="395536" y="5733256"/>
            <a:ext cx="8136900" cy="9234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Donna introducing the Story Time Show she is holding Marvin. Gwynnie-Gwyn-Gwyn is wearing a Cat Hat and waiting to go LIVE, Bryan is interpreting the show Donna introducing the Story Time Show she is holding </a:t>
            </a:r>
            <a:r>
              <a:rPr b="0" i="0" lang="en-US" sz="1800" u="none" cap="none" strike="noStrike">
                <a:solidFill>
                  <a:schemeClr val="lt1"/>
                </a:solidFill>
                <a:latin typeface="Arial"/>
                <a:ea typeface="Arial"/>
                <a:cs typeface="Arial"/>
                <a:sym typeface="Arial"/>
              </a:rPr>
              <a:t>Marvin. Gwynnie-Gwyn-Gwyn is wearing a Cat Hat and waiting to go LIVE, Bryan is interpreting the show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 name="Shape 107"/>
        <p:cNvGrpSpPr/>
        <p:nvPr/>
      </p:nvGrpSpPr>
      <p:grpSpPr>
        <a:xfrm>
          <a:off x="0" y="0"/>
          <a:ext cx="0" cy="0"/>
          <a:chOff x="0" y="0"/>
          <a:chExt cx="0" cy="0"/>
        </a:xfrm>
      </p:grpSpPr>
      <p:sp>
        <p:nvSpPr>
          <p:cNvPr id="108" name="Google Shape;108;p3"/>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9" name="Google Shape;109;p3"/>
          <p:cNvSpPr txBox="1"/>
          <p:nvPr>
            <p:ph idx="1" type="body"/>
          </p:nvPr>
        </p:nvSpPr>
        <p:spPr>
          <a:xfrm>
            <a:off x="877697" y="609600"/>
            <a:ext cx="7266222" cy="3454358"/>
          </a:xfrm>
          <a:prstGeom prst="rect">
            <a:avLst/>
          </a:prstGeom>
          <a:noFill/>
          <a:ln>
            <a:noFill/>
          </a:ln>
        </p:spPr>
        <p:txBody>
          <a:bodyPr anchorCtr="0" anchor="t" bIns="45700" lIns="91425" spcFirstLastPara="1" rIns="91425" wrap="square" tIns="45700">
            <a:normAutofit/>
          </a:bodyPr>
          <a:lstStyle/>
          <a:p>
            <a:pPr indent="0" lvl="0" marL="0" marR="0" rtl="0" algn="l">
              <a:lnSpc>
                <a:spcPct val="115000"/>
              </a:lnSpc>
              <a:spcBef>
                <a:spcPts val="0"/>
              </a:spcBef>
              <a:spcAft>
                <a:spcPts val="0"/>
              </a:spcAft>
              <a:buClr>
                <a:schemeClr val="dk1"/>
              </a:buClr>
              <a:buSzPts val="2400"/>
              <a:buNone/>
            </a:pPr>
            <a:r>
              <a:t/>
            </a:r>
            <a:endParaRPr sz="2400">
              <a:latin typeface="Calibri"/>
              <a:ea typeface="Calibri"/>
              <a:cs typeface="Calibri"/>
              <a:sym typeface="Calibri"/>
            </a:endParaRPr>
          </a:p>
          <a:p>
            <a:pPr indent="0" lvl="0" marL="0" marR="0" rtl="0" algn="l">
              <a:lnSpc>
                <a:spcPct val="115000"/>
              </a:lnSpc>
              <a:spcBef>
                <a:spcPts val="0"/>
              </a:spcBef>
              <a:spcAft>
                <a:spcPts val="0"/>
              </a:spcAft>
              <a:buClr>
                <a:schemeClr val="dk1"/>
              </a:buClr>
              <a:buSzPts val="1700"/>
              <a:buNone/>
            </a:pPr>
            <a:r>
              <a:t/>
            </a:r>
            <a:endParaRPr sz="1700">
              <a:latin typeface="Calibri"/>
              <a:ea typeface="Calibri"/>
              <a:cs typeface="Calibri"/>
              <a:sym typeface="Calibri"/>
            </a:endParaRPr>
          </a:p>
          <a:p>
            <a:pPr indent="0" lvl="0" marL="0" marR="0" rtl="0" algn="l">
              <a:lnSpc>
                <a:spcPct val="115000"/>
              </a:lnSpc>
              <a:spcBef>
                <a:spcPts val="0"/>
              </a:spcBef>
              <a:spcAft>
                <a:spcPts val="0"/>
              </a:spcAft>
              <a:buClr>
                <a:schemeClr val="dk1"/>
              </a:buClr>
              <a:buSzPts val="1700"/>
              <a:buNone/>
            </a:pPr>
            <a:r>
              <a:t/>
            </a:r>
            <a:endParaRPr sz="1700">
              <a:latin typeface="Calibri"/>
              <a:ea typeface="Calibri"/>
              <a:cs typeface="Calibri"/>
              <a:sym typeface="Calibri"/>
            </a:endParaRPr>
          </a:p>
          <a:p>
            <a:pPr indent="0" lvl="0" marL="0" marR="0" rtl="0" algn="l">
              <a:lnSpc>
                <a:spcPct val="115000"/>
              </a:lnSpc>
              <a:spcBef>
                <a:spcPts val="0"/>
              </a:spcBef>
              <a:spcAft>
                <a:spcPts val="0"/>
              </a:spcAft>
              <a:buClr>
                <a:schemeClr val="dk1"/>
              </a:buClr>
              <a:buSzPts val="2400"/>
              <a:buNone/>
            </a:pPr>
            <a:r>
              <a:t/>
            </a:r>
            <a:endParaRPr sz="2400">
              <a:latin typeface="Calibri"/>
              <a:ea typeface="Calibri"/>
              <a:cs typeface="Calibri"/>
              <a:sym typeface="Calibri"/>
            </a:endParaRPr>
          </a:p>
          <a:p>
            <a:pPr indent="-342900" lvl="0" marL="342900" marR="0" rtl="0" algn="ctr">
              <a:lnSpc>
                <a:spcPct val="115000"/>
              </a:lnSpc>
              <a:spcBef>
                <a:spcPts val="0"/>
              </a:spcBef>
              <a:spcAft>
                <a:spcPts val="0"/>
              </a:spcAft>
              <a:buSzPts val="3600"/>
              <a:buChar char="∙"/>
            </a:pPr>
            <a:r>
              <a:rPr lang="en-US" sz="3600">
                <a:solidFill>
                  <a:schemeClr val="dk1"/>
                </a:solidFill>
              </a:rPr>
              <a:t>Experience working with children who are DeafBlind?</a:t>
            </a:r>
            <a:endParaRPr sz="3000">
              <a:solidFill>
                <a:schemeClr val="dk1"/>
              </a:solidFill>
            </a:endParaRPr>
          </a:p>
          <a:p>
            <a:pPr indent="-234950" lvl="0" marL="342900" rtl="0" algn="l">
              <a:lnSpc>
                <a:spcPct val="115000"/>
              </a:lnSpc>
              <a:spcBef>
                <a:spcPts val="340"/>
              </a:spcBef>
              <a:spcAft>
                <a:spcPts val="0"/>
              </a:spcAft>
              <a:buClr>
                <a:schemeClr val="dk1"/>
              </a:buClr>
              <a:buSzPts val="1700"/>
              <a:buNone/>
            </a:pPr>
            <a:r>
              <a:t/>
            </a:r>
            <a:endParaRPr sz="1700"/>
          </a:p>
        </p:txBody>
      </p:sp>
      <p:sp>
        <p:nvSpPr>
          <p:cNvPr id="110" name="Google Shape;110;p3"/>
          <p:cNvSpPr/>
          <p:nvPr/>
        </p:nvSpPr>
        <p:spPr>
          <a:xfrm flipH="1" rot="10800000">
            <a:off x="0" y="6400799"/>
            <a:ext cx="9144000" cy="456773"/>
          </a:xfrm>
          <a:prstGeom prst="rect">
            <a:avLst/>
          </a:prstGeom>
          <a:gradFill>
            <a:gsLst>
              <a:gs pos="0">
                <a:schemeClr val="accent1"/>
              </a:gs>
              <a:gs pos="78000">
                <a:srgbClr val="000000"/>
              </a:gs>
              <a:gs pos="100000">
                <a:srgbClr val="000000"/>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1" name="Google Shape;111;p3"/>
          <p:cNvSpPr/>
          <p:nvPr/>
        </p:nvSpPr>
        <p:spPr>
          <a:xfrm flipH="1">
            <a:off x="3028950" y="6400799"/>
            <a:ext cx="6115048" cy="456772"/>
          </a:xfrm>
          <a:prstGeom prst="rect">
            <a:avLst/>
          </a:prstGeom>
          <a:gradFill>
            <a:gsLst>
              <a:gs pos="0">
                <a:srgbClr val="000000">
                  <a:alpha val="62352"/>
                </a:srgbClr>
              </a:gs>
              <a:gs pos="100000">
                <a:srgbClr val="366092"/>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28d1078fa7e_0_0"/>
          <p:cNvSpPr txBox="1"/>
          <p:nvPr>
            <p:ph type="title"/>
          </p:nvPr>
        </p:nvSpPr>
        <p:spPr>
          <a:xfrm>
            <a:off x="457200" y="0"/>
            <a:ext cx="8229600" cy="98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360"/>
              </a:spcBef>
              <a:spcAft>
                <a:spcPts val="0"/>
              </a:spcAft>
              <a:buClr>
                <a:schemeClr val="dk1"/>
              </a:buClr>
              <a:buSzPts val="1100"/>
              <a:buFont typeface="Arial"/>
              <a:buNone/>
            </a:pPr>
            <a:r>
              <a:rPr lang="en-US" sz="3200"/>
              <a:t>Meet with Gwyn to plan for the new story </a:t>
            </a:r>
            <a:endParaRPr/>
          </a:p>
        </p:txBody>
      </p:sp>
      <p:sp>
        <p:nvSpPr>
          <p:cNvPr id="398" name="Google Shape;398;g28d1078fa7e_0_0"/>
          <p:cNvSpPr txBox="1"/>
          <p:nvPr>
            <p:ph idx="1" type="body"/>
          </p:nvPr>
        </p:nvSpPr>
        <p:spPr>
          <a:xfrm>
            <a:off x="1908400" y="981600"/>
            <a:ext cx="4811100" cy="53061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360"/>
              </a:spcBef>
              <a:spcAft>
                <a:spcPts val="0"/>
              </a:spcAft>
              <a:buSzPts val="1800"/>
              <a:buNone/>
            </a:pPr>
            <a:r>
              <a:t/>
            </a:r>
            <a:endParaRPr/>
          </a:p>
        </p:txBody>
      </p:sp>
      <p:pic>
        <p:nvPicPr>
          <p:cNvPr descr="photo of Gwyn and Donna in a car smiling" id="399" name="Google Shape;399;g28d1078fa7e_0_0"/>
          <p:cNvPicPr preferRelativeResize="0"/>
          <p:nvPr/>
        </p:nvPicPr>
        <p:blipFill rotWithShape="1">
          <a:blip r:embed="rId3">
            <a:alphaModFix/>
          </a:blip>
          <a:srcRect b="0" l="0" r="0" t="0"/>
          <a:stretch/>
        </p:blipFill>
        <p:spPr>
          <a:xfrm>
            <a:off x="1908450" y="1016214"/>
            <a:ext cx="4811000" cy="52368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g28d1078fa7e_0_32"/>
          <p:cNvSpPr txBox="1"/>
          <p:nvPr>
            <p:ph type="title"/>
          </p:nvPr>
        </p:nvSpPr>
        <p:spPr>
          <a:xfrm>
            <a:off x="457200" y="190625"/>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800"/>
              <a:buNone/>
            </a:pPr>
            <a:r>
              <a:rPr lang="en-US"/>
              <a:t>What Needs to Get Done BEFORE?</a:t>
            </a:r>
            <a:endParaRPr/>
          </a:p>
        </p:txBody>
      </p:sp>
      <p:sp>
        <p:nvSpPr>
          <p:cNvPr id="406" name="Google Shape;406;g28d1078fa7e_0_32"/>
          <p:cNvSpPr txBox="1"/>
          <p:nvPr>
            <p:ph idx="1" type="body"/>
          </p:nvPr>
        </p:nvSpPr>
        <p:spPr>
          <a:xfrm>
            <a:off x="735425" y="1600200"/>
            <a:ext cx="3733800" cy="4114800"/>
          </a:xfrm>
          <a:prstGeom prst="rect">
            <a:avLst/>
          </a:prstGeom>
          <a:noFill/>
          <a:ln>
            <a:noFill/>
          </a:ln>
        </p:spPr>
        <p:txBody>
          <a:bodyPr anchorCtr="0" anchor="t" bIns="45700" lIns="91425" spcFirstLastPara="1" rIns="91425" wrap="square" tIns="45700">
            <a:normAutofit/>
          </a:bodyPr>
          <a:lstStyle/>
          <a:p>
            <a:pPr indent="0" lvl="0" marL="0" rtl="0" algn="ctr">
              <a:lnSpc>
                <a:spcPct val="115000"/>
              </a:lnSpc>
              <a:spcBef>
                <a:spcPts val="560"/>
              </a:spcBef>
              <a:spcAft>
                <a:spcPts val="0"/>
              </a:spcAft>
              <a:buSzPts val="2800"/>
              <a:buNone/>
            </a:pPr>
            <a:r>
              <a:rPr b="1" lang="en-US">
                <a:solidFill>
                  <a:schemeClr val="dk1"/>
                </a:solidFill>
              </a:rPr>
              <a:t>GWYN</a:t>
            </a:r>
            <a:endParaRPr b="1">
              <a:solidFill>
                <a:schemeClr val="dk1"/>
              </a:solidFill>
            </a:endParaRPr>
          </a:p>
          <a:p>
            <a:pPr indent="-406400" lvl="0" marL="457200" rtl="0" algn="l">
              <a:lnSpc>
                <a:spcPct val="115000"/>
              </a:lnSpc>
              <a:spcBef>
                <a:spcPts val="560"/>
              </a:spcBef>
              <a:spcAft>
                <a:spcPts val="0"/>
              </a:spcAft>
              <a:buClr>
                <a:schemeClr val="dk1"/>
              </a:buClr>
              <a:buSzPts val="2800"/>
              <a:buChar char="●"/>
            </a:pPr>
            <a:r>
              <a:rPr lang="en-US">
                <a:solidFill>
                  <a:schemeClr val="dk1"/>
                </a:solidFill>
              </a:rPr>
              <a:t>Send out story</a:t>
            </a:r>
            <a:endParaRPr>
              <a:solidFill>
                <a:schemeClr val="dk1"/>
              </a:solidFill>
            </a:endParaRPr>
          </a:p>
          <a:p>
            <a:pPr indent="-406400" lvl="0" marL="457200" rtl="0" algn="l">
              <a:lnSpc>
                <a:spcPct val="115000"/>
              </a:lnSpc>
              <a:spcBef>
                <a:spcPts val="0"/>
              </a:spcBef>
              <a:spcAft>
                <a:spcPts val="0"/>
              </a:spcAft>
              <a:buClr>
                <a:schemeClr val="dk1"/>
              </a:buClr>
              <a:buSzPts val="2800"/>
              <a:buChar char="●"/>
            </a:pPr>
            <a:r>
              <a:rPr lang="en-US">
                <a:solidFill>
                  <a:schemeClr val="dk1"/>
                </a:solidFill>
              </a:rPr>
              <a:t>prepare craft info</a:t>
            </a:r>
            <a:endParaRPr>
              <a:solidFill>
                <a:schemeClr val="dk1"/>
              </a:solidFill>
            </a:endParaRPr>
          </a:p>
          <a:p>
            <a:pPr indent="-406400" lvl="0" marL="457200" rtl="0" algn="l">
              <a:lnSpc>
                <a:spcPct val="115000"/>
              </a:lnSpc>
              <a:spcBef>
                <a:spcPts val="0"/>
              </a:spcBef>
              <a:spcAft>
                <a:spcPts val="0"/>
              </a:spcAft>
              <a:buClr>
                <a:schemeClr val="dk1"/>
              </a:buClr>
              <a:buSzPts val="2800"/>
              <a:buChar char="●"/>
            </a:pPr>
            <a:r>
              <a:rPr lang="en-US">
                <a:solidFill>
                  <a:schemeClr val="dk1"/>
                </a:solidFill>
              </a:rPr>
              <a:t>prepare character info</a:t>
            </a:r>
            <a:endParaRPr>
              <a:solidFill>
                <a:schemeClr val="dk1"/>
              </a:solidFill>
            </a:endParaRPr>
          </a:p>
          <a:p>
            <a:pPr indent="-406400" lvl="0" marL="457200" rtl="0" algn="l">
              <a:lnSpc>
                <a:spcPct val="115000"/>
              </a:lnSpc>
              <a:spcBef>
                <a:spcPts val="0"/>
              </a:spcBef>
              <a:spcAft>
                <a:spcPts val="0"/>
              </a:spcAft>
              <a:buClr>
                <a:schemeClr val="dk1"/>
              </a:buClr>
              <a:buSzPts val="2800"/>
              <a:buChar char="●"/>
            </a:pPr>
            <a:r>
              <a:rPr lang="en-US">
                <a:solidFill>
                  <a:schemeClr val="dk1"/>
                </a:solidFill>
              </a:rPr>
              <a:t>set up FB page</a:t>
            </a:r>
            <a:endParaRPr>
              <a:solidFill>
                <a:schemeClr val="dk1"/>
              </a:solidFill>
            </a:endParaRPr>
          </a:p>
        </p:txBody>
      </p:sp>
      <p:sp>
        <p:nvSpPr>
          <p:cNvPr id="407" name="Google Shape;407;g28d1078fa7e_0_32"/>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p>
            <a:pPr indent="0" lvl="0" marL="0" rtl="0" algn="ctr">
              <a:lnSpc>
                <a:spcPct val="115000"/>
              </a:lnSpc>
              <a:spcBef>
                <a:spcPts val="560"/>
              </a:spcBef>
              <a:spcAft>
                <a:spcPts val="0"/>
              </a:spcAft>
              <a:buSzPts val="2800"/>
              <a:buNone/>
            </a:pPr>
            <a:r>
              <a:rPr b="1" lang="en-US">
                <a:solidFill>
                  <a:schemeClr val="dk1"/>
                </a:solidFill>
              </a:rPr>
              <a:t>DeafBlind Projects</a:t>
            </a:r>
            <a:endParaRPr b="1">
              <a:solidFill>
                <a:schemeClr val="dk1"/>
              </a:solidFill>
            </a:endParaRPr>
          </a:p>
          <a:p>
            <a:pPr indent="-406400" lvl="0" marL="457200" rtl="0" algn="l">
              <a:lnSpc>
                <a:spcPct val="115000"/>
              </a:lnSpc>
              <a:spcBef>
                <a:spcPts val="560"/>
              </a:spcBef>
              <a:spcAft>
                <a:spcPts val="0"/>
              </a:spcAft>
              <a:buClr>
                <a:schemeClr val="dk1"/>
              </a:buClr>
              <a:buSzPts val="2800"/>
              <a:buChar char="●"/>
            </a:pPr>
            <a:r>
              <a:rPr lang="en-US">
                <a:solidFill>
                  <a:schemeClr val="dk1"/>
                </a:solidFill>
              </a:rPr>
              <a:t>send out registrations</a:t>
            </a:r>
            <a:endParaRPr>
              <a:solidFill>
                <a:schemeClr val="dk1"/>
              </a:solidFill>
            </a:endParaRPr>
          </a:p>
          <a:p>
            <a:pPr indent="-406400" lvl="0" marL="457200" rtl="0" algn="l">
              <a:lnSpc>
                <a:spcPct val="115000"/>
              </a:lnSpc>
              <a:spcBef>
                <a:spcPts val="0"/>
              </a:spcBef>
              <a:spcAft>
                <a:spcPts val="0"/>
              </a:spcAft>
              <a:buClr>
                <a:schemeClr val="dk1"/>
              </a:buClr>
              <a:buSzPts val="2800"/>
              <a:buChar char="●"/>
            </a:pPr>
            <a:r>
              <a:rPr lang="en-US">
                <a:solidFill>
                  <a:schemeClr val="dk1"/>
                </a:solidFill>
              </a:rPr>
              <a:t>prepare any braille</a:t>
            </a:r>
            <a:endParaRPr>
              <a:solidFill>
                <a:schemeClr val="dk1"/>
              </a:solidFill>
            </a:endParaRPr>
          </a:p>
          <a:p>
            <a:pPr indent="-406400" lvl="0" marL="457200" rtl="0" algn="l">
              <a:lnSpc>
                <a:spcPct val="115000"/>
              </a:lnSpc>
              <a:spcBef>
                <a:spcPts val="0"/>
              </a:spcBef>
              <a:spcAft>
                <a:spcPts val="0"/>
              </a:spcAft>
              <a:buClr>
                <a:schemeClr val="dk1"/>
              </a:buClr>
              <a:buSzPts val="2800"/>
              <a:buChar char="●"/>
            </a:pPr>
            <a:r>
              <a:rPr lang="en-US">
                <a:solidFill>
                  <a:schemeClr val="dk1"/>
                </a:solidFill>
              </a:rPr>
              <a:t>create craft boxes</a:t>
            </a:r>
            <a:endParaRPr>
              <a:solidFill>
                <a:schemeClr val="dk1"/>
              </a:solidFill>
            </a:endParaRPr>
          </a:p>
          <a:p>
            <a:pPr indent="-406400" lvl="0" marL="457200" rtl="0" algn="l">
              <a:lnSpc>
                <a:spcPct val="115000"/>
              </a:lnSpc>
              <a:spcBef>
                <a:spcPts val="0"/>
              </a:spcBef>
              <a:spcAft>
                <a:spcPts val="0"/>
              </a:spcAft>
              <a:buClr>
                <a:schemeClr val="dk1"/>
              </a:buClr>
              <a:buSzPts val="2800"/>
              <a:buChar char="●"/>
            </a:pPr>
            <a:r>
              <a:rPr lang="en-US">
                <a:solidFill>
                  <a:schemeClr val="dk1"/>
                </a:solidFill>
              </a:rPr>
              <a:t>Marvin dolls</a:t>
            </a:r>
            <a:endParaRPr>
              <a:solidFill>
                <a:schemeClr val="dk1"/>
              </a:solidFill>
            </a:endParaRPr>
          </a:p>
          <a:p>
            <a:pPr indent="-406400" lvl="0" marL="457200" rtl="0" algn="l">
              <a:lnSpc>
                <a:spcPct val="115000"/>
              </a:lnSpc>
              <a:spcBef>
                <a:spcPts val="0"/>
              </a:spcBef>
              <a:spcAft>
                <a:spcPts val="0"/>
              </a:spcAft>
              <a:buClr>
                <a:schemeClr val="dk1"/>
              </a:buClr>
              <a:buSzPts val="2800"/>
              <a:buChar char="●"/>
            </a:pPr>
            <a:r>
              <a:rPr lang="en-US">
                <a:solidFill>
                  <a:schemeClr val="dk1"/>
                </a:solidFill>
              </a:rPr>
              <a:t>schedule ASL and Spanish interpreters</a:t>
            </a:r>
            <a:endParaRPr>
              <a:solidFill>
                <a:schemeClr val="dk1"/>
              </a:solidFill>
            </a:endParaRPr>
          </a:p>
          <a:p>
            <a:pPr indent="-406400" lvl="0" marL="457200" rtl="0" algn="l">
              <a:lnSpc>
                <a:spcPct val="115000"/>
              </a:lnSpc>
              <a:spcBef>
                <a:spcPts val="0"/>
              </a:spcBef>
              <a:spcAft>
                <a:spcPts val="0"/>
              </a:spcAft>
              <a:buClr>
                <a:schemeClr val="dk1"/>
              </a:buClr>
              <a:buSzPts val="2800"/>
              <a:buChar char="●"/>
            </a:pPr>
            <a:r>
              <a:rPr lang="en-US">
                <a:solidFill>
                  <a:schemeClr val="dk1"/>
                </a:solidFill>
              </a:rPr>
              <a:t>Captioning</a:t>
            </a:r>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descr="Picture of all the characters Gwyn uses for Storytime Show" id="413" name="Google Shape;413;g28d1078fa7e_0_24"/>
          <p:cNvPicPr preferRelativeResize="0"/>
          <p:nvPr/>
        </p:nvPicPr>
        <p:blipFill rotWithShape="1">
          <a:blip r:embed="rId3">
            <a:alphaModFix/>
          </a:blip>
          <a:srcRect b="0" l="0" r="0" t="0"/>
          <a:stretch/>
        </p:blipFill>
        <p:spPr>
          <a:xfrm>
            <a:off x="189800" y="623525"/>
            <a:ext cx="8764400" cy="5610950"/>
          </a:xfrm>
          <a:prstGeom prst="rect">
            <a:avLst/>
          </a:prstGeom>
          <a:noFill/>
          <a:ln cap="flat" cmpd="sng" w="73025">
            <a:solidFill>
              <a:srgbClr val="FF0000"/>
            </a:solidFill>
            <a:prstDash val="solid"/>
            <a:miter lim="8000"/>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graphicFrame>
        <p:nvGraphicFramePr>
          <p:cNvPr id="419" name="Google Shape;419;g28d1078fa7e_0_7"/>
          <p:cNvGraphicFramePr/>
          <p:nvPr/>
        </p:nvGraphicFramePr>
        <p:xfrm>
          <a:off x="0" y="218650"/>
          <a:ext cx="3000000" cy="3000000"/>
        </p:xfrm>
        <a:graphic>
          <a:graphicData uri="http://schemas.openxmlformats.org/drawingml/2006/table">
            <a:tbl>
              <a:tblPr>
                <a:noFill/>
                <a:tableStyleId>{5599FF34-FC28-4F37-BBCF-D83A456F03D7}</a:tableStyleId>
              </a:tblPr>
              <a:tblGrid>
                <a:gridCol w="2430650"/>
                <a:gridCol w="6625150"/>
              </a:tblGrid>
              <a:tr h="428250">
                <a:tc gridSpan="2">
                  <a:txBody>
                    <a:bodyPr/>
                    <a:lstStyle/>
                    <a:p>
                      <a:pPr indent="0" lvl="0" marL="0" marR="0" rtl="0" algn="ctr">
                        <a:lnSpc>
                          <a:spcPct val="100000"/>
                        </a:lnSpc>
                        <a:spcBef>
                          <a:spcPts val="0"/>
                        </a:spcBef>
                        <a:spcAft>
                          <a:spcPts val="0"/>
                        </a:spcAft>
                        <a:buClr>
                          <a:schemeClr val="dk1"/>
                        </a:buClr>
                        <a:buSzPts val="1100"/>
                        <a:buFont typeface="Arial"/>
                        <a:buNone/>
                      </a:pPr>
                      <a:r>
                        <a:rPr b="1" lang="en-US" sz="1600" u="none" cap="none" strike="noStrike">
                          <a:solidFill>
                            <a:schemeClr val="dk1"/>
                          </a:solidFill>
                        </a:rPr>
                        <a:t>What do I need to know?</a:t>
                      </a:r>
                      <a:endParaRPr sz="1800" u="none" cap="none" strike="noStrike"/>
                    </a:p>
                  </a:txBody>
                  <a:tcPr marT="91425" marB="91425" marR="91425" marL="91425"/>
                </a:tc>
                <a:tc hMerge="1"/>
              </a:tr>
              <a:tr h="633050">
                <a:tc>
                  <a:txBody>
                    <a:bodyPr/>
                    <a:lstStyle/>
                    <a:p>
                      <a:pPr indent="0" lvl="0" marL="0" marR="0" rtl="0" algn="l">
                        <a:lnSpc>
                          <a:spcPct val="100000"/>
                        </a:lnSpc>
                        <a:spcBef>
                          <a:spcPts val="0"/>
                        </a:spcBef>
                        <a:spcAft>
                          <a:spcPts val="0"/>
                        </a:spcAft>
                        <a:buClr>
                          <a:schemeClr val="dk1"/>
                        </a:buClr>
                        <a:buSzPts val="1100"/>
                        <a:buFont typeface="Arial"/>
                        <a:buNone/>
                      </a:pPr>
                      <a:r>
                        <a:rPr b="1" lang="en-US" sz="1500" u="none" cap="none" strike="noStrike">
                          <a:solidFill>
                            <a:schemeClr val="dk1"/>
                          </a:solidFill>
                        </a:rPr>
                        <a:t>When?</a:t>
                      </a:r>
                      <a:endParaRPr b="1" sz="17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b="1" lang="en-US" sz="1300" u="none" cap="none" strike="noStrike">
                          <a:solidFill>
                            <a:schemeClr val="dk1"/>
                          </a:solidFill>
                        </a:rPr>
                        <a:t>Thursdays, February 4</a:t>
                      </a:r>
                      <a:r>
                        <a:rPr b="1" baseline="30000" lang="en-US" sz="1300" u="none" cap="none" strike="noStrike">
                          <a:solidFill>
                            <a:schemeClr val="dk1"/>
                          </a:solidFill>
                        </a:rPr>
                        <a:t>th</a:t>
                      </a:r>
                      <a:r>
                        <a:rPr b="1" lang="en-US" sz="1300" u="none" cap="none" strike="noStrike">
                          <a:solidFill>
                            <a:schemeClr val="dk1"/>
                          </a:solidFill>
                        </a:rPr>
                        <a:t>, 11</a:t>
                      </a:r>
                      <a:r>
                        <a:rPr b="1" baseline="30000" lang="en-US" sz="1300" u="none" cap="none" strike="noStrike">
                          <a:solidFill>
                            <a:schemeClr val="dk1"/>
                          </a:solidFill>
                        </a:rPr>
                        <a:t>th</a:t>
                      </a:r>
                      <a:r>
                        <a:rPr b="1" lang="en-US" sz="1300" u="none" cap="none" strike="noStrike">
                          <a:solidFill>
                            <a:schemeClr val="dk1"/>
                          </a:solidFill>
                        </a:rPr>
                        <a:t>, 18</a:t>
                      </a:r>
                      <a:r>
                        <a:rPr b="1" baseline="30000" lang="en-US" sz="1300" u="none" cap="none" strike="noStrike">
                          <a:solidFill>
                            <a:schemeClr val="dk1"/>
                          </a:solidFill>
                        </a:rPr>
                        <a:t>th</a:t>
                      </a:r>
                      <a:r>
                        <a:rPr b="1" lang="en-US" sz="1300" u="none" cap="none" strike="noStrike">
                          <a:solidFill>
                            <a:schemeClr val="dk1"/>
                          </a:solidFill>
                        </a:rPr>
                        <a:t>, 25, 2021</a:t>
                      </a:r>
                      <a:r>
                        <a:rPr lang="en-US" sz="1300" u="none" cap="none" strike="noStrike">
                          <a:solidFill>
                            <a:schemeClr val="dk1"/>
                          </a:solidFill>
                        </a:rPr>
                        <a:t>   </a:t>
                      </a:r>
                      <a:r>
                        <a:rPr b="1" lang="en-US" sz="1300" u="none" cap="none" strike="noStrike">
                          <a:solidFill>
                            <a:schemeClr val="dk1"/>
                          </a:solidFill>
                        </a:rPr>
                        <a:t>4pm Eastern Time. 3pm Central Time</a:t>
                      </a:r>
                      <a:endParaRPr sz="1500" u="none" cap="none" strike="noStrike"/>
                    </a:p>
                  </a:txBody>
                  <a:tcPr marT="91425" marB="91425" marR="91425" marL="91425"/>
                </a:tc>
              </a:tr>
              <a:tr h="457200">
                <a:tc>
                  <a:txBody>
                    <a:bodyPr/>
                    <a:lstStyle/>
                    <a:p>
                      <a:pPr indent="0" lvl="0" marL="0" marR="0" rtl="0" algn="l">
                        <a:lnSpc>
                          <a:spcPct val="100000"/>
                        </a:lnSpc>
                        <a:spcBef>
                          <a:spcPts val="0"/>
                        </a:spcBef>
                        <a:spcAft>
                          <a:spcPts val="0"/>
                        </a:spcAft>
                        <a:buClr>
                          <a:srgbClr val="000000"/>
                        </a:buClr>
                        <a:buSzPts val="1700"/>
                        <a:buFont typeface="Arial"/>
                        <a:buNone/>
                      </a:pPr>
                      <a:r>
                        <a:rPr b="1" lang="en-US" sz="1700" u="none" cap="none" strike="noStrike">
                          <a:solidFill>
                            <a:schemeClr val="dk1"/>
                          </a:solidFill>
                        </a:rPr>
                        <a:t>Where?</a:t>
                      </a:r>
                      <a:endParaRPr b="1" sz="17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en-US" sz="1300" u="none" cap="none" strike="noStrike">
                          <a:solidFill>
                            <a:schemeClr val="dk1"/>
                          </a:solidFill>
                        </a:rPr>
                        <a:t>On ZOOM</a:t>
                      </a:r>
                      <a:endParaRPr sz="1500" u="none" cap="none" strike="noStrike"/>
                    </a:p>
                  </a:txBody>
                  <a:tcPr marT="91425" marB="91425" marR="91425" marL="91425"/>
                </a:tc>
              </a:tr>
              <a:tr h="879250">
                <a:tc>
                  <a:txBody>
                    <a:bodyPr/>
                    <a:lstStyle/>
                    <a:p>
                      <a:pPr indent="0" lvl="0" marL="0" marR="0" rtl="0" algn="l">
                        <a:lnSpc>
                          <a:spcPct val="100000"/>
                        </a:lnSpc>
                        <a:spcBef>
                          <a:spcPts val="0"/>
                        </a:spcBef>
                        <a:spcAft>
                          <a:spcPts val="0"/>
                        </a:spcAft>
                        <a:buClr>
                          <a:srgbClr val="000000"/>
                        </a:buClr>
                        <a:buSzPts val="1700"/>
                        <a:buFont typeface="Arial"/>
                        <a:buNone/>
                      </a:pPr>
                      <a:r>
                        <a:rPr b="1" lang="en-US" sz="1700" u="none" cap="none" strike="noStrike">
                          <a:solidFill>
                            <a:schemeClr val="dk1"/>
                          </a:solidFill>
                        </a:rPr>
                        <a:t>Who can join?</a:t>
                      </a:r>
                      <a:endParaRPr b="1" sz="17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en-US" sz="1300" u="none" cap="none" strike="noStrike">
                          <a:solidFill>
                            <a:schemeClr val="dk1"/>
                          </a:solidFill>
                        </a:rPr>
                        <a:t>Any family who has a child on their state’s DeafBlind Project   Any age!</a:t>
                      </a:r>
                      <a:endParaRPr sz="1300" u="none" cap="none" strike="noStrike">
                        <a:solidFill>
                          <a:schemeClr val="dk1"/>
                        </a:solidFill>
                      </a:endParaRPr>
                    </a:p>
                    <a:p>
                      <a:pPr indent="0" lvl="0" marL="0" marR="0" rtl="0" algn="l">
                        <a:lnSpc>
                          <a:spcPct val="100000"/>
                        </a:lnSpc>
                        <a:spcBef>
                          <a:spcPts val="0"/>
                        </a:spcBef>
                        <a:spcAft>
                          <a:spcPts val="0"/>
                        </a:spcAft>
                        <a:buClr>
                          <a:srgbClr val="000000"/>
                        </a:buClr>
                        <a:buSzPts val="1500"/>
                        <a:buFont typeface="Arial"/>
                        <a:buNone/>
                      </a:pPr>
                      <a:r>
                        <a:t/>
                      </a:r>
                      <a:endParaRPr sz="1500" u="none" cap="none" strike="noStrike"/>
                    </a:p>
                  </a:txBody>
                  <a:tcPr marT="91425" marB="91425" marR="91425" marL="91425">
                    <a:lnB cap="flat" cmpd="sng" w="9525">
                      <a:solidFill>
                        <a:srgbClr val="000000"/>
                      </a:solidFill>
                      <a:prstDash val="solid"/>
                      <a:round/>
                      <a:headEnd len="sm" w="sm" type="none"/>
                      <a:tailEnd len="sm" w="sm" type="none"/>
                    </a:lnB>
                  </a:tcPr>
                </a:tc>
              </a:tr>
              <a:tr h="1027875">
                <a:tc>
                  <a:txBody>
                    <a:bodyPr/>
                    <a:lstStyle/>
                    <a:p>
                      <a:pPr indent="0" lvl="0" marL="0" marR="0" rtl="0" algn="l">
                        <a:lnSpc>
                          <a:spcPct val="100000"/>
                        </a:lnSpc>
                        <a:spcBef>
                          <a:spcPts val="0"/>
                        </a:spcBef>
                        <a:spcAft>
                          <a:spcPts val="0"/>
                        </a:spcAft>
                        <a:buClr>
                          <a:srgbClr val="000000"/>
                        </a:buClr>
                        <a:buSzPts val="1700"/>
                        <a:buFont typeface="Arial"/>
                        <a:buNone/>
                      </a:pPr>
                      <a:r>
                        <a:rPr b="1" lang="en-US" sz="1700" u="none" cap="none" strike="noStrike">
                          <a:solidFill>
                            <a:schemeClr val="dk1"/>
                          </a:solidFill>
                        </a:rPr>
                        <a:t>Who will lead Story Time?</a:t>
                      </a:r>
                      <a:endParaRPr b="1" sz="1700" u="none" cap="none" strike="noStrike">
                        <a:solidFill>
                          <a:schemeClr val="dk1"/>
                        </a:solidFill>
                      </a:endParaRPr>
                    </a:p>
                  </a:txBody>
                  <a:tcPr marT="91425" marB="91425" marR="91425" marL="91425">
                    <a:lnR cap="flat" cmpd="sng" w="9525">
                      <a:solidFill>
                        <a:srgbClr val="000000"/>
                      </a:solidFill>
                      <a:prstDash val="solid"/>
                      <a:round/>
                      <a:headEnd len="sm" w="sm" type="none"/>
                      <a:tailEnd len="sm" w="sm" type="none"/>
                    </a:lnR>
                  </a:tcPr>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chemeClr val="dk1"/>
                          </a:solidFill>
                        </a:rPr>
                        <a:t>Gwyn McCormack from the United Kingdom is a teacher of vision impairments and the Sparkly Box of Stories Story Teller. There are lots of  free resources on Gwyn’s site: </a:t>
                      </a:r>
                      <a:r>
                        <a:rPr lang="en-US" sz="1300" u="sng" cap="none" strike="noStrike">
                          <a:solidFill>
                            <a:srgbClr val="0563C1"/>
                          </a:solidFill>
                          <a:hlinkClick r:id="rId3">
                            <a:extLst>
                              <a:ext uri="{A12FA001-AC4F-418D-AE19-62706E023703}">
                                <ahyp:hlinkClr val="tx"/>
                              </a:ext>
                            </a:extLst>
                          </a:hlinkClick>
                        </a:rPr>
                        <a:t>https://www.positiveeye.co.uk/</a:t>
                      </a:r>
                      <a:endParaRPr sz="12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22250">
                <a:tc>
                  <a:txBody>
                    <a:bodyPr/>
                    <a:lstStyle/>
                    <a:p>
                      <a:pPr indent="0" lvl="0" marL="0" marR="0" rtl="0" algn="l">
                        <a:lnSpc>
                          <a:spcPct val="100000"/>
                        </a:lnSpc>
                        <a:spcBef>
                          <a:spcPts val="0"/>
                        </a:spcBef>
                        <a:spcAft>
                          <a:spcPts val="0"/>
                        </a:spcAft>
                        <a:buClr>
                          <a:srgbClr val="000000"/>
                        </a:buClr>
                        <a:buSzPts val="1700"/>
                        <a:buFont typeface="Arial"/>
                        <a:buNone/>
                      </a:pPr>
                      <a:r>
                        <a:rPr b="1" lang="en-US" sz="1700" u="none" cap="none" strike="noStrike">
                          <a:solidFill>
                            <a:schemeClr val="dk1"/>
                          </a:solidFill>
                        </a:rPr>
                        <a:t>What Story?</a:t>
                      </a:r>
                      <a:endParaRPr b="1" sz="17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en-US" sz="1300" u="none" cap="none" strike="noStrike">
                          <a:solidFill>
                            <a:schemeClr val="dk1"/>
                          </a:solidFill>
                        </a:rPr>
                        <a:t>Story Time will follow the book, ‘Marvin and the Rainbow Children’s Zoo Adventure’ by Gwyn McCormack</a:t>
                      </a:r>
                      <a:endParaRPr sz="1500" u="none" cap="none" strike="noStrike"/>
                    </a:p>
                  </a:txBody>
                  <a:tcPr marT="91425" marB="91425" marR="91425" marL="91425">
                    <a:lnT cap="flat" cmpd="sng" w="12700">
                      <a:solidFill>
                        <a:srgbClr val="000000"/>
                      </a:solidFill>
                      <a:prstDash val="solid"/>
                      <a:round/>
                      <a:headEnd len="sm" w="sm" type="none"/>
                      <a:tailEnd len="sm" w="sm" type="none"/>
                    </a:lnT>
                  </a:tcPr>
                </a:tc>
              </a:tr>
              <a:tr h="457200">
                <a:tc>
                  <a:txBody>
                    <a:bodyPr/>
                    <a:lstStyle/>
                    <a:p>
                      <a:pPr indent="0" lvl="0" marL="0" marR="0" rtl="0" algn="l">
                        <a:lnSpc>
                          <a:spcPct val="100000"/>
                        </a:lnSpc>
                        <a:spcBef>
                          <a:spcPts val="0"/>
                        </a:spcBef>
                        <a:spcAft>
                          <a:spcPts val="0"/>
                        </a:spcAft>
                        <a:buClr>
                          <a:srgbClr val="000000"/>
                        </a:buClr>
                        <a:buSzPts val="1700"/>
                        <a:buFont typeface="Arial"/>
                        <a:buNone/>
                      </a:pPr>
                      <a:r>
                        <a:rPr b="1" lang="en-US" sz="1700" u="none" cap="none" strike="noStrike">
                          <a:solidFill>
                            <a:schemeClr val="dk1"/>
                          </a:solidFill>
                        </a:rPr>
                        <a:t>COST?</a:t>
                      </a:r>
                      <a:endParaRPr b="1" sz="17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500"/>
                        <a:buFont typeface="Arial"/>
                        <a:buNone/>
                      </a:pPr>
                      <a:r>
                        <a:rPr b="1" lang="en-US" sz="1500" u="none" cap="none" strike="noStrike">
                          <a:solidFill>
                            <a:schemeClr val="dk1"/>
                          </a:solidFill>
                        </a:rPr>
                        <a:t>FREE</a:t>
                      </a:r>
                      <a:endParaRPr b="1" sz="1500" u="none" cap="none" strike="noStrike">
                        <a:solidFill>
                          <a:schemeClr val="dk1"/>
                        </a:solidFill>
                      </a:endParaRPr>
                    </a:p>
                  </a:txBody>
                  <a:tcPr marT="91425" marB="91425" marR="91425" marL="91425"/>
                </a:tc>
              </a:tr>
              <a:tr h="633050">
                <a:tc>
                  <a:txBody>
                    <a:bodyPr/>
                    <a:lstStyle/>
                    <a:p>
                      <a:pPr indent="0" lvl="0" marL="0" marR="0" rtl="0" algn="l">
                        <a:lnSpc>
                          <a:spcPct val="100000"/>
                        </a:lnSpc>
                        <a:spcBef>
                          <a:spcPts val="0"/>
                        </a:spcBef>
                        <a:spcAft>
                          <a:spcPts val="0"/>
                        </a:spcAft>
                        <a:buClr>
                          <a:srgbClr val="000000"/>
                        </a:buClr>
                        <a:buSzPts val="1700"/>
                        <a:buFont typeface="Arial"/>
                        <a:buNone/>
                      </a:pPr>
                      <a:r>
                        <a:rPr b="1" lang="en-US" sz="1700" u="none" cap="none" strike="noStrike">
                          <a:solidFill>
                            <a:schemeClr val="dk1"/>
                          </a:solidFill>
                        </a:rPr>
                        <a:t>How do I join?</a:t>
                      </a:r>
                      <a:endParaRPr b="1" sz="17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b="1" lang="en-US" sz="1300" u="none" cap="none" strike="noStrike">
                          <a:solidFill>
                            <a:schemeClr val="dk1"/>
                          </a:solidFill>
                        </a:rPr>
                        <a:t>Register at this link for all 4 sessions: </a:t>
                      </a:r>
                      <a:endParaRPr sz="1300" u="none" cap="none" strike="noStrike">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US" sz="1300" u="sng" cap="none" strike="noStrike">
                          <a:solidFill>
                            <a:srgbClr val="1155CC"/>
                          </a:solidFill>
                          <a:highlight>
                            <a:srgbClr val="FFFF00"/>
                          </a:highlight>
                          <a:hlinkClick r:id="rId4">
                            <a:extLst>
                              <a:ext uri="{A12FA001-AC4F-418D-AE19-62706E023703}">
                                <ahyp:hlinkClr val="tx"/>
                              </a:ext>
                            </a:extLst>
                          </a:hlinkClick>
                        </a:rPr>
                        <a:t>REGISTER HERE</a:t>
                      </a:r>
                      <a:endParaRPr sz="1500" u="none" cap="none" strike="noStrike"/>
                    </a:p>
                  </a:txBody>
                  <a:tcPr marT="91425" marB="91425" marR="91425" marL="91425"/>
                </a:tc>
              </a:tr>
              <a:tr h="844075">
                <a:tc>
                  <a:txBody>
                    <a:bodyPr/>
                    <a:lstStyle/>
                    <a:p>
                      <a:pPr indent="0" lvl="0" marL="0" marR="0" rtl="0" algn="l">
                        <a:lnSpc>
                          <a:spcPct val="100000"/>
                        </a:lnSpc>
                        <a:spcBef>
                          <a:spcPts val="0"/>
                        </a:spcBef>
                        <a:spcAft>
                          <a:spcPts val="0"/>
                        </a:spcAft>
                        <a:buClr>
                          <a:srgbClr val="000000"/>
                        </a:buClr>
                        <a:buSzPts val="1700"/>
                        <a:buFont typeface="Arial"/>
                        <a:buNone/>
                      </a:pPr>
                      <a:r>
                        <a:rPr b="1" lang="en-US" sz="1700" u="none" cap="none" strike="noStrike">
                          <a:solidFill>
                            <a:schemeClr val="dk1"/>
                          </a:solidFill>
                        </a:rPr>
                        <a:t>What to Expect?</a:t>
                      </a:r>
                      <a:endParaRPr b="1" sz="17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en-US" sz="1300" u="none" cap="none" strike="noStrike">
                          <a:solidFill>
                            <a:schemeClr val="dk1"/>
                          </a:solidFill>
                        </a:rPr>
                        <a:t>You and your child will receive a Sparkly Box full of materials for participating in Story Time and creating arts and crafts to follow the story.</a:t>
                      </a:r>
                      <a:endParaRPr sz="1500" u="none" cap="none" strike="noStrike"/>
                    </a:p>
                  </a:txBody>
                  <a:tcPr marT="91425" marB="91425" marR="91425" marL="91425"/>
                </a:tc>
              </a:tr>
              <a:tr h="457200">
                <a:tc>
                  <a:txBody>
                    <a:bodyPr/>
                    <a:lstStyle/>
                    <a:p>
                      <a:pPr indent="0" lvl="0" marL="0" marR="0" rtl="0" algn="l">
                        <a:lnSpc>
                          <a:spcPct val="100000"/>
                        </a:lnSpc>
                        <a:spcBef>
                          <a:spcPts val="0"/>
                        </a:spcBef>
                        <a:spcAft>
                          <a:spcPts val="0"/>
                        </a:spcAft>
                        <a:buClr>
                          <a:srgbClr val="000000"/>
                        </a:buClr>
                        <a:buSzPts val="1700"/>
                        <a:buFont typeface="Arial"/>
                        <a:buNone/>
                      </a:pPr>
                      <a:r>
                        <a:rPr b="1" lang="en-US" sz="1700" u="none" cap="none" strike="noStrike">
                          <a:solidFill>
                            <a:schemeClr val="dk1"/>
                          </a:solidFill>
                        </a:rPr>
                        <a:t>Questions?</a:t>
                      </a:r>
                      <a:endParaRPr b="1" sz="17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en-US" sz="1300" u="none" cap="none" strike="noStrike">
                          <a:solidFill>
                            <a:schemeClr val="dk1"/>
                          </a:solidFill>
                        </a:rPr>
                        <a:t>Contact your DeafBlind Project:</a:t>
                      </a:r>
                      <a:endParaRPr sz="1500" u="none" cap="none" strike="noStrike"/>
                    </a:p>
                  </a:txBody>
                  <a:tcPr marT="91425" marB="91425" marR="91425" marL="91425"/>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292009b187e_0_6"/>
          <p:cNvSpPr txBox="1"/>
          <p:nvPr>
            <p:ph type="title"/>
          </p:nvPr>
        </p:nvSpPr>
        <p:spPr>
          <a:xfrm>
            <a:off x="457200" y="106680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800"/>
              <a:buNone/>
            </a:pPr>
            <a:r>
              <a:t/>
            </a:r>
            <a:endParaRPr/>
          </a:p>
        </p:txBody>
      </p:sp>
      <p:sp>
        <p:nvSpPr>
          <p:cNvPr id="426" name="Google Shape;426;g292009b187e_0_6"/>
          <p:cNvSpPr txBox="1"/>
          <p:nvPr>
            <p:ph idx="1" type="body"/>
          </p:nvPr>
        </p:nvSpPr>
        <p:spPr>
          <a:xfrm>
            <a:off x="457200" y="2362200"/>
            <a:ext cx="8229600" cy="35355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360"/>
              </a:spcBef>
              <a:spcAft>
                <a:spcPts val="0"/>
              </a:spcAft>
              <a:buSzPts val="1800"/>
              <a:buNone/>
            </a:pPr>
            <a:r>
              <a:t/>
            </a:r>
            <a:endParaRPr/>
          </a:p>
        </p:txBody>
      </p:sp>
      <p:pic>
        <p:nvPicPr>
          <p:cNvPr id="427" name="Google Shape;427;g292009b187e_0_6" title="Story Time Show Clip.mov">
            <a:hlinkClick r:id="rId3"/>
          </p:cNvPr>
          <p:cNvPicPr preferRelativeResize="0"/>
          <p:nvPr/>
        </p:nvPicPr>
        <p:blipFill rotWithShape="1">
          <a:blip r:embed="rId4">
            <a:alphaModFix/>
          </a:blip>
          <a:srcRect b="0" l="0" r="0" t="0"/>
          <a:stretch/>
        </p:blipFill>
        <p:spPr>
          <a:xfrm>
            <a:off x="0" y="85725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1000"/>
                                        <p:tgtEl>
                                          <p:spTgt spid="4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28d1078fa7e_0_47"/>
          <p:cNvSpPr txBox="1"/>
          <p:nvPr>
            <p:ph type="title"/>
          </p:nvPr>
        </p:nvSpPr>
        <p:spPr>
          <a:xfrm>
            <a:off x="457200" y="226600"/>
            <a:ext cx="8229600" cy="1426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800"/>
              <a:buNone/>
            </a:pPr>
            <a:r>
              <a:rPr lang="en-US" sz="4500">
                <a:latin typeface="Arial"/>
                <a:ea typeface="Arial"/>
                <a:cs typeface="Arial"/>
                <a:sym typeface="Arial"/>
              </a:rPr>
              <a:t>What to do for follow-up?</a:t>
            </a:r>
            <a:endParaRPr sz="4500">
              <a:latin typeface="Arial"/>
              <a:ea typeface="Arial"/>
              <a:cs typeface="Arial"/>
              <a:sym typeface="Arial"/>
            </a:endParaRPr>
          </a:p>
        </p:txBody>
      </p:sp>
      <p:sp>
        <p:nvSpPr>
          <p:cNvPr id="434" name="Google Shape;434;g28d1078fa7e_0_47"/>
          <p:cNvSpPr txBox="1"/>
          <p:nvPr>
            <p:ph idx="1" type="body"/>
          </p:nvPr>
        </p:nvSpPr>
        <p:spPr>
          <a:xfrm>
            <a:off x="609600" y="2071950"/>
            <a:ext cx="3733800" cy="42156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115000"/>
              </a:lnSpc>
              <a:spcBef>
                <a:spcPts val="560"/>
              </a:spcBef>
              <a:spcAft>
                <a:spcPts val="0"/>
              </a:spcAft>
              <a:buSzPts val="2800"/>
              <a:buNone/>
            </a:pPr>
            <a:r>
              <a:rPr lang="en-US" sz="3000">
                <a:solidFill>
                  <a:schemeClr val="dk1"/>
                </a:solidFill>
                <a:latin typeface="Arial"/>
                <a:ea typeface="Arial"/>
                <a:cs typeface="Arial"/>
                <a:sym typeface="Arial"/>
              </a:rPr>
              <a:t>GWYN</a:t>
            </a:r>
            <a:endParaRPr sz="3000">
              <a:solidFill>
                <a:schemeClr val="dk1"/>
              </a:solidFill>
              <a:latin typeface="Arial"/>
              <a:ea typeface="Arial"/>
              <a:cs typeface="Arial"/>
              <a:sym typeface="Arial"/>
            </a:endParaRPr>
          </a:p>
          <a:p>
            <a:pPr indent="0" lvl="0" marL="0" rtl="0" algn="ctr">
              <a:lnSpc>
                <a:spcPct val="115000"/>
              </a:lnSpc>
              <a:spcBef>
                <a:spcPts val="560"/>
              </a:spcBef>
              <a:spcAft>
                <a:spcPts val="0"/>
              </a:spcAft>
              <a:buSzPts val="2800"/>
              <a:buNone/>
            </a:pPr>
            <a:r>
              <a:t/>
            </a:r>
            <a:endParaRPr sz="3000">
              <a:solidFill>
                <a:schemeClr val="dk1"/>
              </a:solidFill>
            </a:endParaRPr>
          </a:p>
          <a:p>
            <a:pPr indent="-330200" lvl="0" marL="457200" rtl="0" algn="l">
              <a:lnSpc>
                <a:spcPct val="115000"/>
              </a:lnSpc>
              <a:spcBef>
                <a:spcPts val="560"/>
              </a:spcBef>
              <a:spcAft>
                <a:spcPts val="0"/>
              </a:spcAft>
              <a:buClr>
                <a:schemeClr val="dk1"/>
              </a:buClr>
              <a:buSzPts val="1600"/>
              <a:buChar char="●"/>
            </a:pPr>
            <a:r>
              <a:rPr lang="en-US" sz="3000">
                <a:solidFill>
                  <a:schemeClr val="dk1"/>
                </a:solidFill>
                <a:latin typeface="Arial"/>
                <a:ea typeface="Arial"/>
                <a:cs typeface="Arial"/>
                <a:sym typeface="Arial"/>
              </a:rPr>
              <a:t>Debrief after show</a:t>
            </a:r>
            <a:endParaRPr sz="3000">
              <a:solidFill>
                <a:schemeClr val="dk1"/>
              </a:solidFill>
              <a:latin typeface="Arial"/>
              <a:ea typeface="Arial"/>
              <a:cs typeface="Arial"/>
              <a:sym typeface="Arial"/>
            </a:endParaRPr>
          </a:p>
          <a:p>
            <a:pPr indent="-330200" lvl="0" marL="457200" rtl="0" algn="l">
              <a:lnSpc>
                <a:spcPct val="115000"/>
              </a:lnSpc>
              <a:spcBef>
                <a:spcPts val="0"/>
              </a:spcBef>
              <a:spcAft>
                <a:spcPts val="0"/>
              </a:spcAft>
              <a:buClr>
                <a:schemeClr val="dk1"/>
              </a:buClr>
              <a:buSzPts val="1600"/>
              <a:buChar char="●"/>
            </a:pPr>
            <a:r>
              <a:rPr lang="en-US" sz="3000">
                <a:solidFill>
                  <a:schemeClr val="dk1"/>
                </a:solidFill>
                <a:latin typeface="Arial"/>
                <a:ea typeface="Arial"/>
                <a:cs typeface="Arial"/>
                <a:sym typeface="Arial"/>
              </a:rPr>
              <a:t>FB follow-up</a:t>
            </a:r>
            <a:endParaRPr sz="3000">
              <a:solidFill>
                <a:schemeClr val="dk1"/>
              </a:solidFill>
              <a:latin typeface="Arial"/>
              <a:ea typeface="Arial"/>
              <a:cs typeface="Arial"/>
              <a:sym typeface="Arial"/>
            </a:endParaRPr>
          </a:p>
          <a:p>
            <a:pPr indent="-330200" lvl="0" marL="457200" rtl="0" algn="l">
              <a:lnSpc>
                <a:spcPct val="115000"/>
              </a:lnSpc>
              <a:spcBef>
                <a:spcPts val="0"/>
              </a:spcBef>
              <a:spcAft>
                <a:spcPts val="0"/>
              </a:spcAft>
              <a:buClr>
                <a:schemeClr val="dk1"/>
              </a:buClr>
              <a:buSzPts val="1600"/>
              <a:buChar char="●"/>
            </a:pPr>
            <a:r>
              <a:rPr lang="en-US" sz="3000">
                <a:solidFill>
                  <a:schemeClr val="dk1"/>
                </a:solidFill>
                <a:latin typeface="Arial"/>
                <a:ea typeface="Arial"/>
                <a:cs typeface="Arial"/>
                <a:sym typeface="Arial"/>
              </a:rPr>
              <a:t>connect with parents</a:t>
            </a:r>
            <a:endParaRPr sz="3000">
              <a:solidFill>
                <a:schemeClr val="dk1"/>
              </a:solidFill>
              <a:latin typeface="Arial"/>
              <a:ea typeface="Arial"/>
              <a:cs typeface="Arial"/>
              <a:sym typeface="Arial"/>
            </a:endParaRPr>
          </a:p>
          <a:p>
            <a:pPr indent="-330200" lvl="0" marL="457200" rtl="0" algn="l">
              <a:lnSpc>
                <a:spcPct val="115000"/>
              </a:lnSpc>
              <a:spcBef>
                <a:spcPts val="0"/>
              </a:spcBef>
              <a:spcAft>
                <a:spcPts val="0"/>
              </a:spcAft>
              <a:buClr>
                <a:schemeClr val="dk1"/>
              </a:buClr>
              <a:buSzPts val="1600"/>
              <a:buChar char="●"/>
            </a:pPr>
            <a:r>
              <a:rPr lang="en-US" sz="3000">
                <a:solidFill>
                  <a:schemeClr val="dk1"/>
                </a:solidFill>
                <a:latin typeface="Arial"/>
                <a:ea typeface="Arial"/>
                <a:cs typeface="Arial"/>
                <a:sym typeface="Arial"/>
              </a:rPr>
              <a:t>prepare for next show</a:t>
            </a:r>
            <a:endParaRPr sz="3000">
              <a:solidFill>
                <a:schemeClr val="dk1"/>
              </a:solidFill>
              <a:latin typeface="Arial"/>
              <a:ea typeface="Arial"/>
              <a:cs typeface="Arial"/>
              <a:sym typeface="Arial"/>
            </a:endParaRPr>
          </a:p>
        </p:txBody>
      </p:sp>
      <p:sp>
        <p:nvSpPr>
          <p:cNvPr id="435" name="Google Shape;435;g28d1078fa7e_0_47"/>
          <p:cNvSpPr txBox="1"/>
          <p:nvPr>
            <p:ph idx="2" type="body"/>
          </p:nvPr>
        </p:nvSpPr>
        <p:spPr>
          <a:xfrm>
            <a:off x="4800600" y="2071950"/>
            <a:ext cx="3733800" cy="4215600"/>
          </a:xfrm>
          <a:prstGeom prst="rect">
            <a:avLst/>
          </a:prstGeom>
          <a:noFill/>
          <a:ln>
            <a:noFill/>
          </a:ln>
        </p:spPr>
        <p:txBody>
          <a:bodyPr anchorCtr="0" anchor="t" bIns="45700" lIns="91425" spcFirstLastPara="1" rIns="91425" wrap="square" tIns="45700">
            <a:normAutofit/>
          </a:bodyPr>
          <a:lstStyle/>
          <a:p>
            <a:pPr indent="0" lvl="0" marL="0" rtl="0" algn="ctr">
              <a:lnSpc>
                <a:spcPct val="115000"/>
              </a:lnSpc>
              <a:spcBef>
                <a:spcPts val="560"/>
              </a:spcBef>
              <a:spcAft>
                <a:spcPts val="0"/>
              </a:spcAft>
              <a:buSzPts val="2800"/>
              <a:buNone/>
            </a:pPr>
            <a:r>
              <a:rPr lang="en-US" sz="3000">
                <a:solidFill>
                  <a:schemeClr val="dk1"/>
                </a:solidFill>
                <a:latin typeface="Arial"/>
                <a:ea typeface="Arial"/>
                <a:cs typeface="Arial"/>
                <a:sym typeface="Arial"/>
              </a:rPr>
              <a:t>D</a:t>
            </a:r>
            <a:r>
              <a:rPr lang="en-US" sz="3000">
                <a:solidFill>
                  <a:schemeClr val="dk1"/>
                </a:solidFill>
              </a:rPr>
              <a:t>B </a:t>
            </a:r>
            <a:r>
              <a:rPr lang="en-US" sz="3000">
                <a:solidFill>
                  <a:schemeClr val="dk1"/>
                </a:solidFill>
                <a:latin typeface="Arial"/>
                <a:ea typeface="Arial"/>
                <a:cs typeface="Arial"/>
                <a:sym typeface="Arial"/>
              </a:rPr>
              <a:t>PROJECT</a:t>
            </a:r>
            <a:endParaRPr sz="3000">
              <a:solidFill>
                <a:schemeClr val="dk1"/>
              </a:solidFill>
              <a:latin typeface="Arial"/>
              <a:ea typeface="Arial"/>
              <a:cs typeface="Arial"/>
              <a:sym typeface="Arial"/>
            </a:endParaRPr>
          </a:p>
          <a:p>
            <a:pPr indent="0" lvl="0" marL="0" rtl="0" algn="ctr">
              <a:lnSpc>
                <a:spcPct val="115000"/>
              </a:lnSpc>
              <a:spcBef>
                <a:spcPts val="560"/>
              </a:spcBef>
              <a:spcAft>
                <a:spcPts val="0"/>
              </a:spcAft>
              <a:buSzPts val="2800"/>
              <a:buNone/>
            </a:pPr>
            <a:r>
              <a:t/>
            </a:r>
            <a:endParaRPr sz="3000">
              <a:solidFill>
                <a:schemeClr val="dk1"/>
              </a:solidFill>
            </a:endParaRPr>
          </a:p>
          <a:p>
            <a:pPr indent="-330200" lvl="0" marL="457200" rtl="0" algn="l">
              <a:lnSpc>
                <a:spcPct val="115000"/>
              </a:lnSpc>
              <a:spcBef>
                <a:spcPts val="560"/>
              </a:spcBef>
              <a:spcAft>
                <a:spcPts val="0"/>
              </a:spcAft>
              <a:buClr>
                <a:schemeClr val="dk1"/>
              </a:buClr>
              <a:buSzPts val="1600"/>
              <a:buChar char="●"/>
            </a:pPr>
            <a:r>
              <a:rPr lang="en-US" sz="3000">
                <a:solidFill>
                  <a:schemeClr val="dk1"/>
                </a:solidFill>
                <a:latin typeface="Arial"/>
                <a:ea typeface="Arial"/>
                <a:cs typeface="Arial"/>
                <a:sym typeface="Arial"/>
              </a:rPr>
              <a:t>Debrief after show</a:t>
            </a:r>
            <a:endParaRPr sz="3000">
              <a:solidFill>
                <a:schemeClr val="dk1"/>
              </a:solidFill>
              <a:latin typeface="Arial"/>
              <a:ea typeface="Arial"/>
              <a:cs typeface="Arial"/>
              <a:sym typeface="Arial"/>
            </a:endParaRPr>
          </a:p>
          <a:p>
            <a:pPr indent="-330200" lvl="0" marL="457200" rtl="0" algn="l">
              <a:lnSpc>
                <a:spcPct val="115000"/>
              </a:lnSpc>
              <a:spcBef>
                <a:spcPts val="0"/>
              </a:spcBef>
              <a:spcAft>
                <a:spcPts val="0"/>
              </a:spcAft>
              <a:buClr>
                <a:schemeClr val="dk1"/>
              </a:buClr>
              <a:buSzPts val="1600"/>
              <a:buChar char="●"/>
            </a:pPr>
            <a:r>
              <a:rPr lang="en-US" sz="3000">
                <a:solidFill>
                  <a:schemeClr val="dk1"/>
                </a:solidFill>
                <a:latin typeface="Arial"/>
                <a:ea typeface="Arial"/>
                <a:cs typeface="Arial"/>
                <a:sym typeface="Arial"/>
              </a:rPr>
              <a:t>create shareable link for Story Time</a:t>
            </a:r>
            <a:endParaRPr sz="3000">
              <a:solidFill>
                <a:schemeClr val="dk1"/>
              </a:solidFill>
              <a:latin typeface="Arial"/>
              <a:ea typeface="Arial"/>
              <a:cs typeface="Arial"/>
              <a:sym typeface="Arial"/>
            </a:endParaRPr>
          </a:p>
          <a:p>
            <a:pPr indent="-330200" lvl="0" marL="457200" rtl="0" algn="l">
              <a:lnSpc>
                <a:spcPct val="115000"/>
              </a:lnSpc>
              <a:spcBef>
                <a:spcPts val="0"/>
              </a:spcBef>
              <a:spcAft>
                <a:spcPts val="0"/>
              </a:spcAft>
              <a:buClr>
                <a:schemeClr val="dk1"/>
              </a:buClr>
              <a:buSzPts val="1600"/>
              <a:buChar char="●"/>
            </a:pPr>
            <a:r>
              <a:rPr lang="en-US" sz="3000">
                <a:solidFill>
                  <a:schemeClr val="dk1"/>
                </a:solidFill>
                <a:latin typeface="Arial"/>
                <a:ea typeface="Arial"/>
                <a:cs typeface="Arial"/>
                <a:sym typeface="Arial"/>
              </a:rPr>
              <a:t>Evaluation</a:t>
            </a:r>
            <a:endParaRPr sz="3000">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28d1078fa7e_0_54"/>
          <p:cNvSpPr txBox="1"/>
          <p:nvPr>
            <p:ph type="title"/>
          </p:nvPr>
        </p:nvSpPr>
        <p:spPr>
          <a:xfrm>
            <a:off x="457200" y="0"/>
            <a:ext cx="8229600" cy="22098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800"/>
              <a:buNone/>
            </a:pPr>
            <a:r>
              <a:rPr lang="en-US"/>
              <a:t>Story Time</a:t>
            </a:r>
            <a:endParaRPr/>
          </a:p>
          <a:p>
            <a:pPr indent="0" lvl="0" marL="0" rtl="0" algn="ctr">
              <a:lnSpc>
                <a:spcPct val="100000"/>
              </a:lnSpc>
              <a:spcBef>
                <a:spcPts val="0"/>
              </a:spcBef>
              <a:spcAft>
                <a:spcPts val="0"/>
              </a:spcAft>
              <a:buSzPts val="2800"/>
              <a:buNone/>
            </a:pPr>
            <a:r>
              <a:rPr lang="en-US"/>
              <a:t>Positive Looking Visual Skills</a:t>
            </a:r>
            <a:endParaRPr/>
          </a:p>
          <a:p>
            <a:pPr indent="0" lvl="0" marL="0" rtl="0" algn="ctr">
              <a:lnSpc>
                <a:spcPct val="100000"/>
              </a:lnSpc>
              <a:spcBef>
                <a:spcPts val="0"/>
              </a:spcBef>
              <a:spcAft>
                <a:spcPts val="0"/>
              </a:spcAft>
              <a:buSzPts val="2800"/>
              <a:buNone/>
            </a:pPr>
            <a:r>
              <a:rPr lang="en-US"/>
              <a:t>LIteracy for DB Learners</a:t>
            </a:r>
            <a:endParaRPr/>
          </a:p>
        </p:txBody>
      </p:sp>
      <p:graphicFrame>
        <p:nvGraphicFramePr>
          <p:cNvPr id="442" name="Google Shape;442;g28d1078fa7e_0_54"/>
          <p:cNvGraphicFramePr/>
          <p:nvPr/>
        </p:nvGraphicFramePr>
        <p:xfrm>
          <a:off x="952500" y="3238500"/>
          <a:ext cx="3000000" cy="3000000"/>
        </p:xfrm>
        <a:graphic>
          <a:graphicData uri="http://schemas.openxmlformats.org/drawingml/2006/table">
            <a:tbl>
              <a:tblPr>
                <a:noFill/>
                <a:tableStyleId>{5599FF34-FC28-4F37-BBCF-D83A456F03D7}</a:tableStyleId>
              </a:tblPr>
              <a:tblGrid>
                <a:gridCol w="1809750"/>
                <a:gridCol w="1809750"/>
                <a:gridCol w="1809750"/>
                <a:gridCol w="1788775"/>
              </a:tblGrid>
              <a:tr h="2946050">
                <a:tc>
                  <a:txBody>
                    <a:bodyPr/>
                    <a:lstStyle/>
                    <a:p>
                      <a:pPr indent="0" lvl="0" marL="0" marR="0" rtl="0" algn="l">
                        <a:lnSpc>
                          <a:spcPct val="100000"/>
                        </a:lnSpc>
                        <a:spcBef>
                          <a:spcPts val="0"/>
                        </a:spcBef>
                        <a:spcAft>
                          <a:spcPts val="0"/>
                        </a:spcAft>
                        <a:buClr>
                          <a:srgbClr val="000000"/>
                        </a:buClr>
                        <a:buSzPts val="2200"/>
                        <a:buFont typeface="Arial"/>
                        <a:buNone/>
                      </a:pPr>
                      <a:r>
                        <a:rPr lang="en-US" sz="2200" u="none" cap="none" strike="noStrike">
                          <a:solidFill>
                            <a:schemeClr val="dk1"/>
                          </a:solidFill>
                        </a:rPr>
                        <a:t>The Story Time Show</a:t>
                      </a:r>
                      <a:endParaRPr sz="22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200"/>
                        <a:buFont typeface="Arial"/>
                        <a:buNone/>
                      </a:pPr>
                      <a:r>
                        <a:rPr lang="en-US" sz="2200" u="none" cap="none" strike="noStrike">
                          <a:solidFill>
                            <a:schemeClr val="dk1"/>
                          </a:solidFill>
                        </a:rPr>
                        <a:t>Positive Looking Visual Skills</a:t>
                      </a:r>
                      <a:endParaRPr sz="22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200"/>
                        <a:buFont typeface="Arial"/>
                        <a:buNone/>
                      </a:pPr>
                      <a:r>
                        <a:rPr lang="en-US" sz="2200" u="none" cap="none" strike="noStrike">
                          <a:solidFill>
                            <a:schemeClr val="dk1"/>
                          </a:solidFill>
                        </a:rPr>
                        <a:t>Literacy Checklist for Learners who are DeafBlind</a:t>
                      </a:r>
                      <a:endParaRPr sz="22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200"/>
                        <a:buFont typeface="Arial"/>
                        <a:buNone/>
                      </a:pPr>
                      <a:r>
                        <a:rPr lang="en-US" sz="2200" u="none" cap="none" strike="noStrike">
                          <a:solidFill>
                            <a:schemeClr val="dk1"/>
                          </a:solidFill>
                        </a:rPr>
                        <a:t>Best Practice when working with Learners who are DeafBlind</a:t>
                      </a:r>
                      <a:endParaRPr sz="2200" u="none" cap="none" strike="noStrike">
                        <a:solidFill>
                          <a:schemeClr val="dk1"/>
                        </a:solidFill>
                      </a:endParaRPr>
                    </a:p>
                  </a:txBody>
                  <a:tcPr marT="91425" marB="91425" marR="91425" marL="91425"/>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graphicFrame>
        <p:nvGraphicFramePr>
          <p:cNvPr id="448" name="Google Shape;448;g24df6dcf2d8_0_1"/>
          <p:cNvGraphicFramePr/>
          <p:nvPr/>
        </p:nvGraphicFramePr>
        <p:xfrm>
          <a:off x="463850" y="482950"/>
          <a:ext cx="3000000" cy="3000000"/>
        </p:xfrm>
        <a:graphic>
          <a:graphicData uri="http://schemas.openxmlformats.org/drawingml/2006/table">
            <a:tbl>
              <a:tblPr>
                <a:noFill/>
                <a:tableStyleId>{5599FF34-FC28-4F37-BBCF-D83A456F03D7}</a:tableStyleId>
              </a:tblPr>
              <a:tblGrid>
                <a:gridCol w="1246575"/>
                <a:gridCol w="2318325"/>
                <a:gridCol w="2027800"/>
                <a:gridCol w="2257850"/>
              </a:tblGrid>
              <a:tr h="15483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The Story Time Show</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Positive Looking Visual Skills</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Literacy Checklist for Learners who are DeafBlind</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Best Practice when working with Learners who are DeafBlind</a:t>
                      </a:r>
                      <a:endParaRPr sz="1400" u="none" cap="none" strike="noStrike">
                        <a:solidFill>
                          <a:schemeClr val="dk1"/>
                        </a:solidFill>
                      </a:endParaRPr>
                    </a:p>
                  </a:txBody>
                  <a:tcPr marT="91425" marB="91425" marR="91425" marL="91425"/>
                </a:tc>
              </a:tr>
              <a:tr h="44202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visual awareness</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visual attention</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localization</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fixation</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tracking</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transfer gaze</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scanning</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visually directed reaching</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visual discrimination and        recognize of objects</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visual discrimination and recognize of images and details in pictures</a:t>
                      </a:r>
                      <a:endParaRPr sz="1400" u="none" cap="none" strike="noStrike">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lang="en-US" sz="1400" u="none" cap="none" strike="noStrike">
                          <a:solidFill>
                            <a:schemeClr val="dk1"/>
                          </a:solidFill>
                        </a:rPr>
                        <a:t>identification and perception of patterns, numbers, and words</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attends</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engages</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beginning/middle/end</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anticipates</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characters</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settings</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creates models</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rhythm</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recognizes</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FUN</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vocabulary building</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repetition</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building a trusting relationship</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child guided/active learning/shared experience</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HUH</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common modalities</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dk1"/>
                          </a:solidFill>
                        </a:rPr>
                        <a:t>prepared environment/predictable</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endParaRPr>
                    </a:p>
                  </a:txBody>
                  <a:tcPr marT="91425" marB="91425" marR="91425" marL="91425"/>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2" name="Shape 452"/>
        <p:cNvGrpSpPr/>
        <p:nvPr/>
      </p:nvGrpSpPr>
      <p:grpSpPr>
        <a:xfrm>
          <a:off x="0" y="0"/>
          <a:ext cx="0" cy="0"/>
          <a:chOff x="0" y="0"/>
          <a:chExt cx="0" cy="0"/>
        </a:xfrm>
      </p:grpSpPr>
      <p:sp>
        <p:nvSpPr>
          <p:cNvPr id="453" name="Google Shape;453;p27"/>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4" name="Google Shape;454;p27"/>
          <p:cNvSpPr/>
          <p:nvPr/>
        </p:nvSpPr>
        <p:spPr>
          <a:xfrm flipH="1" rot="10800000">
            <a:off x="6092499" y="-5"/>
            <a:ext cx="3069391" cy="6858000"/>
          </a:xfrm>
          <a:prstGeom prst="rect">
            <a:avLst/>
          </a:prstGeom>
          <a:gradFill>
            <a:gsLst>
              <a:gs pos="0">
                <a:srgbClr val="000000">
                  <a:alpha val="93333"/>
                </a:srgbClr>
              </a:gs>
              <a:gs pos="8000">
                <a:srgbClr val="000000">
                  <a:alpha val="93333"/>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5" name="Google Shape;455;p27"/>
          <p:cNvSpPr/>
          <p:nvPr/>
        </p:nvSpPr>
        <p:spPr>
          <a:xfrm flipH="1" rot="10800000">
            <a:off x="6092499" y="-2"/>
            <a:ext cx="3069391" cy="6400369"/>
          </a:xfrm>
          <a:prstGeom prst="rect">
            <a:avLst/>
          </a:prstGeom>
          <a:gradFill>
            <a:gsLst>
              <a:gs pos="0">
                <a:srgbClr val="244061">
                  <a:alpha val="0"/>
                </a:srgbClr>
              </a:gs>
              <a:gs pos="31000">
                <a:srgbClr val="244061">
                  <a:alpha val="0"/>
                </a:srgbClr>
              </a:gs>
              <a:gs pos="100000">
                <a:srgbClr val="244061">
                  <a:alpha val="25490"/>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6" name="Google Shape;456;p27"/>
          <p:cNvSpPr/>
          <p:nvPr/>
        </p:nvSpPr>
        <p:spPr>
          <a:xfrm flipH="1" rot="10800000">
            <a:off x="6092499" y="-22"/>
            <a:ext cx="3051501" cy="6400389"/>
          </a:xfrm>
          <a:prstGeom prst="rect">
            <a:avLst/>
          </a:prstGeom>
          <a:gradFill>
            <a:gsLst>
              <a:gs pos="0">
                <a:srgbClr val="4F81BD">
                  <a:alpha val="0"/>
                </a:srgbClr>
              </a:gs>
              <a:gs pos="72000">
                <a:srgbClr val="000000">
                  <a:alpha val="20392"/>
                </a:srgbClr>
              </a:gs>
              <a:gs pos="100000">
                <a:srgbClr val="000000">
                  <a:alpha val="20392"/>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7" name="Google Shape;457;p27"/>
          <p:cNvSpPr/>
          <p:nvPr/>
        </p:nvSpPr>
        <p:spPr>
          <a:xfrm flipH="1" rot="10800000">
            <a:off x="6092499" y="-10"/>
            <a:ext cx="2708601" cy="6857997"/>
          </a:xfrm>
          <a:prstGeom prst="rect">
            <a:avLst/>
          </a:prstGeom>
          <a:gradFill>
            <a:gsLst>
              <a:gs pos="0">
                <a:srgbClr val="4F81BD">
                  <a:alpha val="0"/>
                </a:srgbClr>
              </a:gs>
              <a:gs pos="93000">
                <a:srgbClr val="000000">
                  <a:alpha val="28235"/>
                </a:srgbClr>
              </a:gs>
              <a:gs pos="100000">
                <a:srgbClr val="000000">
                  <a:alpha val="28235"/>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458" name="Google Shape;458;p27"/>
          <p:cNvPicPr preferRelativeResize="0"/>
          <p:nvPr/>
        </p:nvPicPr>
        <p:blipFill rotWithShape="1">
          <a:blip r:embed="rId3">
            <a:alphaModFix/>
          </a:blip>
          <a:srcRect b="0" l="0" r="0" t="0"/>
          <a:stretch/>
        </p:blipFill>
        <p:spPr>
          <a:xfrm>
            <a:off x="1383153" y="304794"/>
            <a:ext cx="4983111" cy="624841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g24df6dcf2d8_0_749"/>
          <p:cNvSpPr txBox="1"/>
          <p:nvPr>
            <p:ph type="title"/>
          </p:nvPr>
        </p:nvSpPr>
        <p:spPr>
          <a:xfrm>
            <a:off x="457200" y="268550"/>
            <a:ext cx="8229600" cy="14169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Arial"/>
              <a:buNone/>
            </a:pPr>
            <a:r>
              <a:rPr b="1" lang="en-US" sz="3200"/>
              <a:t>Let’s LOOK at Story Time Show? </a:t>
            </a:r>
            <a:endParaRPr b="1" sz="3200"/>
          </a:p>
        </p:txBody>
      </p:sp>
      <p:sp>
        <p:nvSpPr>
          <p:cNvPr id="464" name="Google Shape;464;g24df6dcf2d8_0_749"/>
          <p:cNvSpPr/>
          <p:nvPr/>
        </p:nvSpPr>
        <p:spPr>
          <a:xfrm>
            <a:off x="755576" y="6021288"/>
            <a:ext cx="7704900" cy="6462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I wear glittery hats, a high contrast tee shirt and neckerchief.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Gwynnie-Gwyn-Gwyn wearing Crazy Crab Craig hat and holding Marvin</a:t>
            </a:r>
            <a:endParaRPr b="0" i="0" sz="1400" u="none" cap="none" strike="noStrike">
              <a:solidFill>
                <a:srgbClr val="000000"/>
              </a:solidFill>
              <a:latin typeface="Arial"/>
              <a:ea typeface="Arial"/>
              <a:cs typeface="Arial"/>
              <a:sym typeface="Arial"/>
            </a:endParaRPr>
          </a:p>
        </p:txBody>
      </p:sp>
      <p:pic>
        <p:nvPicPr>
          <p:cNvPr descr="Photo of Gwyn wearing a Mr. Crab hat and holding Marvin.  Gwyn is smiling  She is wearing red gloves" id="465" name="Google Shape;465;g24df6dcf2d8_0_749"/>
          <p:cNvPicPr preferRelativeResize="0"/>
          <p:nvPr>
            <p:ph idx="1" type="body"/>
          </p:nvPr>
        </p:nvPicPr>
        <p:blipFill rotWithShape="1">
          <a:blip r:embed="rId3">
            <a:alphaModFix/>
          </a:blip>
          <a:srcRect b="0" l="0" r="0" t="0"/>
          <a:stretch/>
        </p:blipFill>
        <p:spPr>
          <a:xfrm>
            <a:off x="2771800" y="1916832"/>
            <a:ext cx="3240300" cy="3873000"/>
          </a:xfrm>
          <a:prstGeom prst="rect">
            <a:avLst/>
          </a:prstGeom>
          <a:noFill/>
          <a:ln cap="flat" cmpd="sng" w="34925">
            <a:solidFill>
              <a:schemeClr val="lt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sp>
        <p:nvSpPr>
          <p:cNvPr id="116" name="Google Shape;116;p4"/>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7" name="Google Shape;117;p4"/>
          <p:cNvSpPr txBox="1"/>
          <p:nvPr>
            <p:ph idx="1" type="body"/>
          </p:nvPr>
        </p:nvSpPr>
        <p:spPr>
          <a:xfrm>
            <a:off x="877700" y="767728"/>
            <a:ext cx="7266300" cy="4374000"/>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115000"/>
              </a:lnSpc>
              <a:spcBef>
                <a:spcPts val="0"/>
              </a:spcBef>
              <a:spcAft>
                <a:spcPts val="0"/>
              </a:spcAft>
              <a:buClr>
                <a:schemeClr val="dk1"/>
              </a:buClr>
              <a:buSzPct val="63907"/>
              <a:buNone/>
            </a:pPr>
            <a:r>
              <a:rPr lang="en-US" sz="3129">
                <a:solidFill>
                  <a:schemeClr val="dk1"/>
                </a:solidFill>
              </a:rPr>
              <a:t>Outline: </a:t>
            </a:r>
            <a:endParaRPr sz="2929">
              <a:solidFill>
                <a:schemeClr val="dk1"/>
              </a:solidFill>
            </a:endParaRPr>
          </a:p>
          <a:p>
            <a:pPr indent="-342919" lvl="0" marL="342900" rtl="0" algn="l">
              <a:lnSpc>
                <a:spcPct val="115000"/>
              </a:lnSpc>
              <a:spcBef>
                <a:spcPts val="0"/>
              </a:spcBef>
              <a:spcAft>
                <a:spcPts val="0"/>
              </a:spcAft>
              <a:buSzPct val="100000"/>
              <a:buChar char="●"/>
            </a:pPr>
            <a:r>
              <a:rPr lang="en-US" sz="3129">
                <a:solidFill>
                  <a:schemeClr val="dk1"/>
                </a:solidFill>
              </a:rPr>
              <a:t>Intro of DeafBlind Projects and working </a:t>
            </a:r>
            <a:endParaRPr sz="3129">
              <a:solidFill>
                <a:schemeClr val="dk1"/>
              </a:solidFill>
            </a:endParaRPr>
          </a:p>
          <a:p>
            <a:pPr indent="-342919" lvl="0" marL="342900" rtl="0" algn="l">
              <a:lnSpc>
                <a:spcPct val="115000"/>
              </a:lnSpc>
              <a:spcBef>
                <a:spcPts val="0"/>
              </a:spcBef>
              <a:spcAft>
                <a:spcPts val="0"/>
              </a:spcAft>
              <a:buSzPct val="100000"/>
              <a:buChar char="●"/>
            </a:pPr>
            <a:r>
              <a:rPr lang="en-US" sz="3129">
                <a:solidFill>
                  <a:schemeClr val="dk1"/>
                </a:solidFill>
              </a:rPr>
              <a:t>DeafBlind Learners</a:t>
            </a:r>
            <a:endParaRPr sz="2929">
              <a:solidFill>
                <a:schemeClr val="dk1"/>
              </a:solidFill>
            </a:endParaRPr>
          </a:p>
          <a:p>
            <a:pPr indent="-342919" lvl="0" marL="342900" marR="0" rtl="0" algn="l">
              <a:lnSpc>
                <a:spcPct val="115000"/>
              </a:lnSpc>
              <a:spcBef>
                <a:spcPts val="0"/>
              </a:spcBef>
              <a:spcAft>
                <a:spcPts val="0"/>
              </a:spcAft>
              <a:buClr>
                <a:schemeClr val="dk1"/>
              </a:buClr>
              <a:buSzPct val="100000"/>
              <a:buChar char="●"/>
            </a:pPr>
            <a:r>
              <a:rPr lang="en-US" sz="3129">
                <a:solidFill>
                  <a:schemeClr val="dk1"/>
                </a:solidFill>
              </a:rPr>
              <a:t>Literacy</a:t>
            </a:r>
            <a:endParaRPr sz="3129">
              <a:solidFill>
                <a:schemeClr val="dk1"/>
              </a:solidFill>
            </a:endParaRPr>
          </a:p>
          <a:p>
            <a:pPr indent="-342919" lvl="0" marL="342900" marR="0" rtl="0" algn="l">
              <a:lnSpc>
                <a:spcPct val="115000"/>
              </a:lnSpc>
              <a:spcBef>
                <a:spcPts val="0"/>
              </a:spcBef>
              <a:spcAft>
                <a:spcPts val="0"/>
              </a:spcAft>
              <a:buClr>
                <a:schemeClr val="dk1"/>
              </a:buClr>
              <a:buSzPct val="100000"/>
              <a:buChar char="●"/>
            </a:pPr>
            <a:r>
              <a:rPr lang="en-US" sz="3129">
                <a:solidFill>
                  <a:schemeClr val="dk1"/>
                </a:solidFill>
              </a:rPr>
              <a:t>Covid OUTCOME - webinars</a:t>
            </a:r>
            <a:endParaRPr sz="3129">
              <a:solidFill>
                <a:schemeClr val="dk1"/>
              </a:solidFill>
            </a:endParaRPr>
          </a:p>
          <a:p>
            <a:pPr indent="-342919" lvl="0" marL="342900" rtl="0" algn="l">
              <a:lnSpc>
                <a:spcPct val="115000"/>
              </a:lnSpc>
              <a:spcBef>
                <a:spcPts val="0"/>
              </a:spcBef>
              <a:spcAft>
                <a:spcPts val="0"/>
              </a:spcAft>
              <a:buSzPct val="100000"/>
              <a:buChar char="●"/>
            </a:pPr>
            <a:r>
              <a:rPr lang="en-US" sz="3129">
                <a:solidFill>
                  <a:schemeClr val="dk1"/>
                </a:solidFill>
              </a:rPr>
              <a:t>Planning and execution of Storytime</a:t>
            </a:r>
            <a:endParaRPr sz="2929">
              <a:solidFill>
                <a:schemeClr val="dk1"/>
              </a:solidFill>
            </a:endParaRPr>
          </a:p>
          <a:p>
            <a:pPr indent="-342919" lvl="0" marL="342900" rtl="0" algn="l">
              <a:lnSpc>
                <a:spcPct val="115000"/>
              </a:lnSpc>
              <a:spcBef>
                <a:spcPts val="0"/>
              </a:spcBef>
              <a:spcAft>
                <a:spcPts val="0"/>
              </a:spcAft>
              <a:buSzPct val="100000"/>
              <a:buChar char="●"/>
            </a:pPr>
            <a:r>
              <a:rPr lang="en-US" sz="3129">
                <a:solidFill>
                  <a:schemeClr val="dk1"/>
                </a:solidFill>
              </a:rPr>
              <a:t>Show What Storytime looks like</a:t>
            </a:r>
            <a:endParaRPr sz="2929">
              <a:solidFill>
                <a:schemeClr val="dk1"/>
              </a:solidFill>
            </a:endParaRPr>
          </a:p>
          <a:p>
            <a:pPr indent="-342919" lvl="0" marL="342900" rtl="0" algn="l">
              <a:lnSpc>
                <a:spcPct val="115000"/>
              </a:lnSpc>
              <a:spcBef>
                <a:spcPts val="0"/>
              </a:spcBef>
              <a:spcAft>
                <a:spcPts val="0"/>
              </a:spcAft>
              <a:buSzPct val="100000"/>
              <a:buChar char="●"/>
            </a:pPr>
            <a:r>
              <a:rPr lang="en-US" sz="3129">
                <a:solidFill>
                  <a:schemeClr val="dk1"/>
                </a:solidFill>
              </a:rPr>
              <a:t>Using what we have from our families and linking it</a:t>
            </a:r>
            <a:endParaRPr sz="2929">
              <a:solidFill>
                <a:schemeClr val="dk1"/>
              </a:solidFill>
            </a:endParaRPr>
          </a:p>
          <a:p>
            <a:pPr indent="-342919" lvl="0" marL="342900" rtl="0" algn="l">
              <a:lnSpc>
                <a:spcPct val="115000"/>
              </a:lnSpc>
              <a:spcBef>
                <a:spcPts val="0"/>
              </a:spcBef>
              <a:spcAft>
                <a:spcPts val="0"/>
              </a:spcAft>
              <a:buSzPct val="100000"/>
              <a:buChar char="●"/>
            </a:pPr>
            <a:r>
              <a:rPr lang="en-US" sz="3129">
                <a:solidFill>
                  <a:schemeClr val="dk1"/>
                </a:solidFill>
              </a:rPr>
              <a:t>Linking Storytime to Literacy - video</a:t>
            </a:r>
            <a:endParaRPr sz="2929">
              <a:solidFill>
                <a:schemeClr val="dk1"/>
              </a:solidFill>
            </a:endParaRPr>
          </a:p>
          <a:p>
            <a:pPr indent="-342919" lvl="0" marL="342900" rtl="0" algn="l">
              <a:lnSpc>
                <a:spcPct val="115000"/>
              </a:lnSpc>
              <a:spcBef>
                <a:spcPts val="0"/>
              </a:spcBef>
              <a:spcAft>
                <a:spcPts val="0"/>
              </a:spcAft>
              <a:buSzPct val="100000"/>
              <a:buChar char="●"/>
            </a:pPr>
            <a:r>
              <a:rPr lang="en-US" sz="3129">
                <a:solidFill>
                  <a:schemeClr val="dk1"/>
                </a:solidFill>
              </a:rPr>
              <a:t>Testimonials</a:t>
            </a:r>
            <a:endParaRPr sz="3129">
              <a:solidFill>
                <a:schemeClr val="dk1"/>
              </a:solidFill>
            </a:endParaRPr>
          </a:p>
          <a:p>
            <a:pPr indent="-342919" lvl="0" marL="342900" rtl="0" algn="l">
              <a:lnSpc>
                <a:spcPct val="115000"/>
              </a:lnSpc>
              <a:spcBef>
                <a:spcPts val="0"/>
              </a:spcBef>
              <a:spcAft>
                <a:spcPts val="0"/>
              </a:spcAft>
              <a:buClr>
                <a:schemeClr val="dk1"/>
              </a:buClr>
              <a:buSzPct val="100000"/>
              <a:buChar char="●"/>
            </a:pPr>
            <a:r>
              <a:rPr lang="en-US" sz="3129">
                <a:solidFill>
                  <a:schemeClr val="dk1"/>
                </a:solidFill>
              </a:rPr>
              <a:t>Resources</a:t>
            </a:r>
            <a:endParaRPr sz="3129">
              <a:solidFill>
                <a:schemeClr val="dk1"/>
              </a:solidFill>
            </a:endParaRPr>
          </a:p>
          <a:p>
            <a:pPr indent="0" lvl="0" marL="0" rtl="0" algn="l">
              <a:lnSpc>
                <a:spcPct val="115000"/>
              </a:lnSpc>
              <a:spcBef>
                <a:spcPts val="0"/>
              </a:spcBef>
              <a:spcAft>
                <a:spcPts val="0"/>
              </a:spcAft>
              <a:buSzPct val="128571"/>
              <a:buNone/>
            </a:pPr>
            <a:r>
              <a:t/>
            </a:r>
            <a:endParaRPr sz="2000"/>
          </a:p>
          <a:p>
            <a:pPr indent="0" lvl="0" marL="0" marR="0" rtl="0" algn="l">
              <a:lnSpc>
                <a:spcPct val="115000"/>
              </a:lnSpc>
              <a:spcBef>
                <a:spcPts val="0"/>
              </a:spcBef>
              <a:spcAft>
                <a:spcPts val="0"/>
              </a:spcAft>
              <a:buClr>
                <a:schemeClr val="dk1"/>
              </a:buClr>
              <a:buSzPct val="100000"/>
              <a:buNone/>
            </a:pPr>
            <a:r>
              <a:t/>
            </a:r>
            <a:endParaRPr sz="2000">
              <a:latin typeface="Calibri"/>
              <a:ea typeface="Calibri"/>
              <a:cs typeface="Calibri"/>
              <a:sym typeface="Calibri"/>
            </a:endParaRPr>
          </a:p>
        </p:txBody>
      </p:sp>
      <p:sp>
        <p:nvSpPr>
          <p:cNvPr id="118" name="Google Shape;118;p4"/>
          <p:cNvSpPr/>
          <p:nvPr/>
        </p:nvSpPr>
        <p:spPr>
          <a:xfrm flipH="1" rot="10800000">
            <a:off x="0" y="6400799"/>
            <a:ext cx="9144000" cy="456773"/>
          </a:xfrm>
          <a:prstGeom prst="rect">
            <a:avLst/>
          </a:prstGeom>
          <a:gradFill>
            <a:gsLst>
              <a:gs pos="0">
                <a:schemeClr val="accent1"/>
              </a:gs>
              <a:gs pos="78000">
                <a:srgbClr val="000000"/>
              </a:gs>
              <a:gs pos="100000">
                <a:srgbClr val="000000"/>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9" name="Google Shape;119;p4"/>
          <p:cNvSpPr/>
          <p:nvPr/>
        </p:nvSpPr>
        <p:spPr>
          <a:xfrm flipH="1">
            <a:off x="3028950" y="6400799"/>
            <a:ext cx="6115048" cy="456772"/>
          </a:xfrm>
          <a:prstGeom prst="rect">
            <a:avLst/>
          </a:prstGeom>
          <a:gradFill>
            <a:gsLst>
              <a:gs pos="0">
                <a:srgbClr val="000000">
                  <a:alpha val="62352"/>
                </a:srgbClr>
              </a:gs>
              <a:gs pos="100000">
                <a:srgbClr val="366092"/>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2842d74fc99_1_6"/>
          <p:cNvSpPr txBox="1"/>
          <p:nvPr>
            <p:ph type="title"/>
          </p:nvPr>
        </p:nvSpPr>
        <p:spPr>
          <a:xfrm>
            <a:off x="457200" y="226600"/>
            <a:ext cx="8229600" cy="6501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800"/>
              <a:buNone/>
            </a:pPr>
            <a:r>
              <a:rPr lang="en-US"/>
              <a:t>THE START</a:t>
            </a:r>
            <a:endParaRPr/>
          </a:p>
        </p:txBody>
      </p:sp>
      <p:sp>
        <p:nvSpPr>
          <p:cNvPr id="472" name="Google Shape;472;g2842d74fc99_1_6"/>
          <p:cNvSpPr txBox="1"/>
          <p:nvPr>
            <p:ph idx="1" type="body"/>
          </p:nvPr>
        </p:nvSpPr>
        <p:spPr>
          <a:xfrm>
            <a:off x="457200" y="1170375"/>
            <a:ext cx="8229600" cy="56877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360"/>
              </a:spcBef>
              <a:spcAft>
                <a:spcPts val="0"/>
              </a:spcAft>
              <a:buSzPts val="1800"/>
              <a:buNone/>
            </a:pPr>
            <a:r>
              <a:rPr lang="en-US" sz="2800">
                <a:solidFill>
                  <a:schemeClr val="dk1"/>
                </a:solidFill>
              </a:rPr>
              <a:t>Gwyn - says hello and introduces herself</a:t>
            </a:r>
            <a:endParaRPr sz="2800">
              <a:solidFill>
                <a:schemeClr val="dk1"/>
              </a:solidFill>
            </a:endParaRPr>
          </a:p>
          <a:p>
            <a:pPr indent="0" lvl="0" marL="0" rtl="0" algn="l">
              <a:lnSpc>
                <a:spcPct val="115000"/>
              </a:lnSpc>
              <a:spcBef>
                <a:spcPts val="360"/>
              </a:spcBef>
              <a:spcAft>
                <a:spcPts val="0"/>
              </a:spcAft>
              <a:buSzPts val="1800"/>
              <a:buNone/>
            </a:pPr>
            <a:r>
              <a:rPr lang="en-US" sz="2800">
                <a:solidFill>
                  <a:schemeClr val="dk1"/>
                </a:solidFill>
              </a:rPr>
              <a:t>This signals the START of storytime</a:t>
            </a:r>
            <a:endParaRPr sz="2800">
              <a:solidFill>
                <a:schemeClr val="dk1"/>
              </a:solidFill>
            </a:endParaRPr>
          </a:p>
          <a:p>
            <a:pPr indent="0" lvl="0" marL="0" rtl="0" algn="l">
              <a:lnSpc>
                <a:spcPct val="115000"/>
              </a:lnSpc>
              <a:spcBef>
                <a:spcPts val="360"/>
              </a:spcBef>
              <a:spcAft>
                <a:spcPts val="0"/>
              </a:spcAft>
              <a:buSzPts val="1800"/>
              <a:buNone/>
            </a:pPr>
            <a:r>
              <a:rPr lang="en-US" sz="2800">
                <a:solidFill>
                  <a:schemeClr val="dk1"/>
                </a:solidFill>
              </a:rPr>
              <a:t>It is repetitive</a:t>
            </a:r>
            <a:endParaRPr sz="2800">
              <a:solidFill>
                <a:schemeClr val="dk1"/>
              </a:solidFill>
            </a:endParaRPr>
          </a:p>
          <a:p>
            <a:pPr indent="0" lvl="0" marL="0" rtl="0" algn="l">
              <a:lnSpc>
                <a:spcPct val="115000"/>
              </a:lnSpc>
              <a:spcBef>
                <a:spcPts val="360"/>
              </a:spcBef>
              <a:spcAft>
                <a:spcPts val="0"/>
              </a:spcAft>
              <a:buSzPts val="1800"/>
              <a:buNone/>
            </a:pPr>
            <a:r>
              <a:rPr lang="en-US" sz="2800">
                <a:solidFill>
                  <a:schemeClr val="dk1"/>
                </a:solidFill>
              </a:rPr>
              <a:t>It is sing songy</a:t>
            </a:r>
            <a:endParaRPr sz="2800">
              <a:solidFill>
                <a:schemeClr val="dk1"/>
              </a:solidFill>
            </a:endParaRPr>
          </a:p>
          <a:p>
            <a:pPr indent="0" lvl="0" marL="0" rtl="0" algn="l">
              <a:lnSpc>
                <a:spcPct val="115000"/>
              </a:lnSpc>
              <a:spcBef>
                <a:spcPts val="360"/>
              </a:spcBef>
              <a:spcAft>
                <a:spcPts val="0"/>
              </a:spcAft>
              <a:buSzPts val="1800"/>
              <a:buNone/>
            </a:pPr>
            <a:r>
              <a:rPr lang="en-US" sz="2800">
                <a:solidFill>
                  <a:schemeClr val="dk1"/>
                </a:solidFill>
              </a:rPr>
              <a:t>It introduces Gwyny Gwyn Gwyn</a:t>
            </a:r>
            <a:endParaRPr sz="2800">
              <a:solidFill>
                <a:schemeClr val="dk1"/>
              </a:solidFill>
            </a:endParaRPr>
          </a:p>
          <a:p>
            <a:pPr indent="0" lvl="0" marL="0" rtl="0" algn="l">
              <a:lnSpc>
                <a:spcPct val="115000"/>
              </a:lnSpc>
              <a:spcBef>
                <a:spcPts val="360"/>
              </a:spcBef>
              <a:spcAft>
                <a:spcPts val="0"/>
              </a:spcAft>
              <a:buSzPts val="1800"/>
              <a:buNone/>
            </a:pPr>
            <a:r>
              <a:t/>
            </a:r>
            <a:endParaRPr sz="2800"/>
          </a:p>
          <a:p>
            <a:pPr indent="0" lvl="0" marL="0" rtl="0" algn="l">
              <a:lnSpc>
                <a:spcPct val="115000"/>
              </a:lnSpc>
              <a:spcBef>
                <a:spcPts val="360"/>
              </a:spcBef>
              <a:spcAft>
                <a:spcPts val="0"/>
              </a:spcAft>
              <a:buSzPts val="1800"/>
              <a:buNone/>
            </a:pPr>
            <a:r>
              <a:t/>
            </a:r>
            <a:endParaRPr sz="2800"/>
          </a:p>
          <a:p>
            <a:pPr indent="0" lvl="0" marL="0" rtl="0" algn="l">
              <a:lnSpc>
                <a:spcPct val="115000"/>
              </a:lnSpc>
              <a:spcBef>
                <a:spcPts val="360"/>
              </a:spcBef>
              <a:spcAft>
                <a:spcPts val="0"/>
              </a:spcAft>
              <a:buSzPts val="1800"/>
              <a:buNone/>
            </a:pPr>
            <a:r>
              <a:rPr lang="en-US" sz="2800">
                <a:solidFill>
                  <a:schemeClr val="dk1"/>
                </a:solidFill>
              </a:rPr>
              <a:t>*woodland 4:06-44</a:t>
            </a:r>
            <a:endParaRPr sz="2800">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2842d74fc99_1_12"/>
          <p:cNvSpPr txBox="1"/>
          <p:nvPr>
            <p:ph type="title"/>
          </p:nvPr>
        </p:nvSpPr>
        <p:spPr>
          <a:xfrm>
            <a:off x="457200" y="316275"/>
            <a:ext cx="8229600" cy="1183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800"/>
              <a:buNone/>
            </a:pPr>
            <a:r>
              <a:rPr lang="en-US"/>
              <a:t>Name Roll</a:t>
            </a:r>
            <a:endParaRPr/>
          </a:p>
        </p:txBody>
      </p:sp>
      <p:sp>
        <p:nvSpPr>
          <p:cNvPr id="479" name="Google Shape;479;g2842d74fc99_1_12"/>
          <p:cNvSpPr txBox="1"/>
          <p:nvPr>
            <p:ph idx="1" type="body"/>
          </p:nvPr>
        </p:nvSpPr>
        <p:spPr>
          <a:xfrm>
            <a:off x="457200" y="1687875"/>
            <a:ext cx="8229600" cy="42099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360"/>
              </a:spcBef>
              <a:spcAft>
                <a:spcPts val="0"/>
              </a:spcAft>
              <a:buSzPts val="1800"/>
              <a:buNone/>
            </a:pPr>
            <a:r>
              <a:rPr lang="en-US" sz="2700">
                <a:solidFill>
                  <a:schemeClr val="dk1"/>
                </a:solidFill>
              </a:rPr>
              <a:t>Hello Bella</a:t>
            </a:r>
            <a:endParaRPr sz="2700">
              <a:solidFill>
                <a:schemeClr val="dk1"/>
              </a:solidFill>
            </a:endParaRPr>
          </a:p>
          <a:p>
            <a:pPr indent="0" lvl="0" marL="0" rtl="0" algn="l">
              <a:lnSpc>
                <a:spcPct val="115000"/>
              </a:lnSpc>
              <a:spcBef>
                <a:spcPts val="360"/>
              </a:spcBef>
              <a:spcAft>
                <a:spcPts val="0"/>
              </a:spcAft>
              <a:buSzPts val="1800"/>
              <a:buNone/>
            </a:pPr>
            <a:r>
              <a:rPr lang="en-US" sz="2700">
                <a:solidFill>
                  <a:schemeClr val="dk1"/>
                </a:solidFill>
              </a:rPr>
              <a:t>Kids get exciting about their names being called</a:t>
            </a:r>
            <a:endParaRPr sz="2700">
              <a:solidFill>
                <a:schemeClr val="dk1"/>
              </a:solidFill>
            </a:endParaRPr>
          </a:p>
          <a:p>
            <a:pPr indent="0" lvl="0" marL="0" rtl="0" algn="l">
              <a:lnSpc>
                <a:spcPct val="115000"/>
              </a:lnSpc>
              <a:spcBef>
                <a:spcPts val="360"/>
              </a:spcBef>
              <a:spcAft>
                <a:spcPts val="0"/>
              </a:spcAft>
              <a:buSzPts val="1800"/>
              <a:buNone/>
            </a:pPr>
            <a:r>
              <a:rPr lang="en-US" sz="2700">
                <a:solidFill>
                  <a:schemeClr val="dk1"/>
                </a:solidFill>
              </a:rPr>
              <a:t>attention</a:t>
            </a:r>
            <a:endParaRPr sz="2700">
              <a:solidFill>
                <a:schemeClr val="dk1"/>
              </a:solidFill>
            </a:endParaRPr>
          </a:p>
          <a:p>
            <a:pPr indent="0" lvl="0" marL="0" rtl="0" algn="l">
              <a:lnSpc>
                <a:spcPct val="115000"/>
              </a:lnSpc>
              <a:spcBef>
                <a:spcPts val="360"/>
              </a:spcBef>
              <a:spcAft>
                <a:spcPts val="0"/>
              </a:spcAft>
              <a:buSzPts val="1800"/>
              <a:buNone/>
            </a:pPr>
            <a:r>
              <a:rPr lang="en-US" sz="2700">
                <a:solidFill>
                  <a:schemeClr val="dk1"/>
                </a:solidFill>
              </a:rPr>
              <a:t>Engaging</a:t>
            </a:r>
            <a:endParaRPr sz="2700">
              <a:solidFill>
                <a:schemeClr val="dk1"/>
              </a:solidFill>
            </a:endParaRPr>
          </a:p>
          <a:p>
            <a:pPr indent="0" lvl="0" marL="0" rtl="0" algn="l">
              <a:lnSpc>
                <a:spcPct val="115000"/>
              </a:lnSpc>
              <a:spcBef>
                <a:spcPts val="360"/>
              </a:spcBef>
              <a:spcAft>
                <a:spcPts val="0"/>
              </a:spcAft>
              <a:buSzPts val="1800"/>
              <a:buNone/>
            </a:pPr>
            <a:r>
              <a:rPr lang="en-US" sz="2700">
                <a:solidFill>
                  <a:schemeClr val="dk1"/>
                </a:solidFill>
              </a:rPr>
              <a:t>attending to the story (showing an interest)</a:t>
            </a:r>
            <a:endParaRPr sz="2700">
              <a:solidFill>
                <a:schemeClr val="dk1"/>
              </a:solidFill>
            </a:endParaRPr>
          </a:p>
          <a:p>
            <a:pPr indent="0" lvl="0" marL="0" rtl="0" algn="l">
              <a:lnSpc>
                <a:spcPct val="115000"/>
              </a:lnSpc>
              <a:spcBef>
                <a:spcPts val="360"/>
              </a:spcBef>
              <a:spcAft>
                <a:spcPts val="0"/>
              </a:spcAft>
              <a:buSzPts val="1800"/>
              <a:buNone/>
            </a:pPr>
            <a:r>
              <a:rPr lang="en-US" sz="2700">
                <a:solidFill>
                  <a:schemeClr val="dk1"/>
                </a:solidFill>
              </a:rPr>
              <a:t>Auditory and visual discrimination</a:t>
            </a:r>
            <a:endParaRPr sz="2700">
              <a:solidFill>
                <a:schemeClr val="dk1"/>
              </a:solidFill>
            </a:endParaRPr>
          </a:p>
          <a:p>
            <a:pPr indent="0" lvl="0" marL="0" rtl="0" algn="l">
              <a:lnSpc>
                <a:spcPct val="115000"/>
              </a:lnSpc>
              <a:spcBef>
                <a:spcPts val="360"/>
              </a:spcBef>
              <a:spcAft>
                <a:spcPts val="0"/>
              </a:spcAft>
              <a:buSzPts val="1800"/>
              <a:buNone/>
            </a:pPr>
            <a:r>
              <a:t/>
            </a:r>
            <a:endParaRPr sz="2700">
              <a:solidFill>
                <a:schemeClr val="dk1"/>
              </a:solidFill>
            </a:endParaRPr>
          </a:p>
          <a:p>
            <a:pPr indent="0" lvl="0" marL="0" rtl="0" algn="l">
              <a:lnSpc>
                <a:spcPct val="115000"/>
              </a:lnSpc>
              <a:spcBef>
                <a:spcPts val="360"/>
              </a:spcBef>
              <a:spcAft>
                <a:spcPts val="0"/>
              </a:spcAft>
              <a:buSzPts val="1800"/>
              <a:buNone/>
            </a:pPr>
            <a:r>
              <a:rPr lang="en-US" sz="2700">
                <a:solidFill>
                  <a:schemeClr val="dk1"/>
                </a:solidFill>
              </a:rPr>
              <a:t>Woodland:  5:10- 7:36</a:t>
            </a:r>
            <a:endParaRPr sz="27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g2842d74fc99_1_18"/>
          <p:cNvSpPr txBox="1"/>
          <p:nvPr>
            <p:ph type="title"/>
          </p:nvPr>
        </p:nvSpPr>
        <p:spPr>
          <a:xfrm>
            <a:off x="457200" y="441925"/>
            <a:ext cx="8229600" cy="9213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800"/>
              <a:buNone/>
            </a:pPr>
            <a:r>
              <a:rPr lang="en-US" sz="4000"/>
              <a:t>rainbow spin</a:t>
            </a:r>
            <a:endParaRPr sz="4000"/>
          </a:p>
        </p:txBody>
      </p:sp>
      <p:sp>
        <p:nvSpPr>
          <p:cNvPr id="486" name="Google Shape;486;g2842d74fc99_1_18"/>
          <p:cNvSpPr txBox="1"/>
          <p:nvPr>
            <p:ph idx="1" type="body"/>
          </p:nvPr>
        </p:nvSpPr>
        <p:spPr>
          <a:xfrm>
            <a:off x="457200" y="2362200"/>
            <a:ext cx="8229600" cy="35355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360"/>
              </a:spcBef>
              <a:spcAft>
                <a:spcPts val="0"/>
              </a:spcAft>
              <a:buSzPts val="1800"/>
              <a:buNone/>
            </a:pPr>
            <a:r>
              <a:rPr lang="en-US" sz="2900">
                <a:solidFill>
                  <a:schemeClr val="dk1"/>
                </a:solidFill>
              </a:rPr>
              <a:t>11:17 - 12:30</a:t>
            </a:r>
            <a:endParaRPr sz="2900">
              <a:solidFill>
                <a:schemeClr val="dk1"/>
              </a:solidFill>
            </a:endParaRPr>
          </a:p>
          <a:p>
            <a:pPr indent="0" lvl="0" marL="0" rtl="0" algn="l">
              <a:lnSpc>
                <a:spcPct val="115000"/>
              </a:lnSpc>
              <a:spcBef>
                <a:spcPts val="360"/>
              </a:spcBef>
              <a:spcAft>
                <a:spcPts val="0"/>
              </a:spcAft>
              <a:buSzPts val="1800"/>
              <a:buNone/>
            </a:pPr>
            <a:r>
              <a:rPr lang="en-US" sz="2900">
                <a:solidFill>
                  <a:schemeClr val="dk1"/>
                </a:solidFill>
              </a:rPr>
              <a:t>countdown -numeracy</a:t>
            </a:r>
            <a:endParaRPr sz="2900">
              <a:solidFill>
                <a:schemeClr val="dk1"/>
              </a:solidFill>
            </a:endParaRPr>
          </a:p>
          <a:p>
            <a:pPr indent="0" lvl="0" marL="0" rtl="0" algn="l">
              <a:lnSpc>
                <a:spcPct val="115000"/>
              </a:lnSpc>
              <a:spcBef>
                <a:spcPts val="360"/>
              </a:spcBef>
              <a:spcAft>
                <a:spcPts val="0"/>
              </a:spcAft>
              <a:buSzPts val="1800"/>
              <a:buNone/>
            </a:pPr>
            <a:r>
              <a:rPr lang="en-US" sz="2900">
                <a:solidFill>
                  <a:schemeClr val="dk1"/>
                </a:solidFill>
              </a:rPr>
              <a:t>anticipation</a:t>
            </a:r>
            <a:endParaRPr sz="2900">
              <a:solidFill>
                <a:schemeClr val="dk1"/>
              </a:solidFill>
            </a:endParaRPr>
          </a:p>
          <a:p>
            <a:pPr indent="0" lvl="0" marL="0" rtl="0" algn="l">
              <a:lnSpc>
                <a:spcPct val="115000"/>
              </a:lnSpc>
              <a:spcBef>
                <a:spcPts val="360"/>
              </a:spcBef>
              <a:spcAft>
                <a:spcPts val="0"/>
              </a:spcAft>
              <a:buSzPts val="1800"/>
              <a:buNone/>
            </a:pPr>
            <a:r>
              <a:rPr lang="en-US" sz="2900">
                <a:solidFill>
                  <a:schemeClr val="dk1"/>
                </a:solidFill>
              </a:rPr>
              <a:t>visual skills</a:t>
            </a:r>
            <a:endParaRPr sz="2900">
              <a:solidFill>
                <a:schemeClr val="dk1"/>
              </a:solidFill>
            </a:endParaRPr>
          </a:p>
          <a:p>
            <a:pPr indent="0" lvl="0" marL="0" rtl="0" algn="l">
              <a:lnSpc>
                <a:spcPct val="115000"/>
              </a:lnSpc>
              <a:spcBef>
                <a:spcPts val="360"/>
              </a:spcBef>
              <a:spcAft>
                <a:spcPts val="0"/>
              </a:spcAft>
              <a:buSzPts val="1800"/>
              <a:buNone/>
            </a:pPr>
            <a:r>
              <a:t/>
            </a:r>
            <a:endParaRPr/>
          </a:p>
          <a:p>
            <a:pPr indent="0" lvl="0" marL="0" rtl="0" algn="l">
              <a:lnSpc>
                <a:spcPct val="115000"/>
              </a:lnSpc>
              <a:spcBef>
                <a:spcPts val="360"/>
              </a:spcBef>
              <a:spcAft>
                <a:spcPts val="0"/>
              </a:spcAft>
              <a:buSzPts val="1800"/>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2842d74fc99_1_24"/>
          <p:cNvSpPr txBox="1"/>
          <p:nvPr>
            <p:ph type="title"/>
          </p:nvPr>
        </p:nvSpPr>
        <p:spPr>
          <a:xfrm>
            <a:off x="457200" y="180175"/>
            <a:ext cx="8229600" cy="127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800"/>
              <a:buNone/>
            </a:pPr>
            <a:r>
              <a:rPr lang="en-US" sz="3500"/>
              <a:t>intro to the main character</a:t>
            </a:r>
            <a:endParaRPr sz="3500"/>
          </a:p>
        </p:txBody>
      </p:sp>
      <p:sp>
        <p:nvSpPr>
          <p:cNvPr id="493" name="Google Shape;493;g2842d74fc99_1_24"/>
          <p:cNvSpPr txBox="1"/>
          <p:nvPr>
            <p:ph idx="1" type="body"/>
          </p:nvPr>
        </p:nvSpPr>
        <p:spPr>
          <a:xfrm>
            <a:off x="457200" y="2467050"/>
            <a:ext cx="8229600" cy="35355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15000"/>
              </a:lnSpc>
              <a:spcBef>
                <a:spcPts val="360"/>
              </a:spcBef>
              <a:spcAft>
                <a:spcPts val="0"/>
              </a:spcAft>
              <a:buSzPct val="86021"/>
              <a:buNone/>
            </a:pPr>
            <a:r>
              <a:rPr lang="en-US" sz="2700">
                <a:solidFill>
                  <a:schemeClr val="dk1"/>
                </a:solidFill>
              </a:rPr>
              <a:t>Familiarity with the main character</a:t>
            </a:r>
            <a:endParaRPr sz="2700">
              <a:solidFill>
                <a:schemeClr val="dk1"/>
              </a:solidFill>
            </a:endParaRPr>
          </a:p>
          <a:p>
            <a:pPr indent="0" lvl="0" marL="0" rtl="0" algn="l">
              <a:lnSpc>
                <a:spcPct val="115000"/>
              </a:lnSpc>
              <a:spcBef>
                <a:spcPts val="360"/>
              </a:spcBef>
              <a:spcAft>
                <a:spcPts val="0"/>
              </a:spcAft>
              <a:buSzPct val="86021"/>
              <a:buNone/>
            </a:pPr>
            <a:r>
              <a:rPr lang="en-US" sz="2700">
                <a:solidFill>
                  <a:schemeClr val="dk1"/>
                </a:solidFill>
              </a:rPr>
              <a:t>Specific Voice</a:t>
            </a:r>
            <a:endParaRPr sz="2700">
              <a:solidFill>
                <a:schemeClr val="dk1"/>
              </a:solidFill>
            </a:endParaRPr>
          </a:p>
          <a:p>
            <a:pPr indent="0" lvl="0" marL="0" rtl="0" algn="l">
              <a:lnSpc>
                <a:spcPct val="115000"/>
              </a:lnSpc>
              <a:spcBef>
                <a:spcPts val="360"/>
              </a:spcBef>
              <a:spcAft>
                <a:spcPts val="0"/>
              </a:spcAft>
              <a:buSzPct val="86021"/>
              <a:buNone/>
            </a:pPr>
            <a:r>
              <a:rPr lang="en-US" sz="2700">
                <a:solidFill>
                  <a:schemeClr val="dk1"/>
                </a:solidFill>
              </a:rPr>
              <a:t>Common in all stories</a:t>
            </a:r>
            <a:endParaRPr sz="2700">
              <a:solidFill>
                <a:schemeClr val="dk1"/>
              </a:solidFill>
            </a:endParaRPr>
          </a:p>
          <a:p>
            <a:pPr indent="0" lvl="0" marL="0" rtl="0" algn="l">
              <a:lnSpc>
                <a:spcPct val="115000"/>
              </a:lnSpc>
              <a:spcBef>
                <a:spcPts val="360"/>
              </a:spcBef>
              <a:spcAft>
                <a:spcPts val="0"/>
              </a:spcAft>
              <a:buSzPct val="86021"/>
              <a:buNone/>
            </a:pPr>
            <a:r>
              <a:rPr lang="en-US" sz="2700">
                <a:solidFill>
                  <a:schemeClr val="dk1"/>
                </a:solidFill>
              </a:rPr>
              <a:t>Routine</a:t>
            </a:r>
            <a:endParaRPr sz="2700">
              <a:solidFill>
                <a:schemeClr val="dk1"/>
              </a:solidFill>
            </a:endParaRPr>
          </a:p>
          <a:p>
            <a:pPr indent="0" lvl="0" marL="0" rtl="0" algn="l">
              <a:lnSpc>
                <a:spcPct val="115000"/>
              </a:lnSpc>
              <a:spcBef>
                <a:spcPts val="360"/>
              </a:spcBef>
              <a:spcAft>
                <a:spcPts val="0"/>
              </a:spcAft>
              <a:buSzPct val="86021"/>
              <a:buNone/>
            </a:pPr>
            <a:r>
              <a:rPr lang="en-US" sz="2700">
                <a:solidFill>
                  <a:schemeClr val="dk1"/>
                </a:solidFill>
              </a:rPr>
              <a:t>Anticipation</a:t>
            </a:r>
            <a:endParaRPr sz="2700">
              <a:solidFill>
                <a:schemeClr val="dk1"/>
              </a:solidFill>
            </a:endParaRPr>
          </a:p>
          <a:p>
            <a:pPr indent="0" lvl="0" marL="0" rtl="0" algn="l">
              <a:lnSpc>
                <a:spcPct val="115000"/>
              </a:lnSpc>
              <a:spcBef>
                <a:spcPts val="360"/>
              </a:spcBef>
              <a:spcAft>
                <a:spcPts val="0"/>
              </a:spcAft>
              <a:buSzPct val="86021"/>
              <a:buNone/>
            </a:pPr>
            <a:r>
              <a:rPr lang="en-US" sz="2700">
                <a:solidFill>
                  <a:schemeClr val="dk1"/>
                </a:solidFill>
              </a:rPr>
              <a:t>Building Confidence </a:t>
            </a:r>
            <a:endParaRPr sz="2700">
              <a:solidFill>
                <a:schemeClr val="dk1"/>
              </a:solidFill>
            </a:endParaRPr>
          </a:p>
          <a:p>
            <a:pPr indent="0" lvl="0" marL="0" rtl="0" algn="l">
              <a:lnSpc>
                <a:spcPct val="115000"/>
              </a:lnSpc>
              <a:spcBef>
                <a:spcPts val="360"/>
              </a:spcBef>
              <a:spcAft>
                <a:spcPts val="0"/>
              </a:spcAft>
              <a:buSzPct val="86021"/>
              <a:buNone/>
            </a:pPr>
            <a:r>
              <a:t/>
            </a:r>
            <a:endParaRPr sz="2700">
              <a:solidFill>
                <a:schemeClr val="dk1"/>
              </a:solidFill>
            </a:endParaRPr>
          </a:p>
          <a:p>
            <a:pPr indent="0" lvl="0" marL="0" rtl="0" algn="l">
              <a:lnSpc>
                <a:spcPct val="115000"/>
              </a:lnSpc>
              <a:spcBef>
                <a:spcPts val="360"/>
              </a:spcBef>
              <a:spcAft>
                <a:spcPts val="0"/>
              </a:spcAft>
              <a:buSzPct val="86021"/>
              <a:buNone/>
            </a:pPr>
            <a:r>
              <a:t/>
            </a:r>
            <a:endParaRPr sz="2700">
              <a:solidFill>
                <a:schemeClr val="dk1"/>
              </a:solidFill>
            </a:endParaRPr>
          </a:p>
          <a:p>
            <a:pPr indent="0" lvl="0" marL="0" rtl="0" algn="l">
              <a:lnSpc>
                <a:spcPct val="115000"/>
              </a:lnSpc>
              <a:spcBef>
                <a:spcPts val="360"/>
              </a:spcBef>
              <a:spcAft>
                <a:spcPts val="0"/>
              </a:spcAft>
              <a:buSzPct val="86021"/>
              <a:buNone/>
            </a:pPr>
            <a:r>
              <a:rPr lang="en-US" sz="2700">
                <a:solidFill>
                  <a:schemeClr val="dk1"/>
                </a:solidFill>
              </a:rPr>
              <a:t>Marvin</a:t>
            </a:r>
            <a:endParaRPr sz="2700">
              <a:solidFill>
                <a:schemeClr val="dk1"/>
              </a:solidFill>
            </a:endParaRPr>
          </a:p>
          <a:p>
            <a:pPr indent="0" lvl="0" marL="0" rtl="0" algn="l">
              <a:lnSpc>
                <a:spcPct val="115000"/>
              </a:lnSpc>
              <a:spcBef>
                <a:spcPts val="360"/>
              </a:spcBef>
              <a:spcAft>
                <a:spcPts val="0"/>
              </a:spcAft>
              <a:buSzPct val="86021"/>
              <a:buNone/>
            </a:pPr>
            <a:r>
              <a:rPr lang="en-US" sz="2700">
                <a:solidFill>
                  <a:schemeClr val="dk1"/>
                </a:solidFill>
              </a:rPr>
              <a:t>12:48</a:t>
            </a:r>
            <a:endParaRPr sz="2700">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g2842d74fc99_0_6"/>
          <p:cNvSpPr txBox="1"/>
          <p:nvPr>
            <p:ph type="title"/>
          </p:nvPr>
        </p:nvSpPr>
        <p:spPr>
          <a:xfrm>
            <a:off x="457200" y="368625"/>
            <a:ext cx="8229600" cy="1026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800"/>
              <a:buNone/>
            </a:pPr>
            <a:r>
              <a:rPr lang="en-US" sz="3500"/>
              <a:t>song</a:t>
            </a:r>
            <a:endParaRPr sz="3500"/>
          </a:p>
        </p:txBody>
      </p:sp>
      <p:sp>
        <p:nvSpPr>
          <p:cNvPr id="500" name="Google Shape;500;g2842d74fc99_0_6"/>
          <p:cNvSpPr txBox="1"/>
          <p:nvPr>
            <p:ph idx="1" type="body"/>
          </p:nvPr>
        </p:nvSpPr>
        <p:spPr>
          <a:xfrm>
            <a:off x="457200" y="1729750"/>
            <a:ext cx="8229600" cy="41679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360"/>
              </a:spcBef>
              <a:spcAft>
                <a:spcPts val="0"/>
              </a:spcAft>
              <a:buSzPts val="1800"/>
              <a:buNone/>
            </a:pPr>
            <a:r>
              <a:rPr lang="en-US" sz="3600">
                <a:solidFill>
                  <a:schemeClr val="dk1"/>
                </a:solidFill>
              </a:rPr>
              <a:t>lovely songs by Tomity Tom</a:t>
            </a:r>
            <a:endParaRPr sz="3600">
              <a:solidFill>
                <a:schemeClr val="dk1"/>
              </a:solidFill>
            </a:endParaRPr>
          </a:p>
          <a:p>
            <a:pPr indent="0" lvl="0" marL="0" rtl="0" algn="l">
              <a:lnSpc>
                <a:spcPct val="115000"/>
              </a:lnSpc>
              <a:spcBef>
                <a:spcPts val="360"/>
              </a:spcBef>
              <a:spcAft>
                <a:spcPts val="0"/>
              </a:spcAft>
              <a:buSzPts val="1800"/>
              <a:buNone/>
            </a:pPr>
            <a:r>
              <a:rPr lang="en-US" sz="3600">
                <a:solidFill>
                  <a:schemeClr val="dk1"/>
                </a:solidFill>
              </a:rPr>
              <a:t>songs become familiar</a:t>
            </a:r>
            <a:endParaRPr sz="3600">
              <a:solidFill>
                <a:schemeClr val="dk1"/>
              </a:solidFill>
            </a:endParaRPr>
          </a:p>
          <a:p>
            <a:pPr indent="0" lvl="0" marL="0" rtl="0" algn="l">
              <a:lnSpc>
                <a:spcPct val="115000"/>
              </a:lnSpc>
              <a:spcBef>
                <a:spcPts val="360"/>
              </a:spcBef>
              <a:spcAft>
                <a:spcPts val="0"/>
              </a:spcAft>
              <a:buSzPts val="1800"/>
              <a:buNone/>
            </a:pPr>
            <a:r>
              <a:t/>
            </a:r>
            <a:endParaRPr sz="3600">
              <a:solidFill>
                <a:schemeClr val="dk1"/>
              </a:solidFill>
            </a:endParaRPr>
          </a:p>
          <a:p>
            <a:pPr indent="0" lvl="0" marL="0" rtl="0" algn="l">
              <a:lnSpc>
                <a:spcPct val="115000"/>
              </a:lnSpc>
              <a:spcBef>
                <a:spcPts val="360"/>
              </a:spcBef>
              <a:spcAft>
                <a:spcPts val="0"/>
              </a:spcAft>
              <a:buSzPts val="1800"/>
              <a:buNone/>
            </a:pPr>
            <a:r>
              <a:t/>
            </a:r>
            <a:endParaRPr sz="3600">
              <a:solidFill>
                <a:schemeClr val="dk1"/>
              </a:solidFill>
            </a:endParaRPr>
          </a:p>
          <a:p>
            <a:pPr indent="0" lvl="0" marL="0" rtl="0" algn="l">
              <a:lnSpc>
                <a:spcPct val="115000"/>
              </a:lnSpc>
              <a:spcBef>
                <a:spcPts val="360"/>
              </a:spcBef>
              <a:spcAft>
                <a:spcPts val="0"/>
              </a:spcAft>
              <a:buSzPts val="1800"/>
              <a:buNone/>
            </a:pPr>
            <a:r>
              <a:rPr lang="en-US" sz="3600">
                <a:solidFill>
                  <a:schemeClr val="dk1"/>
                </a:solidFill>
              </a:rPr>
              <a:t>19:53</a:t>
            </a:r>
            <a:endParaRPr sz="36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g24df6dcf2d8_0_8"/>
          <p:cNvSpPr txBox="1"/>
          <p:nvPr>
            <p:ph type="title"/>
          </p:nvPr>
        </p:nvSpPr>
        <p:spPr>
          <a:xfrm>
            <a:off x="457200" y="473325"/>
            <a:ext cx="8229600" cy="10365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800"/>
              <a:buNone/>
            </a:pPr>
            <a:r>
              <a:rPr lang="en-US" sz="3500"/>
              <a:t>Intro to other characters</a:t>
            </a:r>
            <a:endParaRPr sz="3500"/>
          </a:p>
        </p:txBody>
      </p:sp>
      <p:sp>
        <p:nvSpPr>
          <p:cNvPr id="507" name="Google Shape;507;g24df6dcf2d8_0_8"/>
          <p:cNvSpPr txBox="1"/>
          <p:nvPr>
            <p:ph idx="1" type="body"/>
          </p:nvPr>
        </p:nvSpPr>
        <p:spPr>
          <a:xfrm>
            <a:off x="457200" y="1918225"/>
            <a:ext cx="8229600" cy="39795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360"/>
              </a:spcBef>
              <a:spcAft>
                <a:spcPts val="0"/>
              </a:spcAft>
              <a:buSzPts val="1800"/>
              <a:buNone/>
            </a:pPr>
            <a:r>
              <a:rPr lang="en-US" sz="3500">
                <a:solidFill>
                  <a:schemeClr val="dk1"/>
                </a:solidFill>
              </a:rPr>
              <a:t>Can be other characters in a story</a:t>
            </a:r>
            <a:endParaRPr sz="3500">
              <a:solidFill>
                <a:schemeClr val="dk1"/>
              </a:solidFill>
            </a:endParaRPr>
          </a:p>
          <a:p>
            <a:pPr indent="0" lvl="0" marL="0" rtl="0" algn="l">
              <a:lnSpc>
                <a:spcPct val="115000"/>
              </a:lnSpc>
              <a:spcBef>
                <a:spcPts val="360"/>
              </a:spcBef>
              <a:spcAft>
                <a:spcPts val="0"/>
              </a:spcAft>
              <a:buSzPts val="1800"/>
              <a:buNone/>
            </a:pPr>
            <a:r>
              <a:rPr lang="en-US" sz="3500">
                <a:solidFill>
                  <a:schemeClr val="dk1"/>
                </a:solidFill>
              </a:rPr>
              <a:t>They interact with each other</a:t>
            </a:r>
            <a:endParaRPr sz="3500">
              <a:solidFill>
                <a:schemeClr val="dk1"/>
              </a:solidFill>
            </a:endParaRPr>
          </a:p>
          <a:p>
            <a:pPr indent="0" lvl="0" marL="0" rtl="0" algn="l">
              <a:lnSpc>
                <a:spcPct val="115000"/>
              </a:lnSpc>
              <a:spcBef>
                <a:spcPts val="360"/>
              </a:spcBef>
              <a:spcAft>
                <a:spcPts val="0"/>
              </a:spcAft>
              <a:buSzPts val="1800"/>
              <a:buNone/>
            </a:pPr>
            <a:r>
              <a:rPr lang="en-US" sz="3500">
                <a:solidFill>
                  <a:schemeClr val="dk1"/>
                </a:solidFill>
              </a:rPr>
              <a:t>They look and sound different</a:t>
            </a:r>
            <a:endParaRPr sz="3500">
              <a:solidFill>
                <a:schemeClr val="dk1"/>
              </a:solidFill>
            </a:endParaRPr>
          </a:p>
          <a:p>
            <a:pPr indent="0" lvl="0" marL="0" rtl="0" algn="l">
              <a:lnSpc>
                <a:spcPct val="115000"/>
              </a:lnSpc>
              <a:spcBef>
                <a:spcPts val="360"/>
              </a:spcBef>
              <a:spcAft>
                <a:spcPts val="0"/>
              </a:spcAft>
              <a:buSzPts val="1800"/>
              <a:buNone/>
            </a:pPr>
            <a:r>
              <a:rPr lang="en-US" sz="3500">
                <a:solidFill>
                  <a:schemeClr val="dk1"/>
                </a:solidFill>
              </a:rPr>
              <a:t>Compare/contrast</a:t>
            </a:r>
            <a:endParaRPr sz="3500">
              <a:solidFill>
                <a:schemeClr val="dk1"/>
              </a:solidFill>
            </a:endParaRPr>
          </a:p>
          <a:p>
            <a:pPr indent="0" lvl="0" marL="0" rtl="0" algn="l">
              <a:lnSpc>
                <a:spcPct val="115000"/>
              </a:lnSpc>
              <a:spcBef>
                <a:spcPts val="360"/>
              </a:spcBef>
              <a:spcAft>
                <a:spcPts val="0"/>
              </a:spcAft>
              <a:buSzPts val="1800"/>
              <a:buNone/>
            </a:pPr>
            <a:r>
              <a:t/>
            </a:r>
            <a:endParaRPr sz="3500">
              <a:solidFill>
                <a:schemeClr val="dk1"/>
              </a:solidFill>
            </a:endParaRPr>
          </a:p>
          <a:p>
            <a:pPr indent="0" lvl="0" marL="0" rtl="0" algn="l">
              <a:lnSpc>
                <a:spcPct val="115000"/>
              </a:lnSpc>
              <a:spcBef>
                <a:spcPts val="360"/>
              </a:spcBef>
              <a:spcAft>
                <a:spcPts val="0"/>
              </a:spcAft>
              <a:buSzPts val="1800"/>
              <a:buNone/>
            </a:pPr>
            <a:r>
              <a:rPr lang="en-US" sz="3500">
                <a:solidFill>
                  <a:schemeClr val="dk1"/>
                </a:solidFill>
              </a:rPr>
              <a:t>20:55</a:t>
            </a:r>
            <a:endParaRPr sz="3500">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g24df6dcf2d8_0_2048"/>
          <p:cNvSpPr txBox="1"/>
          <p:nvPr>
            <p:ph type="title"/>
          </p:nvPr>
        </p:nvSpPr>
        <p:spPr>
          <a:xfrm>
            <a:off x="457200" y="625075"/>
            <a:ext cx="8229600" cy="11535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Arial"/>
              <a:buNone/>
            </a:pPr>
            <a:r>
              <a:rPr b="1" lang="en-US" sz="3200"/>
              <a:t>Craft time on the show</a:t>
            </a:r>
            <a:endParaRPr b="1" sz="3200"/>
          </a:p>
        </p:txBody>
      </p:sp>
      <p:pic>
        <p:nvPicPr>
          <p:cNvPr descr="Fabulously Fabulous Fabiano the Frog craft. Craft bag and the items required to make the craft (paper plate, coloured paper, pompoms and googly eyes)&#10;&#10;&#10;" id="514" name="Google Shape;514;g24df6dcf2d8_0_2048"/>
          <p:cNvPicPr preferRelativeResize="0"/>
          <p:nvPr>
            <p:ph idx="1" type="body"/>
          </p:nvPr>
        </p:nvPicPr>
        <p:blipFill rotWithShape="1">
          <a:blip r:embed="rId3">
            <a:alphaModFix/>
          </a:blip>
          <a:srcRect b="0" l="0" r="0" t="0"/>
          <a:stretch/>
        </p:blipFill>
        <p:spPr>
          <a:xfrm>
            <a:off x="1614247" y="2087416"/>
            <a:ext cx="5771400" cy="3528300"/>
          </a:xfrm>
          <a:prstGeom prst="rect">
            <a:avLst/>
          </a:prstGeom>
          <a:noFill/>
          <a:ln cap="flat" cmpd="sng" w="34925">
            <a:solidFill>
              <a:schemeClr val="lt1"/>
            </a:solidFill>
            <a:prstDash val="solid"/>
            <a:round/>
            <a:headEnd len="sm" w="sm" type="none"/>
            <a:tailEnd len="sm" w="sm" type="none"/>
          </a:ln>
        </p:spPr>
      </p:pic>
      <p:sp>
        <p:nvSpPr>
          <p:cNvPr id="515" name="Google Shape;515;g24df6dcf2d8_0_2048"/>
          <p:cNvSpPr/>
          <p:nvPr/>
        </p:nvSpPr>
        <p:spPr>
          <a:xfrm>
            <a:off x="1475656" y="5517232"/>
            <a:ext cx="6048600" cy="9234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Families would receive a Sparkly Box full of materials for participating in Story Time and creating arts and crafts to follow the story.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g24df6dcf2d8_0_14"/>
          <p:cNvSpPr txBox="1"/>
          <p:nvPr>
            <p:ph type="title"/>
          </p:nvPr>
        </p:nvSpPr>
        <p:spPr>
          <a:xfrm>
            <a:off x="457200" y="410500"/>
            <a:ext cx="8229600" cy="1068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800"/>
              <a:buNone/>
            </a:pPr>
            <a:r>
              <a:rPr lang="en-US" sz="3500"/>
              <a:t>craft</a:t>
            </a:r>
            <a:endParaRPr sz="3500"/>
          </a:p>
        </p:txBody>
      </p:sp>
      <p:sp>
        <p:nvSpPr>
          <p:cNvPr id="522" name="Google Shape;522;g24df6dcf2d8_0_14"/>
          <p:cNvSpPr txBox="1"/>
          <p:nvPr>
            <p:ph idx="1" type="body"/>
          </p:nvPr>
        </p:nvSpPr>
        <p:spPr>
          <a:xfrm>
            <a:off x="457200" y="1551775"/>
            <a:ext cx="8229600" cy="43458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360"/>
              </a:spcBef>
              <a:spcAft>
                <a:spcPts val="0"/>
              </a:spcAft>
              <a:buSzPts val="1800"/>
              <a:buNone/>
            </a:pPr>
            <a:r>
              <a:rPr lang="en-US" sz="3800">
                <a:solidFill>
                  <a:schemeClr val="dk1"/>
                </a:solidFill>
              </a:rPr>
              <a:t>time to “remember” the story</a:t>
            </a:r>
            <a:endParaRPr sz="3800">
              <a:solidFill>
                <a:schemeClr val="dk1"/>
              </a:solidFill>
            </a:endParaRPr>
          </a:p>
          <a:p>
            <a:pPr indent="0" lvl="0" marL="0" rtl="0" algn="l">
              <a:lnSpc>
                <a:spcPct val="115000"/>
              </a:lnSpc>
              <a:spcBef>
                <a:spcPts val="360"/>
              </a:spcBef>
              <a:spcAft>
                <a:spcPts val="0"/>
              </a:spcAft>
              <a:buSzPts val="1800"/>
              <a:buNone/>
            </a:pPr>
            <a:r>
              <a:rPr lang="en-US" sz="3800">
                <a:solidFill>
                  <a:schemeClr val="dk1"/>
                </a:solidFill>
              </a:rPr>
              <a:t>model building to connect</a:t>
            </a:r>
            <a:endParaRPr sz="3800">
              <a:solidFill>
                <a:schemeClr val="dk1"/>
              </a:solidFill>
            </a:endParaRPr>
          </a:p>
          <a:p>
            <a:pPr indent="0" lvl="0" marL="0" rtl="0" algn="l">
              <a:lnSpc>
                <a:spcPct val="115000"/>
              </a:lnSpc>
              <a:spcBef>
                <a:spcPts val="360"/>
              </a:spcBef>
              <a:spcAft>
                <a:spcPts val="0"/>
              </a:spcAft>
              <a:buSzPts val="1800"/>
              <a:buNone/>
            </a:pPr>
            <a:r>
              <a:rPr lang="en-US" sz="3800">
                <a:solidFill>
                  <a:schemeClr val="dk1"/>
                </a:solidFill>
              </a:rPr>
              <a:t>fun as a family</a:t>
            </a:r>
            <a:endParaRPr sz="3800">
              <a:solidFill>
                <a:schemeClr val="dk1"/>
              </a:solidFill>
            </a:endParaRPr>
          </a:p>
          <a:p>
            <a:pPr indent="0" lvl="0" marL="0" rtl="0" algn="l">
              <a:lnSpc>
                <a:spcPct val="115000"/>
              </a:lnSpc>
              <a:spcBef>
                <a:spcPts val="360"/>
              </a:spcBef>
              <a:spcAft>
                <a:spcPts val="0"/>
              </a:spcAft>
              <a:buSzPts val="1800"/>
              <a:buNone/>
            </a:pPr>
            <a:r>
              <a:rPr lang="en-US" sz="3800">
                <a:solidFill>
                  <a:schemeClr val="dk1"/>
                </a:solidFill>
              </a:rPr>
              <a:t>can revisit at another time</a:t>
            </a:r>
            <a:endParaRPr sz="3800">
              <a:solidFill>
                <a:schemeClr val="dk1"/>
              </a:solidFill>
            </a:endParaRPr>
          </a:p>
          <a:p>
            <a:pPr indent="0" lvl="0" marL="0" rtl="0" algn="l">
              <a:lnSpc>
                <a:spcPct val="115000"/>
              </a:lnSpc>
              <a:spcBef>
                <a:spcPts val="360"/>
              </a:spcBef>
              <a:spcAft>
                <a:spcPts val="0"/>
              </a:spcAft>
              <a:buSzPts val="1800"/>
              <a:buNone/>
            </a:pPr>
            <a:r>
              <a:t/>
            </a:r>
            <a:endParaRPr sz="3800">
              <a:solidFill>
                <a:schemeClr val="dk1"/>
              </a:solidFill>
            </a:endParaRPr>
          </a:p>
          <a:p>
            <a:pPr indent="0" lvl="0" marL="0" rtl="0" algn="l">
              <a:lnSpc>
                <a:spcPct val="115000"/>
              </a:lnSpc>
              <a:spcBef>
                <a:spcPts val="360"/>
              </a:spcBef>
              <a:spcAft>
                <a:spcPts val="0"/>
              </a:spcAft>
              <a:buSzPts val="1800"/>
              <a:buNone/>
            </a:pPr>
            <a:r>
              <a:rPr lang="en-US" sz="3800">
                <a:solidFill>
                  <a:schemeClr val="dk1"/>
                </a:solidFill>
              </a:rPr>
              <a:t>39:03</a:t>
            </a:r>
            <a:endParaRPr sz="3800">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g24df6dcf2d8_0_2372"/>
          <p:cNvSpPr txBox="1"/>
          <p:nvPr>
            <p:ph type="title"/>
          </p:nvPr>
        </p:nvSpPr>
        <p:spPr>
          <a:xfrm>
            <a:off x="457200" y="352450"/>
            <a:ext cx="8229600" cy="14889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Font typeface="Arial"/>
              <a:buNone/>
            </a:pPr>
            <a:r>
              <a:rPr b="1" lang="en-US" sz="3200"/>
              <a:t>How are literacy outcomes strengthened?</a:t>
            </a:r>
            <a:endParaRPr sz="3200"/>
          </a:p>
        </p:txBody>
      </p:sp>
      <p:sp>
        <p:nvSpPr>
          <p:cNvPr id="528" name="Google Shape;528;g24df6dcf2d8_0_2372"/>
          <p:cNvSpPr txBox="1"/>
          <p:nvPr>
            <p:ph idx="1" type="body"/>
          </p:nvPr>
        </p:nvSpPr>
        <p:spPr>
          <a:xfrm>
            <a:off x="457200" y="2362200"/>
            <a:ext cx="8229600" cy="3946500"/>
          </a:xfrm>
          <a:prstGeom prst="rect">
            <a:avLst/>
          </a:prstGeom>
          <a:noFill/>
          <a:ln>
            <a:noFill/>
          </a:ln>
        </p:spPr>
        <p:txBody>
          <a:bodyPr anchorCtr="0" anchor="t" bIns="45700" lIns="91425" spcFirstLastPara="1" rIns="91425" wrap="square" tIns="45700">
            <a:normAutofit fontScale="70000" lnSpcReduction="20000"/>
          </a:bodyPr>
          <a:lstStyle/>
          <a:p>
            <a:pPr indent="-342900" lvl="0" marL="342900" rtl="0" algn="l">
              <a:lnSpc>
                <a:spcPct val="115000"/>
              </a:lnSpc>
              <a:spcBef>
                <a:spcPts val="0"/>
              </a:spcBef>
              <a:spcAft>
                <a:spcPts val="0"/>
              </a:spcAft>
              <a:buClr>
                <a:schemeClr val="lt1"/>
              </a:buClr>
              <a:buSzPct val="100000"/>
              <a:buNone/>
            </a:pPr>
            <a:r>
              <a:t/>
            </a:r>
            <a:endParaRPr sz="3100"/>
          </a:p>
          <a:p>
            <a:pPr indent="-342919" lvl="0" marL="342900" rtl="0" algn="l">
              <a:lnSpc>
                <a:spcPct val="115000"/>
              </a:lnSpc>
              <a:spcBef>
                <a:spcPts val="480"/>
              </a:spcBef>
              <a:spcAft>
                <a:spcPts val="0"/>
              </a:spcAft>
              <a:buSzPct val="100000"/>
              <a:buChar char="●"/>
            </a:pPr>
            <a:r>
              <a:rPr lang="en-US" sz="3549">
                <a:solidFill>
                  <a:schemeClr val="dk1"/>
                </a:solidFill>
              </a:rPr>
              <a:t>Concept development </a:t>
            </a:r>
            <a:endParaRPr sz="2949">
              <a:solidFill>
                <a:schemeClr val="dk1"/>
              </a:solidFill>
            </a:endParaRPr>
          </a:p>
          <a:p>
            <a:pPr indent="-342919" lvl="0" marL="342900" rtl="0" algn="l">
              <a:lnSpc>
                <a:spcPct val="115000"/>
              </a:lnSpc>
              <a:spcBef>
                <a:spcPts val="480"/>
              </a:spcBef>
              <a:spcAft>
                <a:spcPts val="0"/>
              </a:spcAft>
              <a:buSzPct val="100000"/>
              <a:buChar char="●"/>
            </a:pPr>
            <a:r>
              <a:rPr lang="en-US" sz="3549">
                <a:solidFill>
                  <a:schemeClr val="dk1"/>
                </a:solidFill>
              </a:rPr>
              <a:t>Fine motor </a:t>
            </a:r>
            <a:endParaRPr sz="2949">
              <a:solidFill>
                <a:schemeClr val="dk1"/>
              </a:solidFill>
            </a:endParaRPr>
          </a:p>
          <a:p>
            <a:pPr indent="-342919" lvl="0" marL="342900" rtl="0" algn="l">
              <a:lnSpc>
                <a:spcPct val="115000"/>
              </a:lnSpc>
              <a:spcBef>
                <a:spcPts val="480"/>
              </a:spcBef>
              <a:spcAft>
                <a:spcPts val="0"/>
              </a:spcAft>
              <a:buSzPct val="100000"/>
              <a:buChar char="●"/>
            </a:pPr>
            <a:r>
              <a:rPr lang="en-US" sz="3549">
                <a:solidFill>
                  <a:schemeClr val="dk1"/>
                </a:solidFill>
              </a:rPr>
              <a:t>Tactile discrimination skills </a:t>
            </a:r>
            <a:endParaRPr sz="2949">
              <a:solidFill>
                <a:schemeClr val="dk1"/>
              </a:solidFill>
            </a:endParaRPr>
          </a:p>
          <a:p>
            <a:pPr indent="-342919" lvl="0" marL="342900" rtl="0" algn="l">
              <a:lnSpc>
                <a:spcPct val="115000"/>
              </a:lnSpc>
              <a:spcBef>
                <a:spcPts val="480"/>
              </a:spcBef>
              <a:spcAft>
                <a:spcPts val="0"/>
              </a:spcAft>
              <a:buSzPct val="100000"/>
              <a:buChar char="●"/>
            </a:pPr>
            <a:r>
              <a:rPr lang="en-US" sz="3549">
                <a:solidFill>
                  <a:schemeClr val="dk1"/>
                </a:solidFill>
              </a:rPr>
              <a:t>Auditory and language development </a:t>
            </a:r>
            <a:endParaRPr sz="2949">
              <a:solidFill>
                <a:schemeClr val="dk1"/>
              </a:solidFill>
            </a:endParaRPr>
          </a:p>
          <a:p>
            <a:pPr indent="-342919" lvl="0" marL="342900" rtl="0" algn="l">
              <a:lnSpc>
                <a:spcPct val="115000"/>
              </a:lnSpc>
              <a:spcBef>
                <a:spcPts val="480"/>
              </a:spcBef>
              <a:spcAft>
                <a:spcPts val="0"/>
              </a:spcAft>
              <a:buSzPct val="100000"/>
              <a:buChar char="●"/>
            </a:pPr>
            <a:r>
              <a:rPr lang="en-US" sz="3549">
                <a:solidFill>
                  <a:schemeClr val="dk1"/>
                </a:solidFill>
              </a:rPr>
              <a:t>Visual skills (Visual attention, tracking, scanning etc)</a:t>
            </a:r>
            <a:endParaRPr sz="2949">
              <a:solidFill>
                <a:schemeClr val="dk1"/>
              </a:solidFill>
            </a:endParaRPr>
          </a:p>
          <a:p>
            <a:pPr indent="-342919" lvl="0" marL="342900" rtl="0" algn="l">
              <a:lnSpc>
                <a:spcPct val="115000"/>
              </a:lnSpc>
              <a:spcBef>
                <a:spcPts val="480"/>
              </a:spcBef>
              <a:spcAft>
                <a:spcPts val="0"/>
              </a:spcAft>
              <a:buSzPct val="100000"/>
              <a:buChar char="●"/>
            </a:pPr>
            <a:r>
              <a:rPr lang="en-US" sz="3549">
                <a:solidFill>
                  <a:schemeClr val="dk1"/>
                </a:solidFill>
              </a:rPr>
              <a:t>Book and story skills</a:t>
            </a:r>
            <a:endParaRPr sz="2949">
              <a:solidFill>
                <a:schemeClr val="dk1"/>
              </a:solidFill>
            </a:endParaRPr>
          </a:p>
          <a:p>
            <a:pPr indent="-342900" lvl="0" marL="342900" rtl="0" algn="l">
              <a:lnSpc>
                <a:spcPct val="115000"/>
              </a:lnSpc>
              <a:spcBef>
                <a:spcPts val="620"/>
              </a:spcBef>
              <a:spcAft>
                <a:spcPts val="0"/>
              </a:spcAft>
              <a:buClr>
                <a:schemeClr val="lt1"/>
              </a:buClr>
              <a:buSzPct val="100000"/>
              <a:buNone/>
            </a:pPr>
            <a:r>
              <a:t/>
            </a:r>
            <a:endParaRPr sz="3100"/>
          </a:p>
          <a:p>
            <a:pPr indent="-342900" lvl="0" marL="342900" rtl="0" algn="l">
              <a:lnSpc>
                <a:spcPct val="115000"/>
              </a:lnSpc>
              <a:spcBef>
                <a:spcPts val="640"/>
              </a:spcBef>
              <a:spcAft>
                <a:spcPts val="0"/>
              </a:spcAft>
              <a:buClr>
                <a:schemeClr val="lt1"/>
              </a:buClr>
              <a:buSzPct val="177777"/>
              <a:buNone/>
            </a:pPr>
            <a:r>
              <a:t/>
            </a:r>
            <a:endParaRPr/>
          </a:p>
          <a:p>
            <a:pPr indent="-139700" lvl="0" marL="342900" rtl="0" algn="l">
              <a:lnSpc>
                <a:spcPct val="115000"/>
              </a:lnSpc>
              <a:spcBef>
                <a:spcPts val="640"/>
              </a:spcBef>
              <a:spcAft>
                <a:spcPts val="0"/>
              </a:spcAft>
              <a:buClr>
                <a:schemeClr val="lt1"/>
              </a:buClr>
              <a:buSzPct val="177777"/>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g24df6dcf2d8_0_278"/>
          <p:cNvSpPr txBox="1"/>
          <p:nvPr>
            <p:ph type="title"/>
          </p:nvPr>
        </p:nvSpPr>
        <p:spPr>
          <a:xfrm>
            <a:off x="517775" y="121700"/>
            <a:ext cx="8229600" cy="11430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Arial"/>
              <a:buNone/>
            </a:pPr>
            <a:r>
              <a:rPr b="1" lang="en-US" sz="3200">
                <a:latin typeface="Arial"/>
                <a:ea typeface="Arial"/>
                <a:cs typeface="Arial"/>
                <a:sym typeface="Arial"/>
              </a:rPr>
              <a:t>Strengthens literacy outcomes </a:t>
            </a:r>
            <a:endParaRPr b="1" sz="3200">
              <a:latin typeface="Arial"/>
              <a:ea typeface="Arial"/>
              <a:cs typeface="Arial"/>
              <a:sym typeface="Arial"/>
            </a:endParaRPr>
          </a:p>
        </p:txBody>
      </p:sp>
      <p:sp>
        <p:nvSpPr>
          <p:cNvPr id="534" name="Google Shape;534;g24df6dcf2d8_0_278"/>
          <p:cNvSpPr/>
          <p:nvPr/>
        </p:nvSpPr>
        <p:spPr>
          <a:xfrm>
            <a:off x="395536" y="5373216"/>
            <a:ext cx="8136900" cy="12003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The Outcomes have quite literally surprised everyone. The class team of this girl thought she was not able to engage in online learning. The parent was able to share with the school and it supported hem to include the strategies in the literacy curriculum. Mirande watching the show with great focus</a:t>
            </a:r>
            <a:endParaRPr b="0" i="0" sz="1400" u="none" cap="none" strike="noStrike">
              <a:solidFill>
                <a:srgbClr val="000000"/>
              </a:solidFill>
              <a:latin typeface="Arial"/>
              <a:ea typeface="Arial"/>
              <a:cs typeface="Arial"/>
              <a:sym typeface="Arial"/>
            </a:endParaRPr>
          </a:p>
        </p:txBody>
      </p:sp>
      <p:pic>
        <p:nvPicPr>
          <p:cNvPr descr="A young girl is looking at her laptop.  She is fully engaged and watching Gwyn and Marvin on the Storytime Show" id="535" name="Google Shape;535;g24df6dcf2d8_0_278"/>
          <p:cNvPicPr preferRelativeResize="0"/>
          <p:nvPr>
            <p:ph idx="1" type="body"/>
          </p:nvPr>
        </p:nvPicPr>
        <p:blipFill rotWithShape="1">
          <a:blip r:embed="rId3">
            <a:alphaModFix/>
          </a:blip>
          <a:srcRect b="0" l="0" r="0" t="0"/>
          <a:stretch/>
        </p:blipFill>
        <p:spPr>
          <a:xfrm>
            <a:off x="395536" y="1772816"/>
            <a:ext cx="8229600" cy="3415200"/>
          </a:xfrm>
          <a:prstGeom prst="rect">
            <a:avLst/>
          </a:prstGeom>
          <a:noFill/>
          <a:ln cap="flat" cmpd="sng" w="34925">
            <a:solidFill>
              <a:schemeClr val="lt1"/>
            </a:solidFill>
            <a:prstDash val="solid"/>
            <a:miter lim="800000"/>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 name="Shape 124"/>
        <p:cNvGrpSpPr/>
        <p:nvPr/>
      </p:nvGrpSpPr>
      <p:grpSpPr>
        <a:xfrm>
          <a:off x="0" y="0"/>
          <a:ext cx="0" cy="0"/>
          <a:chOff x="0" y="0"/>
          <a:chExt cx="0" cy="0"/>
        </a:xfrm>
      </p:grpSpPr>
      <p:sp>
        <p:nvSpPr>
          <p:cNvPr id="125" name="Google Shape;125;p5"/>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6" name="Google Shape;126;p5"/>
          <p:cNvSpPr txBox="1"/>
          <p:nvPr>
            <p:ph idx="1" type="body"/>
          </p:nvPr>
        </p:nvSpPr>
        <p:spPr>
          <a:xfrm>
            <a:off x="858700" y="897724"/>
            <a:ext cx="3986400" cy="5043300"/>
          </a:xfrm>
          <a:prstGeom prst="rect">
            <a:avLst/>
          </a:prstGeom>
          <a:noFill/>
          <a:ln>
            <a:noFill/>
          </a:ln>
        </p:spPr>
        <p:txBody>
          <a:bodyPr anchorCtr="0" anchor="t" bIns="45700" lIns="91425" spcFirstLastPara="1" rIns="91425" wrap="square" tIns="45700">
            <a:normAutofit fontScale="62500" lnSpcReduction="10000"/>
          </a:bodyPr>
          <a:lstStyle/>
          <a:p>
            <a:pPr indent="0" lvl="0" marL="0" rtl="0" algn="l">
              <a:lnSpc>
                <a:spcPct val="115000"/>
              </a:lnSpc>
              <a:spcBef>
                <a:spcPts val="0"/>
              </a:spcBef>
              <a:spcAft>
                <a:spcPts val="0"/>
              </a:spcAft>
              <a:buClr>
                <a:schemeClr val="dk1"/>
              </a:buClr>
              <a:buSzPct val="52665"/>
              <a:buNone/>
            </a:pPr>
            <a:r>
              <a:rPr b="1" lang="en-US" sz="3225">
                <a:solidFill>
                  <a:schemeClr val="dk1"/>
                </a:solidFill>
              </a:rPr>
              <a:t>State DeafBlind Projects</a:t>
            </a:r>
            <a:endParaRPr sz="3325">
              <a:solidFill>
                <a:schemeClr val="dk1"/>
              </a:solidFill>
            </a:endParaRPr>
          </a:p>
          <a:p>
            <a:pPr indent="0" lvl="0" marL="0" rtl="0" algn="l">
              <a:lnSpc>
                <a:spcPct val="115000"/>
              </a:lnSpc>
              <a:spcBef>
                <a:spcPts val="340"/>
              </a:spcBef>
              <a:spcAft>
                <a:spcPts val="0"/>
              </a:spcAft>
              <a:buClr>
                <a:schemeClr val="dk1"/>
              </a:buClr>
              <a:buSzPct val="52682"/>
              <a:buNone/>
            </a:pPr>
            <a:r>
              <a:t/>
            </a:r>
            <a:endParaRPr sz="3225">
              <a:solidFill>
                <a:schemeClr val="dk1"/>
              </a:solidFill>
            </a:endParaRPr>
          </a:p>
          <a:p>
            <a:pPr indent="0" lvl="0" marL="0" rtl="0" algn="l">
              <a:lnSpc>
                <a:spcPct val="115000"/>
              </a:lnSpc>
              <a:spcBef>
                <a:spcPts val="340"/>
              </a:spcBef>
              <a:spcAft>
                <a:spcPts val="0"/>
              </a:spcAft>
              <a:buClr>
                <a:schemeClr val="dk1"/>
              </a:buClr>
              <a:buSzPct val="52665"/>
              <a:buNone/>
            </a:pPr>
            <a:r>
              <a:rPr lang="en-US" sz="3225">
                <a:solidFill>
                  <a:schemeClr val="dk1"/>
                </a:solidFill>
              </a:rPr>
              <a:t>Federal grant funded by the U.S. Dept. of Education, Office of Special Education Program to provides free services to families, educators, and other professionals of individuals from birth through age 21 who have combined hearing and vision loss.</a:t>
            </a:r>
            <a:endParaRPr sz="3325">
              <a:solidFill>
                <a:schemeClr val="dk1"/>
              </a:solidFill>
            </a:endParaRPr>
          </a:p>
          <a:p>
            <a:pPr indent="0" lvl="0" marL="0" rtl="0" algn="l">
              <a:lnSpc>
                <a:spcPct val="115000"/>
              </a:lnSpc>
              <a:spcBef>
                <a:spcPts val="340"/>
              </a:spcBef>
              <a:spcAft>
                <a:spcPts val="0"/>
              </a:spcAft>
              <a:buClr>
                <a:schemeClr val="dk1"/>
              </a:buClr>
              <a:buSzPct val="100000"/>
              <a:buNone/>
            </a:pPr>
            <a:r>
              <a:t/>
            </a:r>
            <a:endParaRPr sz="1700">
              <a:latin typeface="Calibri"/>
              <a:ea typeface="Calibri"/>
              <a:cs typeface="Calibri"/>
              <a:sym typeface="Calibri"/>
            </a:endParaRPr>
          </a:p>
          <a:p>
            <a:pPr indent="0" lvl="0" marL="0" rtl="0" algn="l">
              <a:lnSpc>
                <a:spcPct val="115000"/>
              </a:lnSpc>
              <a:spcBef>
                <a:spcPts val="340"/>
              </a:spcBef>
              <a:spcAft>
                <a:spcPts val="0"/>
              </a:spcAft>
              <a:buClr>
                <a:schemeClr val="dk1"/>
              </a:buClr>
              <a:buSzPct val="100000"/>
              <a:buNone/>
            </a:pPr>
            <a:r>
              <a:t/>
            </a:r>
            <a:endParaRPr sz="1700">
              <a:latin typeface="Calibri"/>
              <a:ea typeface="Calibri"/>
              <a:cs typeface="Calibri"/>
              <a:sym typeface="Calibri"/>
            </a:endParaRPr>
          </a:p>
          <a:p>
            <a:pPr indent="0" lvl="0" marL="0" rtl="0" algn="l">
              <a:lnSpc>
                <a:spcPct val="115000"/>
              </a:lnSpc>
              <a:spcBef>
                <a:spcPts val="340"/>
              </a:spcBef>
              <a:spcAft>
                <a:spcPts val="0"/>
              </a:spcAft>
              <a:buClr>
                <a:schemeClr val="dk1"/>
              </a:buClr>
              <a:buSzPct val="100000"/>
              <a:buNone/>
            </a:pPr>
            <a:r>
              <a:t/>
            </a:r>
            <a:endParaRPr sz="1700">
              <a:latin typeface="Calibri"/>
              <a:ea typeface="Calibri"/>
              <a:cs typeface="Calibri"/>
              <a:sym typeface="Calibri"/>
            </a:endParaRPr>
          </a:p>
          <a:p>
            <a:pPr indent="0" lvl="0" marL="0" rtl="0" algn="l">
              <a:lnSpc>
                <a:spcPct val="115000"/>
              </a:lnSpc>
              <a:spcBef>
                <a:spcPts val="340"/>
              </a:spcBef>
              <a:spcAft>
                <a:spcPts val="0"/>
              </a:spcAft>
              <a:buClr>
                <a:schemeClr val="dk1"/>
              </a:buClr>
              <a:buSzPct val="100000"/>
              <a:buNone/>
            </a:pPr>
            <a:r>
              <a:t/>
            </a:r>
            <a:endParaRPr sz="1700">
              <a:latin typeface="Calibri"/>
              <a:ea typeface="Calibri"/>
              <a:cs typeface="Calibri"/>
              <a:sym typeface="Calibri"/>
            </a:endParaRPr>
          </a:p>
          <a:p>
            <a:pPr indent="-234950" lvl="0" marL="342900" rtl="0" algn="l">
              <a:lnSpc>
                <a:spcPct val="115000"/>
              </a:lnSpc>
              <a:spcBef>
                <a:spcPts val="340"/>
              </a:spcBef>
              <a:spcAft>
                <a:spcPts val="0"/>
              </a:spcAft>
              <a:buClr>
                <a:schemeClr val="dk1"/>
              </a:buClr>
              <a:buSzPct val="100000"/>
              <a:buNone/>
            </a:pPr>
            <a:r>
              <a:t/>
            </a:r>
            <a:endParaRPr sz="1700">
              <a:latin typeface="Calibri"/>
              <a:ea typeface="Calibri"/>
              <a:cs typeface="Calibri"/>
              <a:sym typeface="Calibri"/>
            </a:endParaRPr>
          </a:p>
          <a:p>
            <a:pPr indent="-234950" lvl="0" marL="342900" rtl="0" algn="l">
              <a:lnSpc>
                <a:spcPct val="115000"/>
              </a:lnSpc>
              <a:spcBef>
                <a:spcPts val="340"/>
              </a:spcBef>
              <a:spcAft>
                <a:spcPts val="0"/>
              </a:spcAft>
              <a:buClr>
                <a:schemeClr val="dk1"/>
              </a:buClr>
              <a:buSzPct val="100000"/>
              <a:buNone/>
            </a:pPr>
            <a:r>
              <a:t/>
            </a:r>
            <a:endParaRPr sz="1700"/>
          </a:p>
        </p:txBody>
      </p:sp>
      <p:sp>
        <p:nvSpPr>
          <p:cNvPr id="127" name="Google Shape;127;p5"/>
          <p:cNvSpPr/>
          <p:nvPr/>
        </p:nvSpPr>
        <p:spPr>
          <a:xfrm flipH="1" rot="10800000">
            <a:off x="6092499" y="-5"/>
            <a:ext cx="3069391" cy="6858000"/>
          </a:xfrm>
          <a:prstGeom prst="rect">
            <a:avLst/>
          </a:prstGeom>
          <a:gradFill>
            <a:gsLst>
              <a:gs pos="0">
                <a:srgbClr val="000000">
                  <a:alpha val="93333"/>
                </a:srgbClr>
              </a:gs>
              <a:gs pos="8000">
                <a:srgbClr val="000000">
                  <a:alpha val="93333"/>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8" name="Google Shape;128;p5"/>
          <p:cNvSpPr/>
          <p:nvPr/>
        </p:nvSpPr>
        <p:spPr>
          <a:xfrm flipH="1" rot="10800000">
            <a:off x="6092499" y="-2"/>
            <a:ext cx="3069391" cy="6400369"/>
          </a:xfrm>
          <a:prstGeom prst="rect">
            <a:avLst/>
          </a:prstGeom>
          <a:gradFill>
            <a:gsLst>
              <a:gs pos="0">
                <a:srgbClr val="244061">
                  <a:alpha val="0"/>
                </a:srgbClr>
              </a:gs>
              <a:gs pos="31000">
                <a:srgbClr val="244061">
                  <a:alpha val="0"/>
                </a:srgbClr>
              </a:gs>
              <a:gs pos="100000">
                <a:srgbClr val="244061">
                  <a:alpha val="25490"/>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9" name="Google Shape;129;p5"/>
          <p:cNvSpPr/>
          <p:nvPr/>
        </p:nvSpPr>
        <p:spPr>
          <a:xfrm flipH="1" rot="10800000">
            <a:off x="6092499" y="-22"/>
            <a:ext cx="3051501" cy="6400389"/>
          </a:xfrm>
          <a:prstGeom prst="rect">
            <a:avLst/>
          </a:prstGeom>
          <a:gradFill>
            <a:gsLst>
              <a:gs pos="0">
                <a:srgbClr val="4F81BD">
                  <a:alpha val="0"/>
                </a:srgbClr>
              </a:gs>
              <a:gs pos="72000">
                <a:srgbClr val="000000">
                  <a:alpha val="20392"/>
                </a:srgbClr>
              </a:gs>
              <a:gs pos="100000">
                <a:srgbClr val="000000">
                  <a:alpha val="20392"/>
                </a:srgbClr>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0" name="Google Shape;130;p5"/>
          <p:cNvSpPr/>
          <p:nvPr/>
        </p:nvSpPr>
        <p:spPr>
          <a:xfrm flipH="1" rot="10800000">
            <a:off x="6092499" y="-10"/>
            <a:ext cx="2708601" cy="6857997"/>
          </a:xfrm>
          <a:prstGeom prst="rect">
            <a:avLst/>
          </a:prstGeom>
          <a:gradFill>
            <a:gsLst>
              <a:gs pos="0">
                <a:srgbClr val="4F81BD">
                  <a:alpha val="0"/>
                </a:srgbClr>
              </a:gs>
              <a:gs pos="93000">
                <a:srgbClr val="000000">
                  <a:alpha val="28235"/>
                </a:srgbClr>
              </a:gs>
              <a:gs pos="100000">
                <a:srgbClr val="000000">
                  <a:alpha val="28235"/>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little boy in a wheelchair wearing a craft hat watching storytime show on his computer with a black background" id="131" name="Google Shape;131;p5"/>
          <p:cNvPicPr preferRelativeResize="0"/>
          <p:nvPr/>
        </p:nvPicPr>
        <p:blipFill rotWithShape="1">
          <a:blip r:embed="rId3">
            <a:alphaModFix/>
          </a:blip>
          <a:srcRect b="0" l="0" r="0" t="0"/>
          <a:stretch/>
        </p:blipFill>
        <p:spPr>
          <a:xfrm>
            <a:off x="5306975" y="2252436"/>
            <a:ext cx="3127897" cy="238502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24df6dcf2d8_0_197"/>
          <p:cNvSpPr txBox="1"/>
          <p:nvPr>
            <p:ph type="title"/>
          </p:nvPr>
        </p:nvSpPr>
        <p:spPr>
          <a:xfrm>
            <a:off x="457200" y="133825"/>
            <a:ext cx="8229600" cy="11430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Arial"/>
              <a:buNone/>
            </a:pPr>
            <a:r>
              <a:rPr b="1" lang="en-US" sz="3200">
                <a:latin typeface="Arial"/>
                <a:ea typeface="Arial"/>
                <a:cs typeface="Arial"/>
                <a:sym typeface="Arial"/>
              </a:rPr>
              <a:t>The Story Time Show strengthens Literacy Outcomes </a:t>
            </a:r>
            <a:endParaRPr b="1" sz="3200">
              <a:latin typeface="Arial"/>
              <a:ea typeface="Arial"/>
              <a:cs typeface="Arial"/>
              <a:sym typeface="Arial"/>
            </a:endParaRPr>
          </a:p>
        </p:txBody>
      </p:sp>
      <p:sp>
        <p:nvSpPr>
          <p:cNvPr id="541" name="Google Shape;541;g24df6dcf2d8_0_197"/>
          <p:cNvSpPr/>
          <p:nvPr/>
        </p:nvSpPr>
        <p:spPr>
          <a:xfrm>
            <a:off x="395536" y="5589240"/>
            <a:ext cx="8136900" cy="9234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The Outcomes have quite literally surprised everyone. This little boy will watch the show for an hour , engaging and participating. In fact he cries when it is over. James watching the show surrounded by characters and crafts.</a:t>
            </a:r>
            <a:endParaRPr b="0" i="0" sz="1400" u="none" cap="none" strike="noStrike">
              <a:solidFill>
                <a:schemeClr val="dk1"/>
              </a:solidFill>
              <a:latin typeface="Arial"/>
              <a:ea typeface="Arial"/>
              <a:cs typeface="Arial"/>
              <a:sym typeface="Arial"/>
            </a:endParaRPr>
          </a:p>
        </p:txBody>
      </p:sp>
      <p:pic>
        <p:nvPicPr>
          <p:cNvPr descr="A young boy is in his wheelchair with a craft crown on his head.  He is looking at his laptop watching the Storytime Show.  There is a black background and characters." id="542" name="Google Shape;542;g24df6dcf2d8_0_197"/>
          <p:cNvPicPr preferRelativeResize="0"/>
          <p:nvPr>
            <p:ph idx="1" type="body"/>
          </p:nvPr>
        </p:nvPicPr>
        <p:blipFill rotWithShape="1">
          <a:blip r:embed="rId3">
            <a:alphaModFix/>
          </a:blip>
          <a:srcRect b="0" l="0" r="0" t="0"/>
          <a:stretch/>
        </p:blipFill>
        <p:spPr>
          <a:xfrm>
            <a:off x="1907704" y="1556792"/>
            <a:ext cx="5105400" cy="3829200"/>
          </a:xfrm>
          <a:prstGeom prst="rect">
            <a:avLst/>
          </a:prstGeom>
          <a:noFill/>
          <a:ln cap="flat" cmpd="sng" w="34925">
            <a:solidFill>
              <a:schemeClr val="lt1"/>
            </a:solidFill>
            <a:prstDash val="solid"/>
            <a:miter lim="800000"/>
            <a:headEnd len="sm" w="sm" type="none"/>
            <a:tailEnd len="sm" w="sm" type="none"/>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descr="A photo of a young girl with red hair watch a laptop with the Storytime Show.  She is sitting on an adult's lap" id="548" name="Google Shape;548;g24df6dcf2d8_0_33"/>
          <p:cNvPicPr preferRelativeResize="0"/>
          <p:nvPr>
            <p:ph idx="1" type="body"/>
          </p:nvPr>
        </p:nvPicPr>
        <p:blipFill rotWithShape="1">
          <a:blip r:embed="rId3">
            <a:alphaModFix/>
          </a:blip>
          <a:srcRect b="0" l="0" r="0" t="0"/>
          <a:stretch/>
        </p:blipFill>
        <p:spPr>
          <a:xfrm>
            <a:off x="492389" y="2060849"/>
            <a:ext cx="8184000" cy="3312300"/>
          </a:xfrm>
          <a:prstGeom prst="rect">
            <a:avLst/>
          </a:prstGeom>
          <a:noFill/>
          <a:ln cap="flat" cmpd="sng" w="34925">
            <a:solidFill>
              <a:schemeClr val="lt1"/>
            </a:solidFill>
            <a:prstDash val="solid"/>
            <a:miter lim="800000"/>
            <a:headEnd len="sm" w="sm" type="none"/>
            <a:tailEnd len="sm" w="sm" type="none"/>
          </a:ln>
        </p:spPr>
      </p:pic>
      <p:sp>
        <p:nvSpPr>
          <p:cNvPr id="549" name="Google Shape;549;g24df6dcf2d8_0_33"/>
          <p:cNvSpPr txBox="1"/>
          <p:nvPr>
            <p:ph type="title"/>
          </p:nvPr>
        </p:nvSpPr>
        <p:spPr>
          <a:xfrm>
            <a:off x="457200" y="72700"/>
            <a:ext cx="8229600" cy="14904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Arial"/>
              <a:buNone/>
            </a:pPr>
            <a:r>
              <a:rPr b="1" lang="en-US" sz="3200">
                <a:latin typeface="Arial"/>
                <a:ea typeface="Arial"/>
                <a:cs typeface="Arial"/>
                <a:sym typeface="Arial"/>
              </a:rPr>
              <a:t>A family watching the Story Time Show</a:t>
            </a:r>
            <a:endParaRPr b="1" sz="3200">
              <a:latin typeface="Arial"/>
              <a:ea typeface="Arial"/>
              <a:cs typeface="Arial"/>
              <a:sym typeface="Arial"/>
            </a:endParaRPr>
          </a:p>
        </p:txBody>
      </p:sp>
      <p:sp>
        <p:nvSpPr>
          <p:cNvPr id="550" name="Google Shape;550;g24df6dcf2d8_0_33"/>
          <p:cNvSpPr/>
          <p:nvPr/>
        </p:nvSpPr>
        <p:spPr>
          <a:xfrm rot="-1144971">
            <a:off x="6995839" y="1332743"/>
            <a:ext cx="352364" cy="2386282"/>
          </a:xfrm>
          <a:prstGeom prst="downArrow">
            <a:avLst>
              <a:gd fmla="val 50000" name="adj1"/>
              <a:gd fmla="val 50000" name="adj2"/>
            </a:avLst>
          </a:prstGeom>
          <a:solidFill>
            <a:schemeClr val="l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1" name="Google Shape;551;g24df6dcf2d8_0_33"/>
          <p:cNvSpPr/>
          <p:nvPr/>
        </p:nvSpPr>
        <p:spPr>
          <a:xfrm>
            <a:off x="539552" y="5517232"/>
            <a:ext cx="8208900" cy="9234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Can you imagine the joy for a family of participating in a virtual Story Time Show inclusively of their child with complex learning needs…with success! A little girl watches the Story Time Show with her mom.</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24df6dcf2d8_0_2211"/>
          <p:cNvSpPr txBox="1"/>
          <p:nvPr>
            <p:ph type="title"/>
          </p:nvPr>
        </p:nvSpPr>
        <p:spPr>
          <a:xfrm>
            <a:off x="457200" y="274638"/>
            <a:ext cx="8229600" cy="13542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11111"/>
              <a:buFont typeface="Arial"/>
              <a:buNone/>
            </a:pPr>
            <a:r>
              <a:rPr b="1" lang="en-US" sz="3200"/>
              <a:t>The show’s interpreters.</a:t>
            </a:r>
            <a:br>
              <a:rPr b="1" lang="en-US" sz="3200"/>
            </a:br>
            <a:r>
              <a:rPr b="1" lang="en-US" sz="3200"/>
              <a:t>American Sign Language, Spanish and Captioning</a:t>
            </a:r>
            <a:endParaRPr b="1" sz="3200"/>
          </a:p>
        </p:txBody>
      </p:sp>
      <p:sp>
        <p:nvSpPr>
          <p:cNvPr id="557" name="Google Shape;557;g24df6dcf2d8_0_2211"/>
          <p:cNvSpPr txBox="1"/>
          <p:nvPr/>
        </p:nvSpPr>
        <p:spPr>
          <a:xfrm>
            <a:off x="539552" y="5661248"/>
            <a:ext cx="8064900" cy="4617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2400"/>
              <a:buFont typeface="Arial"/>
              <a:buNone/>
            </a:pPr>
            <a:r>
              <a:rPr b="1" i="0" lang="en-US" sz="2400" u="none" cap="none" strike="noStrike">
                <a:solidFill>
                  <a:schemeClr val="lt1"/>
                </a:solidFill>
                <a:latin typeface="Arial"/>
                <a:ea typeface="Arial"/>
                <a:cs typeface="Arial"/>
                <a:sym typeface="Arial"/>
              </a:rPr>
              <a:t>Bob signing the show</a:t>
            </a:r>
            <a:r>
              <a:rPr b="0" i="0" lang="en-US" sz="2400" u="none" cap="none" strike="noStrike">
                <a:solidFill>
                  <a:schemeClr val="dk1"/>
                </a:solidFill>
                <a:latin typeface="Arial"/>
                <a:ea typeface="Arial"/>
                <a:cs typeface="Arial"/>
                <a:sym typeface="Arial"/>
              </a:rPr>
              <a:t>,</a:t>
            </a:r>
            <a:endParaRPr b="0" i="0" sz="2400" u="none" cap="none" strike="noStrike">
              <a:solidFill>
                <a:schemeClr val="dk1"/>
              </a:solidFill>
              <a:latin typeface="Arial"/>
              <a:ea typeface="Arial"/>
              <a:cs typeface="Arial"/>
              <a:sym typeface="Arial"/>
            </a:endParaRPr>
          </a:p>
        </p:txBody>
      </p:sp>
      <p:pic>
        <p:nvPicPr>
          <p:cNvPr descr="Bob the interpreter and Gwyn on a Zoom Storytime Show" id="558" name="Google Shape;558;g24df6dcf2d8_0_2211"/>
          <p:cNvPicPr preferRelativeResize="0"/>
          <p:nvPr>
            <p:ph idx="1" type="body"/>
          </p:nvPr>
        </p:nvPicPr>
        <p:blipFill rotWithShape="1">
          <a:blip r:embed="rId3">
            <a:alphaModFix/>
          </a:blip>
          <a:srcRect b="0" l="0" r="0" t="0"/>
          <a:stretch/>
        </p:blipFill>
        <p:spPr>
          <a:xfrm>
            <a:off x="457200" y="2285650"/>
            <a:ext cx="8229600" cy="3155100"/>
          </a:xfrm>
          <a:prstGeom prst="rect">
            <a:avLst/>
          </a:prstGeom>
          <a:noFill/>
          <a:ln cap="flat" cmpd="sng" w="34925">
            <a:solidFill>
              <a:schemeClr val="lt1"/>
            </a:solidFill>
            <a:prstDash val="solid"/>
            <a:round/>
            <a:headEnd len="sm" w="sm" type="none"/>
            <a:tailEnd len="sm" w="sm" type="none"/>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g24df6dcf2d8_0_1885"/>
          <p:cNvSpPr txBox="1"/>
          <p:nvPr>
            <p:ph type="title"/>
          </p:nvPr>
        </p:nvSpPr>
        <p:spPr>
          <a:xfrm>
            <a:off x="457200" y="562175"/>
            <a:ext cx="8229600" cy="13842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Font typeface="Arial"/>
              <a:buNone/>
            </a:pPr>
            <a:r>
              <a:rPr b="1" lang="en-US" sz="3200"/>
              <a:t>Mid show chat with Marvin</a:t>
            </a:r>
            <a:endParaRPr b="1" sz="3200"/>
          </a:p>
        </p:txBody>
      </p:sp>
      <p:sp>
        <p:nvSpPr>
          <p:cNvPr id="564" name="Google Shape;564;g24df6dcf2d8_0_1885"/>
          <p:cNvSpPr/>
          <p:nvPr/>
        </p:nvSpPr>
        <p:spPr>
          <a:xfrm>
            <a:off x="467544" y="5805264"/>
            <a:ext cx="8136900" cy="9234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Children respond warmly to Marvin’s mid-show chat, a moment enhanced by each having their own Marvin doll to interact with. Gwynnie-Gwyn-Gwyn looking at Marvin.</a:t>
            </a:r>
            <a:endParaRPr b="0" i="0" sz="1800" u="none" cap="none" strike="noStrike">
              <a:solidFill>
                <a:schemeClr val="lt1"/>
              </a:solidFill>
              <a:latin typeface="Arial"/>
              <a:ea typeface="Arial"/>
              <a:cs typeface="Arial"/>
              <a:sym typeface="Arial"/>
            </a:endParaRPr>
          </a:p>
        </p:txBody>
      </p:sp>
      <p:pic>
        <p:nvPicPr>
          <p:cNvPr descr="Gwyn and Little Marvin having a chat" id="565" name="Google Shape;565;g24df6dcf2d8_0_1885"/>
          <p:cNvPicPr preferRelativeResize="0"/>
          <p:nvPr>
            <p:ph idx="1" type="body"/>
          </p:nvPr>
        </p:nvPicPr>
        <p:blipFill rotWithShape="1">
          <a:blip r:embed="rId3">
            <a:alphaModFix/>
          </a:blip>
          <a:srcRect b="0" l="0" r="0" t="0"/>
          <a:stretch/>
        </p:blipFill>
        <p:spPr>
          <a:xfrm>
            <a:off x="1187625" y="2344413"/>
            <a:ext cx="6572400" cy="3389700"/>
          </a:xfrm>
          <a:prstGeom prst="rect">
            <a:avLst/>
          </a:prstGeom>
          <a:noFill/>
          <a:ln cap="flat" cmpd="sng" w="34925">
            <a:solidFill>
              <a:schemeClr val="lt1"/>
            </a:solidFill>
            <a:prstDash val="solid"/>
            <a:round/>
            <a:headEnd len="sm" w="sm" type="none"/>
            <a:tailEnd len="sm" w="sm" type="none"/>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g24df6dcf2d8_0_1722"/>
          <p:cNvSpPr txBox="1"/>
          <p:nvPr>
            <p:ph type="title"/>
          </p:nvPr>
        </p:nvSpPr>
        <p:spPr>
          <a:xfrm>
            <a:off x="457200" y="436325"/>
            <a:ext cx="8229600" cy="11535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Arial"/>
              <a:buNone/>
            </a:pPr>
            <a:r>
              <a:rPr b="1" lang="en-US" sz="3200"/>
              <a:t>Enthusiastic story telling</a:t>
            </a:r>
            <a:endParaRPr b="1" sz="3200"/>
          </a:p>
        </p:txBody>
      </p:sp>
      <p:sp>
        <p:nvSpPr>
          <p:cNvPr id="571" name="Google Shape;571;g24df6dcf2d8_0_1722"/>
          <p:cNvSpPr txBox="1"/>
          <p:nvPr>
            <p:ph idx="1" type="body"/>
          </p:nvPr>
        </p:nvSpPr>
        <p:spPr>
          <a:xfrm>
            <a:off x="457200" y="2362200"/>
            <a:ext cx="8229600" cy="3535500"/>
          </a:xfrm>
          <a:prstGeom prst="rect">
            <a:avLst/>
          </a:prstGeom>
          <a:noFill/>
          <a:ln>
            <a:noFill/>
          </a:ln>
        </p:spPr>
        <p:txBody>
          <a:bodyPr anchorCtr="0" anchor="t" bIns="45700" lIns="91425" spcFirstLastPara="1" rIns="91425" wrap="square" tIns="45700">
            <a:normAutofit/>
          </a:bodyPr>
          <a:lstStyle/>
          <a:p>
            <a:pPr indent="-342900" lvl="0" marL="342900" rtl="0" algn="l">
              <a:lnSpc>
                <a:spcPct val="115000"/>
              </a:lnSpc>
              <a:spcBef>
                <a:spcPts val="0"/>
              </a:spcBef>
              <a:spcAft>
                <a:spcPts val="0"/>
              </a:spcAft>
              <a:buClr>
                <a:schemeClr val="lt1"/>
              </a:buClr>
              <a:buSzPts val="3200"/>
              <a:buNone/>
            </a:pPr>
            <a:r>
              <a:rPr lang="en-US"/>
              <a:t> </a:t>
            </a:r>
            <a:endParaRPr/>
          </a:p>
          <a:p>
            <a:pPr indent="-139700" lvl="0" marL="342900" rtl="0" algn="l">
              <a:lnSpc>
                <a:spcPct val="115000"/>
              </a:lnSpc>
              <a:spcBef>
                <a:spcPts val="640"/>
              </a:spcBef>
              <a:spcAft>
                <a:spcPts val="0"/>
              </a:spcAft>
              <a:buClr>
                <a:schemeClr val="lt1"/>
              </a:buClr>
              <a:buSzPts val="3200"/>
              <a:buNone/>
            </a:pPr>
            <a:r>
              <a:t/>
            </a:r>
            <a:endParaRPr/>
          </a:p>
        </p:txBody>
      </p:sp>
      <p:pic>
        <p:nvPicPr>
          <p:cNvPr descr="Gwyn and Little Marvin and Pamitty Pam.  Gwyn is making a funny sad face." id="572" name="Google Shape;572;g24df6dcf2d8_0_1722"/>
          <p:cNvPicPr preferRelativeResize="0"/>
          <p:nvPr/>
        </p:nvPicPr>
        <p:blipFill rotWithShape="1">
          <a:blip r:embed="rId3">
            <a:alphaModFix/>
          </a:blip>
          <a:srcRect b="0" l="0" r="0" t="0"/>
          <a:stretch/>
        </p:blipFill>
        <p:spPr>
          <a:xfrm>
            <a:off x="1475650" y="2051201"/>
            <a:ext cx="6259251" cy="3388450"/>
          </a:xfrm>
          <a:prstGeom prst="rect">
            <a:avLst/>
          </a:prstGeom>
          <a:noFill/>
          <a:ln cap="flat" cmpd="sng" w="34925">
            <a:solidFill>
              <a:schemeClr val="lt1"/>
            </a:solidFill>
            <a:prstDash val="solid"/>
            <a:round/>
            <a:headEnd len="sm" w="sm" type="none"/>
            <a:tailEnd len="sm" w="sm" type="none"/>
          </a:ln>
        </p:spPr>
      </p:pic>
      <p:sp>
        <p:nvSpPr>
          <p:cNvPr id="573" name="Google Shape;573;g24df6dcf2d8_0_1722"/>
          <p:cNvSpPr/>
          <p:nvPr/>
        </p:nvSpPr>
        <p:spPr>
          <a:xfrm>
            <a:off x="395536" y="5657671"/>
            <a:ext cx="8064900" cy="9234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Highly energetic, enthusiastic storytelling, ‘shout-outs, rhythms and funny voices all combine to maintain the children’s focus and attention.  Gwynnie-Gwyn-Gwyn holds Marvin and Arabella and she has a funny face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24df6dcf2d8_0_1559"/>
          <p:cNvSpPr txBox="1"/>
          <p:nvPr>
            <p:ph type="title"/>
          </p:nvPr>
        </p:nvSpPr>
        <p:spPr>
          <a:xfrm>
            <a:off x="457200" y="289525"/>
            <a:ext cx="8229600" cy="15699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2800"/>
              <a:buFont typeface="Arial"/>
              <a:buNone/>
            </a:pPr>
            <a:r>
              <a:rPr b="1" lang="en-US" sz="2800"/>
              <a:t>Simple black background and high contrast characters</a:t>
            </a:r>
            <a:endParaRPr b="1" sz="2800"/>
          </a:p>
        </p:txBody>
      </p:sp>
      <p:pic>
        <p:nvPicPr>
          <p:cNvPr descr="Gwyn holding Little Marvin and Beautiful Betty Bird." id="579" name="Google Shape;579;g24df6dcf2d8_0_1559"/>
          <p:cNvPicPr preferRelativeResize="0"/>
          <p:nvPr>
            <p:ph idx="1" type="body"/>
          </p:nvPr>
        </p:nvPicPr>
        <p:blipFill rotWithShape="1">
          <a:blip r:embed="rId3">
            <a:alphaModFix/>
          </a:blip>
          <a:srcRect b="0" l="0" r="0" t="0"/>
          <a:stretch/>
        </p:blipFill>
        <p:spPr>
          <a:xfrm>
            <a:off x="1086424" y="1859500"/>
            <a:ext cx="6827100" cy="4050600"/>
          </a:xfrm>
          <a:prstGeom prst="rect">
            <a:avLst/>
          </a:prstGeom>
          <a:noFill/>
          <a:ln cap="flat" cmpd="sng" w="34925">
            <a:solidFill>
              <a:schemeClr val="lt1"/>
            </a:solidFill>
            <a:prstDash val="solid"/>
            <a:round/>
            <a:headEnd len="sm" w="sm" type="none"/>
            <a:tailEnd len="sm" w="sm" type="none"/>
          </a:ln>
        </p:spPr>
      </p:pic>
      <p:sp>
        <p:nvSpPr>
          <p:cNvPr id="580" name="Google Shape;580;g24df6dcf2d8_0_1559"/>
          <p:cNvSpPr/>
          <p:nvPr/>
        </p:nvSpPr>
        <p:spPr>
          <a:xfrm>
            <a:off x="323528" y="5805264"/>
            <a:ext cx="8352900" cy="9234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High contrast, glittery cardboard characters enact Marvin’s adventures. I interact with the characters in the screen. Gwynnie-Gwyn-Gwyn holding glittery character Beautiful Betty Bird and Marvin</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g24df6dcf2d8_0_1397"/>
          <p:cNvSpPr txBox="1"/>
          <p:nvPr>
            <p:ph type="title"/>
          </p:nvPr>
        </p:nvSpPr>
        <p:spPr>
          <a:xfrm>
            <a:off x="457200" y="1066800"/>
            <a:ext cx="8229600" cy="11430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Arial"/>
              <a:buNone/>
            </a:pPr>
            <a:r>
              <a:rPr b="1" lang="en-US" sz="3200"/>
              <a:t>A doll that represents Marvin</a:t>
            </a:r>
            <a:endParaRPr b="1" sz="3200"/>
          </a:p>
        </p:txBody>
      </p:sp>
      <p:sp>
        <p:nvSpPr>
          <p:cNvPr id="586" name="Google Shape;586;g24df6dcf2d8_0_1397"/>
          <p:cNvSpPr txBox="1"/>
          <p:nvPr>
            <p:ph idx="1" type="body"/>
          </p:nvPr>
        </p:nvSpPr>
        <p:spPr>
          <a:xfrm>
            <a:off x="457200" y="1600200"/>
            <a:ext cx="8229600" cy="4997100"/>
          </a:xfrm>
          <a:prstGeom prst="rect">
            <a:avLst/>
          </a:prstGeom>
          <a:noFill/>
          <a:ln>
            <a:noFill/>
          </a:ln>
        </p:spPr>
        <p:txBody>
          <a:bodyPr anchorCtr="0" anchor="t" bIns="45700" lIns="91425" spcFirstLastPara="1" rIns="91425" wrap="square" tIns="45700">
            <a:normAutofit lnSpcReduction="20000"/>
          </a:bodyPr>
          <a:lstStyle/>
          <a:p>
            <a:pPr indent="-241300" lvl="0" marL="342900" rtl="0" algn="l">
              <a:lnSpc>
                <a:spcPct val="115000"/>
              </a:lnSpc>
              <a:spcBef>
                <a:spcPts val="0"/>
              </a:spcBef>
              <a:spcAft>
                <a:spcPts val="0"/>
              </a:spcAft>
              <a:buClr>
                <a:schemeClr val="lt1"/>
              </a:buClr>
              <a:buSzPts val="1600"/>
              <a:buNone/>
            </a:pPr>
            <a:r>
              <a:t/>
            </a:r>
            <a:endParaRPr sz="1600"/>
          </a:p>
          <a:p>
            <a:pPr indent="-241300" lvl="0" marL="342900" rtl="0" algn="l">
              <a:lnSpc>
                <a:spcPct val="115000"/>
              </a:lnSpc>
              <a:spcBef>
                <a:spcPts val="320"/>
              </a:spcBef>
              <a:spcAft>
                <a:spcPts val="0"/>
              </a:spcAft>
              <a:buClr>
                <a:schemeClr val="lt1"/>
              </a:buClr>
              <a:buSzPts val="1600"/>
              <a:buNone/>
            </a:pPr>
            <a:r>
              <a:t/>
            </a:r>
            <a:endParaRPr sz="1600"/>
          </a:p>
          <a:p>
            <a:pPr indent="-241300" lvl="0" marL="342900" rtl="0" algn="l">
              <a:lnSpc>
                <a:spcPct val="115000"/>
              </a:lnSpc>
              <a:spcBef>
                <a:spcPts val="320"/>
              </a:spcBef>
              <a:spcAft>
                <a:spcPts val="0"/>
              </a:spcAft>
              <a:buClr>
                <a:schemeClr val="lt1"/>
              </a:buClr>
              <a:buSzPts val="1600"/>
              <a:buNone/>
            </a:pPr>
            <a:r>
              <a:t/>
            </a:r>
            <a:endParaRPr sz="1600"/>
          </a:p>
          <a:p>
            <a:pPr indent="-241300" lvl="0" marL="342900" rtl="0" algn="l">
              <a:lnSpc>
                <a:spcPct val="115000"/>
              </a:lnSpc>
              <a:spcBef>
                <a:spcPts val="320"/>
              </a:spcBef>
              <a:spcAft>
                <a:spcPts val="0"/>
              </a:spcAft>
              <a:buClr>
                <a:schemeClr val="lt1"/>
              </a:buClr>
              <a:buSzPts val="1600"/>
              <a:buNone/>
            </a:pPr>
            <a:r>
              <a:t/>
            </a:r>
            <a:endParaRPr sz="1600"/>
          </a:p>
          <a:p>
            <a:pPr indent="-241300" lvl="0" marL="342900" rtl="0" algn="l">
              <a:lnSpc>
                <a:spcPct val="115000"/>
              </a:lnSpc>
              <a:spcBef>
                <a:spcPts val="320"/>
              </a:spcBef>
              <a:spcAft>
                <a:spcPts val="0"/>
              </a:spcAft>
              <a:buClr>
                <a:schemeClr val="lt1"/>
              </a:buClr>
              <a:buSzPts val="1600"/>
              <a:buNone/>
            </a:pPr>
            <a:r>
              <a:t/>
            </a:r>
            <a:endParaRPr sz="1600"/>
          </a:p>
          <a:p>
            <a:pPr indent="-241300" lvl="0" marL="342900" rtl="0" algn="l">
              <a:lnSpc>
                <a:spcPct val="115000"/>
              </a:lnSpc>
              <a:spcBef>
                <a:spcPts val="320"/>
              </a:spcBef>
              <a:spcAft>
                <a:spcPts val="0"/>
              </a:spcAft>
              <a:buClr>
                <a:schemeClr val="lt1"/>
              </a:buClr>
              <a:buSzPts val="1600"/>
              <a:buNone/>
            </a:pPr>
            <a:r>
              <a:t/>
            </a:r>
            <a:endParaRPr sz="1600"/>
          </a:p>
          <a:p>
            <a:pPr indent="-241300" lvl="0" marL="342900" rtl="0" algn="l">
              <a:lnSpc>
                <a:spcPct val="115000"/>
              </a:lnSpc>
              <a:spcBef>
                <a:spcPts val="320"/>
              </a:spcBef>
              <a:spcAft>
                <a:spcPts val="0"/>
              </a:spcAft>
              <a:buClr>
                <a:schemeClr val="lt1"/>
              </a:buClr>
              <a:buSzPts val="1600"/>
              <a:buNone/>
            </a:pPr>
            <a:r>
              <a:t/>
            </a:r>
            <a:endParaRPr sz="1600"/>
          </a:p>
          <a:p>
            <a:pPr indent="-241300" lvl="0" marL="342900" rtl="0" algn="l">
              <a:lnSpc>
                <a:spcPct val="115000"/>
              </a:lnSpc>
              <a:spcBef>
                <a:spcPts val="320"/>
              </a:spcBef>
              <a:spcAft>
                <a:spcPts val="0"/>
              </a:spcAft>
              <a:buClr>
                <a:schemeClr val="lt1"/>
              </a:buClr>
              <a:buSzPts val="1600"/>
              <a:buNone/>
            </a:pPr>
            <a:r>
              <a:t/>
            </a:r>
            <a:endParaRPr sz="1600"/>
          </a:p>
          <a:p>
            <a:pPr indent="-241300" lvl="0" marL="342900" rtl="0" algn="l">
              <a:lnSpc>
                <a:spcPct val="115000"/>
              </a:lnSpc>
              <a:spcBef>
                <a:spcPts val="320"/>
              </a:spcBef>
              <a:spcAft>
                <a:spcPts val="0"/>
              </a:spcAft>
              <a:buClr>
                <a:schemeClr val="lt1"/>
              </a:buClr>
              <a:buSzPts val="1600"/>
              <a:buNone/>
            </a:pPr>
            <a:r>
              <a:t/>
            </a:r>
            <a:endParaRPr sz="1600"/>
          </a:p>
          <a:p>
            <a:pPr indent="-241300" lvl="0" marL="342900" rtl="0" algn="l">
              <a:lnSpc>
                <a:spcPct val="115000"/>
              </a:lnSpc>
              <a:spcBef>
                <a:spcPts val="320"/>
              </a:spcBef>
              <a:spcAft>
                <a:spcPts val="0"/>
              </a:spcAft>
              <a:buClr>
                <a:schemeClr val="lt1"/>
              </a:buClr>
              <a:buSzPts val="1600"/>
              <a:buNone/>
            </a:pPr>
            <a:r>
              <a:t/>
            </a:r>
            <a:endParaRPr sz="1600"/>
          </a:p>
          <a:p>
            <a:pPr indent="-241300" lvl="0" marL="342900" rtl="0" algn="l">
              <a:lnSpc>
                <a:spcPct val="115000"/>
              </a:lnSpc>
              <a:spcBef>
                <a:spcPts val="320"/>
              </a:spcBef>
              <a:spcAft>
                <a:spcPts val="0"/>
              </a:spcAft>
              <a:buClr>
                <a:schemeClr val="lt1"/>
              </a:buClr>
              <a:buSzPts val="1600"/>
              <a:buNone/>
            </a:pPr>
            <a:r>
              <a:t/>
            </a:r>
            <a:endParaRPr sz="1600"/>
          </a:p>
          <a:p>
            <a:pPr indent="-241300" lvl="0" marL="342900" rtl="0" algn="l">
              <a:lnSpc>
                <a:spcPct val="115000"/>
              </a:lnSpc>
              <a:spcBef>
                <a:spcPts val="320"/>
              </a:spcBef>
              <a:spcAft>
                <a:spcPts val="0"/>
              </a:spcAft>
              <a:buClr>
                <a:schemeClr val="lt1"/>
              </a:buClr>
              <a:buSzPts val="1600"/>
              <a:buNone/>
            </a:pPr>
            <a:r>
              <a:t/>
            </a:r>
            <a:endParaRPr sz="1600"/>
          </a:p>
          <a:p>
            <a:pPr indent="-241300" lvl="0" marL="342900" rtl="0" algn="l">
              <a:lnSpc>
                <a:spcPct val="115000"/>
              </a:lnSpc>
              <a:spcBef>
                <a:spcPts val="320"/>
              </a:spcBef>
              <a:spcAft>
                <a:spcPts val="0"/>
              </a:spcAft>
              <a:buClr>
                <a:schemeClr val="lt1"/>
              </a:buClr>
              <a:buSzPts val="1600"/>
              <a:buNone/>
            </a:pPr>
            <a:r>
              <a:t/>
            </a:r>
            <a:endParaRPr sz="1600"/>
          </a:p>
          <a:p>
            <a:pPr indent="-342900" lvl="0" marL="342900" rtl="0" algn="l">
              <a:lnSpc>
                <a:spcPct val="115000"/>
              </a:lnSpc>
              <a:spcBef>
                <a:spcPts val="320"/>
              </a:spcBef>
              <a:spcAft>
                <a:spcPts val="0"/>
              </a:spcAft>
              <a:buClr>
                <a:schemeClr val="lt1"/>
              </a:buClr>
              <a:buSzPts val="1600"/>
              <a:buNone/>
            </a:pPr>
            <a:r>
              <a:t/>
            </a:r>
            <a:endParaRPr sz="1600"/>
          </a:p>
          <a:p>
            <a:pPr indent="-342900" lvl="0" marL="342900" rtl="0" algn="l">
              <a:lnSpc>
                <a:spcPct val="115000"/>
              </a:lnSpc>
              <a:spcBef>
                <a:spcPts val="360"/>
              </a:spcBef>
              <a:spcAft>
                <a:spcPts val="0"/>
              </a:spcAft>
              <a:buClr>
                <a:schemeClr val="lt1"/>
              </a:buClr>
              <a:buSzPts val="1800"/>
              <a:buNone/>
            </a:pPr>
            <a:r>
              <a:rPr lang="en-US" sz="1800"/>
              <a:t>		  I use a doll that represents Marvin, the children all have one too.</a:t>
            </a:r>
            <a:endParaRPr/>
          </a:p>
          <a:p>
            <a:pPr indent="-342900" lvl="0" marL="342900" rtl="0" algn="ctr">
              <a:lnSpc>
                <a:spcPct val="115000"/>
              </a:lnSpc>
              <a:spcBef>
                <a:spcPts val="360"/>
              </a:spcBef>
              <a:spcAft>
                <a:spcPts val="0"/>
              </a:spcAft>
              <a:buClr>
                <a:schemeClr val="lt1"/>
              </a:buClr>
              <a:buSzPts val="1800"/>
              <a:buNone/>
            </a:pPr>
            <a:r>
              <a:rPr lang="en-US" sz="1800"/>
              <a:t>Gwynnie-Gwyn-Gwyn holding Big Marvin and Little Marvin</a:t>
            </a:r>
            <a:endParaRPr/>
          </a:p>
          <a:p>
            <a:pPr indent="-139700" lvl="0" marL="342900" rtl="0" algn="l">
              <a:lnSpc>
                <a:spcPct val="115000"/>
              </a:lnSpc>
              <a:spcBef>
                <a:spcPts val="640"/>
              </a:spcBef>
              <a:spcAft>
                <a:spcPts val="0"/>
              </a:spcAft>
              <a:buClr>
                <a:schemeClr val="lt1"/>
              </a:buClr>
              <a:buSzPts val="3200"/>
              <a:buNone/>
            </a:pPr>
            <a:r>
              <a:t/>
            </a:r>
            <a:endParaRPr/>
          </a:p>
        </p:txBody>
      </p:sp>
      <p:pic>
        <p:nvPicPr>
          <p:cNvPr descr="Gwyn with a black background holding several characters from the Storytime Show" id="587" name="Google Shape;587;g24df6dcf2d8_0_1397"/>
          <p:cNvPicPr preferRelativeResize="0"/>
          <p:nvPr/>
        </p:nvPicPr>
        <p:blipFill rotWithShape="1">
          <a:blip r:embed="rId3">
            <a:alphaModFix/>
          </a:blip>
          <a:srcRect b="0" l="0" r="0" t="0"/>
          <a:stretch/>
        </p:blipFill>
        <p:spPr>
          <a:xfrm>
            <a:off x="1619675" y="2209800"/>
            <a:ext cx="6215851" cy="3413825"/>
          </a:xfrm>
          <a:prstGeom prst="rect">
            <a:avLst/>
          </a:prstGeom>
          <a:noFill/>
          <a:ln cap="flat" cmpd="sng" w="34925">
            <a:solidFill>
              <a:schemeClr val="lt1"/>
            </a:solidFill>
            <a:prstDash val="solid"/>
            <a:round/>
            <a:headEnd len="sm" w="sm" type="none"/>
            <a:tailEnd len="sm" w="sm" type="none"/>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g24df6dcf2d8_0_1235"/>
          <p:cNvSpPr txBox="1"/>
          <p:nvPr>
            <p:ph type="title"/>
          </p:nvPr>
        </p:nvSpPr>
        <p:spPr>
          <a:xfrm>
            <a:off x="467544" y="188640"/>
            <a:ext cx="8229600" cy="11430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Font typeface="Arial"/>
              <a:buNone/>
            </a:pPr>
            <a:br>
              <a:rPr b="1" lang="en-US" sz="3200"/>
            </a:br>
            <a:br>
              <a:rPr b="1" lang="en-US" sz="3200"/>
            </a:br>
            <a:r>
              <a:rPr b="1" lang="en-US" sz="3200"/>
              <a:t>Spinning Rainbow Wheel </a:t>
            </a:r>
            <a:br>
              <a:rPr b="1" lang="en-US" sz="3200"/>
            </a:br>
            <a:br>
              <a:rPr b="1" lang="en-US" sz="3200"/>
            </a:br>
            <a:endParaRPr b="1" sz="3200"/>
          </a:p>
        </p:txBody>
      </p:sp>
      <p:sp>
        <p:nvSpPr>
          <p:cNvPr id="593" name="Google Shape;593;g24df6dcf2d8_0_1235"/>
          <p:cNvSpPr/>
          <p:nvPr/>
        </p:nvSpPr>
        <p:spPr>
          <a:xfrm>
            <a:off x="683568" y="5733256"/>
            <a:ext cx="7632900" cy="6462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Rainbow wheel welcome to draw the children in. Gwynnie-Gwyn-Gwyn holding the rainbow wheel</a:t>
            </a:r>
            <a:endParaRPr b="0" i="0" sz="1800" u="none" cap="none" strike="noStrike">
              <a:solidFill>
                <a:schemeClr val="lt1"/>
              </a:solidFill>
              <a:latin typeface="Arial"/>
              <a:ea typeface="Arial"/>
              <a:cs typeface="Arial"/>
              <a:sym typeface="Arial"/>
            </a:endParaRPr>
          </a:p>
        </p:txBody>
      </p:sp>
      <p:pic>
        <p:nvPicPr>
          <p:cNvPr descr="Gwyn spinning the Rainbow Wheel" id="594" name="Google Shape;594;g24df6dcf2d8_0_1235"/>
          <p:cNvPicPr preferRelativeResize="0"/>
          <p:nvPr>
            <p:ph idx="1" type="body"/>
          </p:nvPr>
        </p:nvPicPr>
        <p:blipFill rotWithShape="1">
          <a:blip r:embed="rId3">
            <a:alphaModFix/>
          </a:blip>
          <a:srcRect b="0" l="0" r="0" t="0"/>
          <a:stretch/>
        </p:blipFill>
        <p:spPr>
          <a:xfrm>
            <a:off x="611560" y="1628800"/>
            <a:ext cx="7719300" cy="3816300"/>
          </a:xfrm>
          <a:prstGeom prst="rect">
            <a:avLst/>
          </a:prstGeom>
          <a:noFill/>
          <a:ln cap="flat" cmpd="sng" w="34925">
            <a:solidFill>
              <a:schemeClr val="lt1"/>
            </a:solidFill>
            <a:prstDash val="solid"/>
            <a:round/>
            <a:headEnd len="sm" w="sm" type="none"/>
            <a:tailEnd len="sm" w="sm" type="none"/>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g24df6dcf2d8_0_1073"/>
          <p:cNvSpPr txBox="1"/>
          <p:nvPr>
            <p:ph type="title"/>
          </p:nvPr>
        </p:nvSpPr>
        <p:spPr>
          <a:xfrm>
            <a:off x="457200" y="436325"/>
            <a:ext cx="8229600" cy="13326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Arial"/>
              <a:buNone/>
            </a:pPr>
            <a:r>
              <a:rPr b="1" lang="en-US" sz="3200"/>
              <a:t>Pom-pom gloves </a:t>
            </a:r>
            <a:endParaRPr b="1" sz="3200"/>
          </a:p>
        </p:txBody>
      </p:sp>
      <p:pic>
        <p:nvPicPr>
          <p:cNvPr descr="Gwyn with a black background using her red gloves with pompoms" id="600" name="Google Shape;600;g24df6dcf2d8_0_1073"/>
          <p:cNvPicPr preferRelativeResize="0"/>
          <p:nvPr>
            <p:ph idx="1" type="body"/>
          </p:nvPr>
        </p:nvPicPr>
        <p:blipFill rotWithShape="1">
          <a:blip r:embed="rId3">
            <a:alphaModFix/>
          </a:blip>
          <a:srcRect b="0" l="0" r="0" t="0"/>
          <a:stretch/>
        </p:blipFill>
        <p:spPr>
          <a:xfrm>
            <a:off x="1280600" y="2209801"/>
            <a:ext cx="6827400" cy="3010500"/>
          </a:xfrm>
          <a:prstGeom prst="rect">
            <a:avLst/>
          </a:prstGeom>
          <a:noFill/>
          <a:ln cap="flat" cmpd="sng" w="34925">
            <a:solidFill>
              <a:schemeClr val="lt1"/>
            </a:solidFill>
            <a:prstDash val="solid"/>
            <a:round/>
            <a:headEnd len="sm" w="sm" type="none"/>
            <a:tailEnd len="sm" w="sm" type="none"/>
          </a:ln>
        </p:spPr>
      </p:pic>
      <p:sp>
        <p:nvSpPr>
          <p:cNvPr id="601" name="Google Shape;601;g24df6dcf2d8_0_1073"/>
          <p:cNvSpPr/>
          <p:nvPr/>
        </p:nvSpPr>
        <p:spPr>
          <a:xfrm>
            <a:off x="251520" y="5661248"/>
            <a:ext cx="8568900" cy="6462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Gwynnie-Gwyn-Gwyn gives individual name call outs.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Gwynnie-Gwyn-Gwyn wearing red gloves with yellow pompoms</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g24df6dcf2d8_0_911"/>
          <p:cNvSpPr txBox="1"/>
          <p:nvPr>
            <p:ph type="title"/>
          </p:nvPr>
        </p:nvSpPr>
        <p:spPr>
          <a:xfrm>
            <a:off x="457200" y="457300"/>
            <a:ext cx="8229600" cy="11115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Font typeface="Arial"/>
              <a:buNone/>
            </a:pPr>
            <a:br>
              <a:rPr b="1" lang="en-US" sz="3200"/>
            </a:br>
            <a:r>
              <a:rPr b="1" lang="en-US" sz="3200"/>
              <a:t>Cheerleader pompoms </a:t>
            </a:r>
            <a:br>
              <a:rPr b="1" lang="en-US" sz="3200"/>
            </a:br>
            <a:endParaRPr b="1" sz="3200"/>
          </a:p>
        </p:txBody>
      </p:sp>
      <p:pic>
        <p:nvPicPr>
          <p:cNvPr descr="Gwyn standing in from of her characters holding her pom poms" id="607" name="Google Shape;607;g24df6dcf2d8_0_911"/>
          <p:cNvPicPr preferRelativeResize="0"/>
          <p:nvPr>
            <p:ph idx="1" type="body"/>
          </p:nvPr>
        </p:nvPicPr>
        <p:blipFill rotWithShape="1">
          <a:blip r:embed="rId3">
            <a:alphaModFix/>
          </a:blip>
          <a:srcRect b="0" l="0" r="0" t="0"/>
          <a:stretch/>
        </p:blipFill>
        <p:spPr>
          <a:xfrm>
            <a:off x="1403648" y="1700808"/>
            <a:ext cx="6147000" cy="3598500"/>
          </a:xfrm>
          <a:prstGeom prst="rect">
            <a:avLst/>
          </a:prstGeom>
          <a:noFill/>
          <a:ln cap="flat" cmpd="sng" w="34925">
            <a:solidFill>
              <a:schemeClr val="lt1"/>
            </a:solidFill>
            <a:prstDash val="solid"/>
            <a:round/>
            <a:headEnd len="sm" w="sm" type="none"/>
            <a:tailEnd len="sm" w="sm" type="none"/>
          </a:ln>
        </p:spPr>
      </p:pic>
      <p:sp>
        <p:nvSpPr>
          <p:cNvPr id="608" name="Google Shape;608;g24df6dcf2d8_0_911"/>
          <p:cNvSpPr txBox="1"/>
          <p:nvPr/>
        </p:nvSpPr>
        <p:spPr>
          <a:xfrm>
            <a:off x="827584" y="5805264"/>
            <a:ext cx="7272900" cy="6465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High contrast pompoms used to engage. Gwynnie-Gwyn-Gwyn holding big cheerleader pompoms in different colors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 name="Shape 135"/>
        <p:cNvGrpSpPr/>
        <p:nvPr/>
      </p:nvGrpSpPr>
      <p:grpSpPr>
        <a:xfrm>
          <a:off x="0" y="0"/>
          <a:ext cx="0" cy="0"/>
          <a:chOff x="0" y="0"/>
          <a:chExt cx="0" cy="0"/>
        </a:xfrm>
      </p:grpSpPr>
      <p:sp>
        <p:nvSpPr>
          <p:cNvPr id="136" name="Google Shape;136;p6"/>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7" name="Google Shape;137;p6"/>
          <p:cNvSpPr txBox="1"/>
          <p:nvPr>
            <p:ph type="title"/>
          </p:nvPr>
        </p:nvSpPr>
        <p:spPr>
          <a:xfrm>
            <a:off x="1243687" y="381000"/>
            <a:ext cx="6746919" cy="919768"/>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Font typeface="Calibri"/>
              <a:buNone/>
            </a:pPr>
            <a:r>
              <a:rPr lang="en-US" sz="3500"/>
              <a:t>DeafBlind Projects Provide</a:t>
            </a:r>
            <a:endParaRPr sz="3500"/>
          </a:p>
        </p:txBody>
      </p:sp>
      <p:grpSp>
        <p:nvGrpSpPr>
          <p:cNvPr id="138" name="Google Shape;138;p6"/>
          <p:cNvGrpSpPr/>
          <p:nvPr/>
        </p:nvGrpSpPr>
        <p:grpSpPr>
          <a:xfrm>
            <a:off x="1140797" y="1682469"/>
            <a:ext cx="6938605" cy="4336628"/>
            <a:chOff x="378797" y="701"/>
            <a:chExt cx="6938605" cy="4336628"/>
          </a:xfrm>
        </p:grpSpPr>
        <p:sp>
          <p:nvSpPr>
            <p:cNvPr id="139" name="Google Shape;139;p6"/>
            <p:cNvSpPr/>
            <p:nvPr/>
          </p:nvSpPr>
          <p:spPr>
            <a:xfrm>
              <a:off x="378797" y="701"/>
              <a:ext cx="2168314" cy="1300988"/>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6"/>
            <p:cNvSpPr txBox="1"/>
            <p:nvPr/>
          </p:nvSpPr>
          <p:spPr>
            <a:xfrm>
              <a:off x="378797" y="701"/>
              <a:ext cx="2168314" cy="1300988"/>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rial"/>
                <a:buNone/>
              </a:pPr>
              <a:r>
                <a:rPr b="0" i="0" lang="en-US" sz="1300" u="none" cap="none" strike="noStrike">
                  <a:solidFill>
                    <a:schemeClr val="lt1"/>
                  </a:solidFill>
                  <a:latin typeface="Arial"/>
                  <a:ea typeface="Arial"/>
                  <a:cs typeface="Arial"/>
                  <a:sym typeface="Arial"/>
                </a:rPr>
                <a:t>Individual, on-site consultations at school, home, or in the community</a:t>
              </a:r>
              <a:endParaRPr b="0" i="0" sz="1300" u="none" cap="none" strike="noStrike">
                <a:solidFill>
                  <a:schemeClr val="lt1"/>
                </a:solidFill>
                <a:latin typeface="Arial"/>
                <a:ea typeface="Arial"/>
                <a:cs typeface="Arial"/>
                <a:sym typeface="Arial"/>
              </a:endParaRPr>
            </a:p>
          </p:txBody>
        </p:sp>
        <p:sp>
          <p:nvSpPr>
            <p:cNvPr id="141" name="Google Shape;141;p6"/>
            <p:cNvSpPr/>
            <p:nvPr/>
          </p:nvSpPr>
          <p:spPr>
            <a:xfrm>
              <a:off x="2763942" y="701"/>
              <a:ext cx="2168314" cy="1300988"/>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6"/>
            <p:cNvSpPr txBox="1"/>
            <p:nvPr/>
          </p:nvSpPr>
          <p:spPr>
            <a:xfrm>
              <a:off x="2763942" y="701"/>
              <a:ext cx="2168314" cy="1300988"/>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rial"/>
                <a:buNone/>
              </a:pPr>
              <a:r>
                <a:rPr b="0" i="0" lang="en-US" sz="1300" u="none" cap="none" strike="noStrike">
                  <a:solidFill>
                    <a:schemeClr val="lt1"/>
                  </a:solidFill>
                  <a:latin typeface="Arial"/>
                  <a:ea typeface="Arial"/>
                  <a:cs typeface="Arial"/>
                  <a:sym typeface="Arial"/>
                </a:rPr>
                <a:t>Resources, support and information related to dual sensory loss</a:t>
              </a:r>
              <a:endParaRPr b="0" i="0" sz="1300" u="none" cap="none" strike="noStrike">
                <a:solidFill>
                  <a:schemeClr val="lt1"/>
                </a:solidFill>
                <a:latin typeface="Arial"/>
                <a:ea typeface="Arial"/>
                <a:cs typeface="Arial"/>
                <a:sym typeface="Arial"/>
              </a:endParaRPr>
            </a:p>
          </p:txBody>
        </p:sp>
        <p:sp>
          <p:nvSpPr>
            <p:cNvPr id="143" name="Google Shape;143;p6"/>
            <p:cNvSpPr/>
            <p:nvPr/>
          </p:nvSpPr>
          <p:spPr>
            <a:xfrm>
              <a:off x="5149088" y="701"/>
              <a:ext cx="2168314" cy="1300988"/>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6"/>
            <p:cNvSpPr txBox="1"/>
            <p:nvPr/>
          </p:nvSpPr>
          <p:spPr>
            <a:xfrm>
              <a:off x="5149088" y="701"/>
              <a:ext cx="2168314" cy="1300988"/>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rial"/>
                <a:buNone/>
              </a:pPr>
              <a:r>
                <a:rPr b="0" i="0" lang="en-US" sz="1300" u="none" cap="none" strike="noStrike">
                  <a:solidFill>
                    <a:schemeClr val="lt1"/>
                  </a:solidFill>
                  <a:latin typeface="Arial"/>
                  <a:ea typeface="Arial"/>
                  <a:cs typeface="Arial"/>
                  <a:sym typeface="Arial"/>
                </a:rPr>
                <a:t>Instructional strategies to address the unique communication and learning needs of  each individual child</a:t>
              </a:r>
              <a:endParaRPr b="0" i="0" sz="1300" u="none" cap="none" strike="noStrike">
                <a:solidFill>
                  <a:schemeClr val="lt1"/>
                </a:solidFill>
                <a:latin typeface="Arial"/>
                <a:ea typeface="Arial"/>
                <a:cs typeface="Arial"/>
                <a:sym typeface="Arial"/>
              </a:endParaRPr>
            </a:p>
          </p:txBody>
        </p:sp>
        <p:sp>
          <p:nvSpPr>
            <p:cNvPr id="145" name="Google Shape;145;p6"/>
            <p:cNvSpPr/>
            <p:nvPr/>
          </p:nvSpPr>
          <p:spPr>
            <a:xfrm>
              <a:off x="378797" y="1518521"/>
              <a:ext cx="2168314" cy="1300988"/>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6"/>
            <p:cNvSpPr txBox="1"/>
            <p:nvPr/>
          </p:nvSpPr>
          <p:spPr>
            <a:xfrm>
              <a:off x="378797" y="1518521"/>
              <a:ext cx="2168314" cy="1300988"/>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rial"/>
                <a:buNone/>
              </a:pPr>
              <a:r>
                <a:rPr b="0" i="0" lang="en-US" sz="1300" u="none" cap="none" strike="noStrike">
                  <a:solidFill>
                    <a:schemeClr val="lt1"/>
                  </a:solidFill>
                  <a:latin typeface="Arial"/>
                  <a:ea typeface="Arial"/>
                  <a:cs typeface="Arial"/>
                  <a:sym typeface="Arial"/>
                </a:rPr>
                <a:t>Workshops, training, conferences targeting issues related to specific deafblind areas for parents, families, and professionals</a:t>
              </a:r>
              <a:endParaRPr b="0" i="0" sz="1300" u="none" cap="none" strike="noStrike">
                <a:solidFill>
                  <a:schemeClr val="lt1"/>
                </a:solidFill>
                <a:latin typeface="Arial"/>
                <a:ea typeface="Arial"/>
                <a:cs typeface="Arial"/>
                <a:sym typeface="Arial"/>
              </a:endParaRPr>
            </a:p>
          </p:txBody>
        </p:sp>
        <p:sp>
          <p:nvSpPr>
            <p:cNvPr id="147" name="Google Shape;147;p6"/>
            <p:cNvSpPr/>
            <p:nvPr/>
          </p:nvSpPr>
          <p:spPr>
            <a:xfrm>
              <a:off x="2763942" y="1518521"/>
              <a:ext cx="2168314" cy="1300988"/>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6"/>
            <p:cNvSpPr txBox="1"/>
            <p:nvPr/>
          </p:nvSpPr>
          <p:spPr>
            <a:xfrm>
              <a:off x="2763942" y="1518521"/>
              <a:ext cx="2168314" cy="1300988"/>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rial"/>
                <a:buNone/>
              </a:pPr>
              <a:r>
                <a:rPr b="0" i="0" lang="en-US" sz="1300" u="none" cap="none" strike="noStrike">
                  <a:solidFill>
                    <a:schemeClr val="lt1"/>
                  </a:solidFill>
                  <a:latin typeface="Arial"/>
                  <a:ea typeface="Arial"/>
                  <a:cs typeface="Arial"/>
                  <a:sym typeface="Arial"/>
                </a:rPr>
                <a:t>Guidance through transitional periods: early childhood transitions to school; transition from one classroom or school to another; and transition into adulthood</a:t>
              </a:r>
              <a:endParaRPr b="0" i="0" sz="1300" u="none" cap="none" strike="noStrike">
                <a:solidFill>
                  <a:schemeClr val="lt1"/>
                </a:solidFill>
                <a:latin typeface="Arial"/>
                <a:ea typeface="Arial"/>
                <a:cs typeface="Arial"/>
                <a:sym typeface="Arial"/>
              </a:endParaRPr>
            </a:p>
          </p:txBody>
        </p:sp>
        <p:sp>
          <p:nvSpPr>
            <p:cNvPr id="149" name="Google Shape;149;p6"/>
            <p:cNvSpPr/>
            <p:nvPr/>
          </p:nvSpPr>
          <p:spPr>
            <a:xfrm>
              <a:off x="5149088" y="1518521"/>
              <a:ext cx="2168314" cy="1300988"/>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6"/>
            <p:cNvSpPr txBox="1"/>
            <p:nvPr/>
          </p:nvSpPr>
          <p:spPr>
            <a:xfrm>
              <a:off x="5149088" y="1518521"/>
              <a:ext cx="2168314" cy="1300988"/>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rial"/>
                <a:buNone/>
              </a:pPr>
              <a:r>
                <a:rPr b="0" i="0" lang="en-US" sz="1300" u="none" cap="none" strike="noStrike">
                  <a:solidFill>
                    <a:schemeClr val="lt1"/>
                  </a:solidFill>
                  <a:latin typeface="Arial"/>
                  <a:ea typeface="Arial"/>
                  <a:cs typeface="Arial"/>
                  <a:sym typeface="Arial"/>
                </a:rPr>
                <a:t>Opportunities for families and professionals to network </a:t>
              </a:r>
              <a:endParaRPr b="0" i="0" sz="1300" u="none" cap="none" strike="noStrike">
                <a:solidFill>
                  <a:schemeClr val="lt1"/>
                </a:solidFill>
                <a:latin typeface="Arial"/>
                <a:ea typeface="Arial"/>
                <a:cs typeface="Arial"/>
                <a:sym typeface="Arial"/>
              </a:endParaRPr>
            </a:p>
          </p:txBody>
        </p:sp>
        <p:sp>
          <p:nvSpPr>
            <p:cNvPr id="151" name="Google Shape;151;p6"/>
            <p:cNvSpPr/>
            <p:nvPr/>
          </p:nvSpPr>
          <p:spPr>
            <a:xfrm>
              <a:off x="2763942" y="3036341"/>
              <a:ext cx="2168314" cy="1300988"/>
            </a:xfrm>
            <a:prstGeom prst="rect">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6"/>
            <p:cNvSpPr txBox="1"/>
            <p:nvPr/>
          </p:nvSpPr>
          <p:spPr>
            <a:xfrm>
              <a:off x="2763942" y="3036341"/>
              <a:ext cx="2168314" cy="1300988"/>
            </a:xfrm>
            <a:prstGeom prst="rect">
              <a:avLst/>
            </a:prstGeom>
            <a:noFill/>
            <a:ln>
              <a:noFill/>
            </a:ln>
          </p:spPr>
          <p:txBody>
            <a:bodyPr anchorCtr="0" anchor="ctr" bIns="49525" lIns="49525" spcFirstLastPara="1" rIns="49525" wrap="square" tIns="49525">
              <a:noAutofit/>
            </a:bodyPr>
            <a:lstStyle/>
            <a:p>
              <a:pPr indent="0" lvl="0" marL="0" marR="0" rtl="0" algn="ctr">
                <a:lnSpc>
                  <a:spcPct val="90000"/>
                </a:lnSpc>
                <a:spcBef>
                  <a:spcPts val="0"/>
                </a:spcBef>
                <a:spcAft>
                  <a:spcPts val="0"/>
                </a:spcAft>
                <a:buClr>
                  <a:schemeClr val="lt1"/>
                </a:buClr>
                <a:buSzPts val="1300"/>
                <a:buFont typeface="Arial"/>
                <a:buNone/>
              </a:pPr>
              <a:r>
                <a:rPr b="0" i="0" lang="en-US" sz="1300" u="none" cap="none" strike="noStrike">
                  <a:solidFill>
                    <a:schemeClr val="lt1"/>
                  </a:solidFill>
                  <a:latin typeface="Arial"/>
                  <a:ea typeface="Arial"/>
                  <a:cs typeface="Arial"/>
                  <a:sym typeface="Arial"/>
                </a:rPr>
                <a:t>Child Find and maintain a state census of individuals birth through age 21 with combined hearing and vision loss</a:t>
              </a:r>
              <a:endParaRPr b="0" i="0" sz="1300" u="none" cap="none" strike="noStrike">
                <a:solidFill>
                  <a:schemeClr val="lt1"/>
                </a:solidFill>
                <a:latin typeface="Arial"/>
                <a:ea typeface="Arial"/>
                <a:cs typeface="Arial"/>
                <a:sym typeface="Arial"/>
              </a:endParaRPr>
            </a:p>
          </p:txBody>
        </p:sp>
      </p:grpSp>
      <p:sp>
        <p:nvSpPr>
          <p:cNvPr id="153" name="Google Shape;153;p6"/>
          <p:cNvSpPr/>
          <p:nvPr/>
        </p:nvSpPr>
        <p:spPr>
          <a:xfrm flipH="1" rot="10800000">
            <a:off x="0" y="6400799"/>
            <a:ext cx="9144000" cy="456773"/>
          </a:xfrm>
          <a:prstGeom prst="rect">
            <a:avLst/>
          </a:prstGeom>
          <a:gradFill>
            <a:gsLst>
              <a:gs pos="0">
                <a:schemeClr val="accent1"/>
              </a:gs>
              <a:gs pos="78000">
                <a:srgbClr val="000000"/>
              </a:gs>
              <a:gs pos="100000">
                <a:srgbClr val="000000"/>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4" name="Google Shape;154;p6"/>
          <p:cNvSpPr/>
          <p:nvPr/>
        </p:nvSpPr>
        <p:spPr>
          <a:xfrm flipH="1">
            <a:off x="3028950" y="6400799"/>
            <a:ext cx="6115048" cy="456772"/>
          </a:xfrm>
          <a:prstGeom prst="rect">
            <a:avLst/>
          </a:prstGeom>
          <a:gradFill>
            <a:gsLst>
              <a:gs pos="0">
                <a:srgbClr val="000000">
                  <a:alpha val="62352"/>
                </a:srgbClr>
              </a:gs>
              <a:gs pos="100000">
                <a:srgbClr val="366092"/>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24df6dcf2d8_0_4478"/>
          <p:cNvSpPr txBox="1"/>
          <p:nvPr>
            <p:ph type="title"/>
          </p:nvPr>
        </p:nvSpPr>
        <p:spPr>
          <a:xfrm>
            <a:off x="457200" y="1066800"/>
            <a:ext cx="8229600" cy="11430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Arial"/>
              <a:buNone/>
            </a:pPr>
            <a:r>
              <a:rPr b="1" lang="en-US" sz="3200"/>
              <a:t>OSEP Conference </a:t>
            </a:r>
            <a:br>
              <a:rPr b="1" lang="en-US" sz="3200"/>
            </a:br>
            <a:r>
              <a:rPr b="1" lang="en-US" sz="3200"/>
              <a:t>SEN Leaders Conference </a:t>
            </a:r>
            <a:endParaRPr b="1" sz="3200"/>
          </a:p>
        </p:txBody>
      </p:sp>
      <p:sp>
        <p:nvSpPr>
          <p:cNvPr id="614" name="Google Shape;614;g24df6dcf2d8_0_4478"/>
          <p:cNvSpPr txBox="1"/>
          <p:nvPr>
            <p:ph idx="1" type="body"/>
          </p:nvPr>
        </p:nvSpPr>
        <p:spPr>
          <a:xfrm>
            <a:off x="457200" y="2362200"/>
            <a:ext cx="8229600" cy="3535500"/>
          </a:xfrm>
          <a:prstGeom prst="rect">
            <a:avLst/>
          </a:prstGeom>
          <a:noFill/>
          <a:ln>
            <a:noFill/>
          </a:ln>
        </p:spPr>
        <p:txBody>
          <a:bodyPr anchorCtr="0" anchor="t" bIns="45700" lIns="91425" spcFirstLastPara="1" rIns="91425" wrap="square" tIns="45700">
            <a:normAutofit/>
          </a:bodyPr>
          <a:lstStyle/>
          <a:p>
            <a:pPr indent="-342900" lvl="0" marL="342900" rtl="0" algn="l">
              <a:lnSpc>
                <a:spcPct val="115000"/>
              </a:lnSpc>
              <a:spcBef>
                <a:spcPts val="0"/>
              </a:spcBef>
              <a:spcAft>
                <a:spcPts val="0"/>
              </a:spcAft>
              <a:buClr>
                <a:schemeClr val="lt1"/>
              </a:buClr>
              <a:buSzPts val="3200"/>
              <a:buChar char="●"/>
            </a:pPr>
            <a:r>
              <a:rPr lang="en-US" u="sng">
                <a:solidFill>
                  <a:schemeClr val="hlink"/>
                </a:solidFill>
                <a:hlinkClick r:id="rId3"/>
              </a:rPr>
              <a:t>https://youtu.be/mj5Uu9HNPjI</a:t>
            </a:r>
            <a:endParaRPr u="sng"/>
          </a:p>
          <a:p>
            <a:pPr indent="-139700" lvl="0" marL="342900" rtl="0" algn="l">
              <a:lnSpc>
                <a:spcPct val="115000"/>
              </a:lnSpc>
              <a:spcBef>
                <a:spcPts val="640"/>
              </a:spcBef>
              <a:spcAft>
                <a:spcPts val="0"/>
              </a:spcAft>
              <a:buClr>
                <a:schemeClr val="lt1"/>
              </a:buClr>
              <a:buSzPts val="3200"/>
              <a:buNone/>
            </a:pPr>
            <a:r>
              <a:t/>
            </a:r>
            <a:endParaRPr u="sng"/>
          </a:p>
          <a:p>
            <a:pPr indent="-342900" lvl="0" marL="342900" rtl="0" algn="l">
              <a:lnSpc>
                <a:spcPct val="115000"/>
              </a:lnSpc>
              <a:spcBef>
                <a:spcPts val="640"/>
              </a:spcBef>
              <a:spcAft>
                <a:spcPts val="0"/>
              </a:spcAft>
              <a:buClr>
                <a:schemeClr val="lt1"/>
              </a:buClr>
              <a:buSzPts val="3200"/>
              <a:buChar char="●"/>
            </a:pPr>
            <a:r>
              <a:rPr lang="en-US"/>
              <a:t>Starts at 16:30</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8" name="Shape 618"/>
        <p:cNvGrpSpPr/>
        <p:nvPr/>
      </p:nvGrpSpPr>
      <p:grpSpPr>
        <a:xfrm>
          <a:off x="0" y="0"/>
          <a:ext cx="0" cy="0"/>
          <a:chOff x="0" y="0"/>
          <a:chExt cx="0" cy="0"/>
        </a:xfrm>
      </p:grpSpPr>
      <p:sp>
        <p:nvSpPr>
          <p:cNvPr id="619" name="Google Shape;619;p25"/>
          <p:cNvSpPr/>
          <p:nvPr/>
        </p:nvSpPr>
        <p:spPr>
          <a:xfrm>
            <a:off x="0" y="2"/>
            <a:ext cx="9144000" cy="68579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0" name="Google Shape;620;p25"/>
          <p:cNvSpPr/>
          <p:nvPr/>
        </p:nvSpPr>
        <p:spPr>
          <a:xfrm flipH="1" rot="5400000">
            <a:off x="-1922632" y="1922631"/>
            <a:ext cx="6875818" cy="3030558"/>
          </a:xfrm>
          <a:prstGeom prst="rect">
            <a:avLst/>
          </a:prstGeom>
          <a:gradFill>
            <a:gsLst>
              <a:gs pos="0">
                <a:srgbClr val="000000"/>
              </a:gs>
              <a:gs pos="11000">
                <a:srgbClr val="000000"/>
              </a:gs>
              <a:gs pos="100000">
                <a:srgbClr val="366092"/>
              </a:gs>
            </a:gsLst>
            <a:lin ang="18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1" name="Google Shape;621;p25"/>
          <p:cNvSpPr/>
          <p:nvPr/>
        </p:nvSpPr>
        <p:spPr>
          <a:xfrm rot="-5400000">
            <a:off x="-664123" y="3164497"/>
            <a:ext cx="4355594" cy="3030557"/>
          </a:xfrm>
          <a:prstGeom prst="rect">
            <a:avLst/>
          </a:prstGeom>
          <a:gradFill>
            <a:gsLst>
              <a:gs pos="0">
                <a:srgbClr val="4F81BD">
                  <a:alpha val="49411"/>
                </a:srgbClr>
              </a:gs>
              <a:gs pos="100000">
                <a:srgbClr val="244061">
                  <a:alpha val="0"/>
                </a:srgbClr>
              </a:gs>
            </a:gsLst>
            <a:lin ang="11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Multi-coloured dialogue boxes" id="622" name="Google Shape;622;p25"/>
          <p:cNvPicPr preferRelativeResize="0"/>
          <p:nvPr/>
        </p:nvPicPr>
        <p:blipFill rotWithShape="1">
          <a:blip r:embed="rId3">
            <a:alphaModFix/>
          </a:blip>
          <a:srcRect b="0" l="13458" r="17561" t="0"/>
          <a:stretch/>
        </p:blipFill>
        <p:spPr>
          <a:xfrm>
            <a:off x="3028949" y="10"/>
            <a:ext cx="6120019" cy="6875809"/>
          </a:xfrm>
          <a:prstGeom prst="rect">
            <a:avLst/>
          </a:prstGeom>
          <a:noFill/>
          <a:ln>
            <a:noFill/>
          </a:ln>
        </p:spPr>
      </p:pic>
      <p:sp>
        <p:nvSpPr>
          <p:cNvPr id="623" name="Google Shape;623;p25"/>
          <p:cNvSpPr/>
          <p:nvPr/>
        </p:nvSpPr>
        <p:spPr>
          <a:xfrm rot="6097846">
            <a:off x="-1161554" y="1712395"/>
            <a:ext cx="4808302" cy="3066500"/>
          </a:xfrm>
          <a:custGeom>
            <a:rect b="b" l="l" r="r" t="t"/>
            <a:pathLst>
              <a:path extrusionOk="0" h="4088666" w="4808302">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93B3D7">
                  <a:alpha val="0"/>
                </a:srgbClr>
              </a:gs>
              <a:gs pos="39000">
                <a:srgbClr val="93B3D7">
                  <a:alpha val="0"/>
                </a:srgbClr>
              </a:gs>
              <a:gs pos="100000">
                <a:srgbClr val="366092">
                  <a:alpha val="25490"/>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4" name="Google Shape;624;p25"/>
          <p:cNvSpPr txBox="1"/>
          <p:nvPr>
            <p:ph type="title"/>
          </p:nvPr>
        </p:nvSpPr>
        <p:spPr>
          <a:xfrm>
            <a:off x="113175" y="2950375"/>
            <a:ext cx="2577000" cy="631800"/>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SzPts val="2800"/>
              <a:buNone/>
            </a:pPr>
            <a:r>
              <a:rPr lang="en-US" sz="3200">
                <a:solidFill>
                  <a:srgbClr val="FFFFFF"/>
                </a:solidFill>
              </a:rPr>
              <a:t>Testimonials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g24df6dcf2d8_0_2538"/>
          <p:cNvSpPr txBox="1"/>
          <p:nvPr>
            <p:ph type="title"/>
          </p:nvPr>
        </p:nvSpPr>
        <p:spPr>
          <a:xfrm>
            <a:off x="457200" y="268550"/>
            <a:ext cx="8229600" cy="13422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Arial"/>
              <a:buNone/>
            </a:pPr>
            <a:r>
              <a:rPr b="1" lang="en-US" sz="3200"/>
              <a:t>What do the Parents say…..</a:t>
            </a:r>
            <a:endParaRPr b="1" sz="3200"/>
          </a:p>
        </p:txBody>
      </p:sp>
      <p:sp>
        <p:nvSpPr>
          <p:cNvPr id="630" name="Google Shape;630;g24df6dcf2d8_0_2538"/>
          <p:cNvSpPr txBox="1"/>
          <p:nvPr>
            <p:ph idx="1" type="body"/>
          </p:nvPr>
        </p:nvSpPr>
        <p:spPr>
          <a:xfrm>
            <a:off x="457200" y="1778575"/>
            <a:ext cx="8229600" cy="4697700"/>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lnSpc>
                <a:spcPct val="115000"/>
              </a:lnSpc>
              <a:spcBef>
                <a:spcPts val="0"/>
              </a:spcBef>
              <a:spcAft>
                <a:spcPts val="0"/>
              </a:spcAft>
              <a:buClr>
                <a:schemeClr val="lt1"/>
              </a:buClr>
              <a:buSzPct val="100000"/>
              <a:buNone/>
            </a:pPr>
            <a:r>
              <a:rPr lang="en-US" sz="2400"/>
              <a:t>“</a:t>
            </a:r>
            <a:r>
              <a:rPr lang="en-US" sz="2400">
                <a:solidFill>
                  <a:schemeClr val="dk1"/>
                </a:solidFill>
              </a:rPr>
              <a:t>My child is taking part in stories with greater concentration, </a:t>
            </a:r>
            <a:endParaRPr>
              <a:solidFill>
                <a:schemeClr val="dk1"/>
              </a:solidFill>
            </a:endParaRPr>
          </a:p>
          <a:p>
            <a:pPr indent="-342900" lvl="0" marL="342900" rtl="0" algn="l">
              <a:lnSpc>
                <a:spcPct val="115000"/>
              </a:lnSpc>
              <a:spcBef>
                <a:spcPts val="408"/>
              </a:spcBef>
              <a:spcAft>
                <a:spcPts val="0"/>
              </a:spcAft>
              <a:buClr>
                <a:schemeClr val="lt1"/>
              </a:buClr>
              <a:buSzPct val="100000"/>
              <a:buNone/>
            </a:pPr>
            <a:r>
              <a:rPr lang="en-US" sz="2400">
                <a:solidFill>
                  <a:schemeClr val="dk1"/>
                </a:solidFill>
              </a:rPr>
              <a:t>she is now asking questions and is engaged,</a:t>
            </a:r>
            <a:endParaRPr>
              <a:solidFill>
                <a:schemeClr val="dk1"/>
              </a:solidFill>
            </a:endParaRPr>
          </a:p>
          <a:p>
            <a:pPr indent="-342900" lvl="0" marL="342900" rtl="0" algn="l">
              <a:lnSpc>
                <a:spcPct val="115000"/>
              </a:lnSpc>
              <a:spcBef>
                <a:spcPts val="408"/>
              </a:spcBef>
              <a:spcAft>
                <a:spcPts val="0"/>
              </a:spcAft>
              <a:buClr>
                <a:schemeClr val="lt1"/>
              </a:buClr>
              <a:buSzPct val="100000"/>
              <a:buNone/>
            </a:pPr>
            <a:r>
              <a:rPr lang="en-US" sz="2400">
                <a:solidFill>
                  <a:schemeClr val="dk1"/>
                </a:solidFill>
              </a:rPr>
              <a:t>The teacher said to mom…I don’t understand the change</a:t>
            </a:r>
            <a:endParaRPr>
              <a:solidFill>
                <a:schemeClr val="dk1"/>
              </a:solidFill>
            </a:endParaRPr>
          </a:p>
          <a:p>
            <a:pPr indent="-342900" lvl="0" marL="342900" rtl="0" algn="l">
              <a:lnSpc>
                <a:spcPct val="115000"/>
              </a:lnSpc>
              <a:spcBef>
                <a:spcPts val="408"/>
              </a:spcBef>
              <a:spcAft>
                <a:spcPts val="0"/>
              </a:spcAft>
              <a:buClr>
                <a:schemeClr val="lt1"/>
              </a:buClr>
              <a:buSzPct val="100000"/>
              <a:buNone/>
            </a:pPr>
            <a:r>
              <a:rPr lang="en-US" sz="2400">
                <a:solidFill>
                  <a:schemeClr val="dk1"/>
                </a:solidFill>
              </a:rPr>
              <a:t>Mom answered, ‘why she is watching Miss Gwynnie-Gwyn-</a:t>
            </a:r>
            <a:endParaRPr>
              <a:solidFill>
                <a:schemeClr val="dk1"/>
              </a:solidFill>
            </a:endParaRPr>
          </a:p>
          <a:p>
            <a:pPr indent="-342900" lvl="0" marL="342900" rtl="0" algn="l">
              <a:lnSpc>
                <a:spcPct val="115000"/>
              </a:lnSpc>
              <a:spcBef>
                <a:spcPts val="408"/>
              </a:spcBef>
              <a:spcAft>
                <a:spcPts val="0"/>
              </a:spcAft>
              <a:buClr>
                <a:schemeClr val="lt1"/>
              </a:buClr>
              <a:buSzPct val="100000"/>
              <a:buNone/>
            </a:pPr>
            <a:r>
              <a:rPr lang="en-US" sz="2400">
                <a:solidFill>
                  <a:schemeClr val="dk1"/>
                </a:solidFill>
              </a:rPr>
              <a:t>Gwyn’s story time show”</a:t>
            </a:r>
            <a:endParaRPr>
              <a:solidFill>
                <a:schemeClr val="dk1"/>
              </a:solidFill>
            </a:endParaRPr>
          </a:p>
          <a:p>
            <a:pPr indent="-342900" lvl="0" marL="342900" rtl="0" algn="l">
              <a:lnSpc>
                <a:spcPct val="115000"/>
              </a:lnSpc>
              <a:spcBef>
                <a:spcPts val="408"/>
              </a:spcBef>
              <a:spcAft>
                <a:spcPts val="0"/>
              </a:spcAft>
              <a:buClr>
                <a:schemeClr val="lt1"/>
              </a:buClr>
              <a:buSzPct val="100000"/>
              <a:buNone/>
            </a:pPr>
            <a:r>
              <a:t/>
            </a:r>
            <a:endParaRPr sz="2400">
              <a:solidFill>
                <a:schemeClr val="dk1"/>
              </a:solidFill>
            </a:endParaRPr>
          </a:p>
          <a:p>
            <a:pPr indent="-342900" lvl="0" marL="342900" rtl="0" algn="l">
              <a:lnSpc>
                <a:spcPct val="115000"/>
              </a:lnSpc>
              <a:spcBef>
                <a:spcPts val="408"/>
              </a:spcBef>
              <a:spcAft>
                <a:spcPts val="0"/>
              </a:spcAft>
              <a:buClr>
                <a:schemeClr val="lt1"/>
              </a:buClr>
              <a:buSzPct val="100000"/>
              <a:buNone/>
            </a:pPr>
            <a:r>
              <a:rPr lang="en-US" sz="2400">
                <a:solidFill>
                  <a:schemeClr val="dk1"/>
                </a:solidFill>
              </a:rPr>
              <a:t>“Story Time has helped her to start paying more attention to </a:t>
            </a:r>
            <a:endParaRPr>
              <a:solidFill>
                <a:schemeClr val="dk1"/>
              </a:solidFill>
            </a:endParaRPr>
          </a:p>
          <a:p>
            <a:pPr indent="-342900" lvl="0" marL="342900" rtl="0" algn="l">
              <a:lnSpc>
                <a:spcPct val="115000"/>
              </a:lnSpc>
              <a:spcBef>
                <a:spcPts val="408"/>
              </a:spcBef>
              <a:spcAft>
                <a:spcPts val="0"/>
              </a:spcAft>
              <a:buClr>
                <a:schemeClr val="lt1"/>
              </a:buClr>
              <a:buSzPct val="100000"/>
              <a:buNone/>
            </a:pPr>
            <a:r>
              <a:rPr lang="en-US" sz="2400">
                <a:solidFill>
                  <a:schemeClr val="dk1"/>
                </a:solidFill>
              </a:rPr>
              <a:t>stories being read in class. She shows so much more </a:t>
            </a:r>
            <a:endParaRPr>
              <a:solidFill>
                <a:schemeClr val="dk1"/>
              </a:solidFill>
            </a:endParaRPr>
          </a:p>
          <a:p>
            <a:pPr indent="-342900" lvl="0" marL="342900" rtl="0" algn="l">
              <a:lnSpc>
                <a:spcPct val="115000"/>
              </a:lnSpc>
              <a:spcBef>
                <a:spcPts val="408"/>
              </a:spcBef>
              <a:spcAft>
                <a:spcPts val="0"/>
              </a:spcAft>
              <a:buClr>
                <a:schemeClr val="lt1"/>
              </a:buClr>
              <a:buSzPct val="100000"/>
              <a:buNone/>
            </a:pPr>
            <a:r>
              <a:rPr lang="en-US" sz="2400">
                <a:solidFill>
                  <a:schemeClr val="dk1"/>
                </a:solidFill>
              </a:rPr>
              <a:t>interest in stories than she did before we started story time </a:t>
            </a:r>
            <a:endParaRPr>
              <a:solidFill>
                <a:schemeClr val="dk1"/>
              </a:solidFill>
            </a:endParaRPr>
          </a:p>
          <a:p>
            <a:pPr indent="-342900" lvl="0" marL="342900" rtl="0" algn="l">
              <a:lnSpc>
                <a:spcPct val="115000"/>
              </a:lnSpc>
              <a:spcBef>
                <a:spcPts val="408"/>
              </a:spcBef>
              <a:spcAft>
                <a:spcPts val="0"/>
              </a:spcAft>
              <a:buClr>
                <a:schemeClr val="lt1"/>
              </a:buClr>
              <a:buSzPct val="100000"/>
              <a:buNone/>
            </a:pPr>
            <a:r>
              <a:rPr lang="en-US" sz="2400">
                <a:solidFill>
                  <a:schemeClr val="dk1"/>
                </a:solidFill>
              </a:rPr>
              <a:t>with you.”</a:t>
            </a:r>
            <a:endParaRPr>
              <a:solidFill>
                <a:schemeClr val="dk1"/>
              </a:solidFill>
            </a:endParaRPr>
          </a:p>
          <a:p>
            <a:pPr indent="-342900" lvl="0" marL="342900" rtl="0" algn="l">
              <a:lnSpc>
                <a:spcPct val="115000"/>
              </a:lnSpc>
              <a:spcBef>
                <a:spcPts val="408"/>
              </a:spcBef>
              <a:spcAft>
                <a:spcPts val="0"/>
              </a:spcAft>
              <a:buClr>
                <a:schemeClr val="lt1"/>
              </a:buClr>
              <a:buSzPct val="100000"/>
              <a:buNone/>
            </a:pPr>
            <a:r>
              <a:t/>
            </a:r>
            <a:endParaRPr sz="2400">
              <a:solidFill>
                <a:schemeClr val="dk1"/>
              </a:solidFill>
            </a:endParaRPr>
          </a:p>
          <a:p>
            <a:pPr indent="-342900" lvl="0" marL="342900" rtl="0" algn="l">
              <a:lnSpc>
                <a:spcPct val="115000"/>
              </a:lnSpc>
              <a:spcBef>
                <a:spcPts val="408"/>
              </a:spcBef>
              <a:spcAft>
                <a:spcPts val="0"/>
              </a:spcAft>
              <a:buClr>
                <a:schemeClr val="lt1"/>
              </a:buClr>
              <a:buSzPct val="100000"/>
              <a:buNone/>
            </a:pPr>
            <a:r>
              <a:rPr lang="en-US" sz="2400">
                <a:solidFill>
                  <a:schemeClr val="dk1"/>
                </a:solidFill>
              </a:rPr>
              <a:t>“My daughter engages in a new and different way. Her attention and </a:t>
            </a:r>
            <a:endParaRPr>
              <a:solidFill>
                <a:schemeClr val="dk1"/>
              </a:solidFill>
            </a:endParaRPr>
          </a:p>
          <a:p>
            <a:pPr indent="-342900" lvl="0" marL="342900" rtl="0" algn="l">
              <a:lnSpc>
                <a:spcPct val="115000"/>
              </a:lnSpc>
              <a:spcBef>
                <a:spcPts val="408"/>
              </a:spcBef>
              <a:spcAft>
                <a:spcPts val="0"/>
              </a:spcAft>
              <a:buClr>
                <a:schemeClr val="lt1"/>
              </a:buClr>
              <a:buSzPct val="100000"/>
              <a:buNone/>
            </a:pPr>
            <a:r>
              <a:rPr lang="en-US" sz="2400">
                <a:solidFill>
                  <a:schemeClr val="dk1"/>
                </a:solidFill>
              </a:rPr>
              <a:t>focus is improving and she is more vocal” </a:t>
            </a:r>
            <a:endParaRPr>
              <a:solidFill>
                <a:schemeClr val="dk1"/>
              </a:solidFill>
            </a:endParaRPr>
          </a:p>
          <a:p>
            <a:pPr indent="-342900" lvl="0" marL="342900" rtl="0" algn="l">
              <a:lnSpc>
                <a:spcPct val="115000"/>
              </a:lnSpc>
              <a:spcBef>
                <a:spcPts val="408"/>
              </a:spcBef>
              <a:spcAft>
                <a:spcPts val="0"/>
              </a:spcAft>
              <a:buClr>
                <a:schemeClr val="lt1"/>
              </a:buClr>
              <a:buSzPct val="100000"/>
              <a:buNone/>
            </a:pPr>
            <a:r>
              <a:rPr lang="en-US" sz="2400"/>
              <a:t> </a:t>
            </a:r>
            <a:endParaRPr sz="24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g24df6dcf2d8_0_2699"/>
          <p:cNvSpPr txBox="1"/>
          <p:nvPr>
            <p:ph type="title"/>
          </p:nvPr>
        </p:nvSpPr>
        <p:spPr>
          <a:xfrm>
            <a:off x="457200" y="1066800"/>
            <a:ext cx="8229600" cy="11430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Font typeface="Arial"/>
              <a:buNone/>
            </a:pPr>
            <a:br>
              <a:rPr b="1" lang="en-US" sz="2400">
                <a:latin typeface="Arial"/>
                <a:ea typeface="Arial"/>
                <a:cs typeface="Arial"/>
                <a:sym typeface="Arial"/>
              </a:rPr>
            </a:br>
            <a:r>
              <a:rPr b="1" lang="en-US" sz="2400">
                <a:latin typeface="Arial"/>
                <a:ea typeface="Arial"/>
                <a:cs typeface="Arial"/>
                <a:sym typeface="Arial"/>
              </a:rPr>
              <a:t>Jade’s mom said, “Jade loved this week’s craft and video” </a:t>
            </a:r>
            <a:br>
              <a:rPr b="1" lang="en-US" sz="2400">
                <a:latin typeface="Arial"/>
                <a:ea typeface="Arial"/>
                <a:cs typeface="Arial"/>
                <a:sym typeface="Arial"/>
              </a:rPr>
            </a:br>
            <a:endParaRPr b="1" sz="2400"/>
          </a:p>
        </p:txBody>
      </p:sp>
      <p:pic>
        <p:nvPicPr>
          <p:cNvPr descr="A  little girl in a wheelchair smiling holding her Marvin doll" id="636" name="Google Shape;636;g24df6dcf2d8_0_2699"/>
          <p:cNvPicPr preferRelativeResize="0"/>
          <p:nvPr>
            <p:ph idx="1" type="body"/>
          </p:nvPr>
        </p:nvPicPr>
        <p:blipFill rotWithShape="1">
          <a:blip r:embed="rId3">
            <a:alphaModFix/>
          </a:blip>
          <a:srcRect b="0" l="0" r="0" t="0"/>
          <a:stretch/>
        </p:blipFill>
        <p:spPr>
          <a:xfrm>
            <a:off x="2771800" y="1700808"/>
            <a:ext cx="4315200" cy="4591200"/>
          </a:xfrm>
          <a:prstGeom prst="rect">
            <a:avLst/>
          </a:prstGeom>
          <a:noFill/>
          <a:ln cap="flat" cmpd="sng" w="34925">
            <a:solidFill>
              <a:schemeClr val="lt1"/>
            </a:solidFill>
            <a:prstDash val="solid"/>
            <a:miter lim="800000"/>
            <a:headEnd len="sm" w="sm" type="none"/>
            <a:tailEnd len="sm" w="sm" type="none"/>
          </a:ln>
        </p:spPr>
      </p:pic>
      <p:sp>
        <p:nvSpPr>
          <p:cNvPr id="637" name="Google Shape;637;g24df6dcf2d8_0_2699"/>
          <p:cNvSpPr txBox="1"/>
          <p:nvPr/>
        </p:nvSpPr>
        <p:spPr>
          <a:xfrm>
            <a:off x="395536" y="2204864"/>
            <a:ext cx="2160300" cy="14775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Jade is smiling and holding Marvin and she has Beautiful Betty Bird on her tray</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g24df6dcf2d8_0_2861"/>
          <p:cNvSpPr txBox="1"/>
          <p:nvPr>
            <p:ph type="title"/>
          </p:nvPr>
        </p:nvSpPr>
        <p:spPr>
          <a:xfrm>
            <a:off x="457200" y="274638"/>
            <a:ext cx="8229600" cy="17142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Font typeface="Arial"/>
              <a:buNone/>
            </a:pPr>
            <a:r>
              <a:rPr lang="en-US" sz="2400">
                <a:latin typeface="Arial"/>
                <a:ea typeface="Arial"/>
                <a:cs typeface="Arial"/>
                <a:sym typeface="Arial"/>
              </a:rPr>
              <a:t>Miss Gwen is so enthusiastic that our sweet girl lifted her head to watch. This takes a lot of work for her so we know she must have enjoyed it!!! Can’t wait for next week</a:t>
            </a:r>
            <a:endParaRPr sz="2400"/>
          </a:p>
        </p:txBody>
      </p:sp>
      <p:pic>
        <p:nvPicPr>
          <p:cNvPr descr="A little girl in her wheelchair holding her Marvin Doll" id="643" name="Google Shape;643;g24df6dcf2d8_0_2861"/>
          <p:cNvPicPr preferRelativeResize="0"/>
          <p:nvPr>
            <p:ph idx="1" type="body"/>
          </p:nvPr>
        </p:nvPicPr>
        <p:blipFill rotWithShape="1">
          <a:blip r:embed="rId3">
            <a:alphaModFix/>
          </a:blip>
          <a:srcRect b="0" l="0" r="0" t="0"/>
          <a:stretch/>
        </p:blipFill>
        <p:spPr>
          <a:xfrm>
            <a:off x="2952808" y="2204864"/>
            <a:ext cx="3275400" cy="4327500"/>
          </a:xfrm>
          <a:prstGeom prst="rect">
            <a:avLst/>
          </a:prstGeom>
          <a:noFill/>
          <a:ln cap="flat" cmpd="sng" w="34925">
            <a:solidFill>
              <a:schemeClr val="lt1"/>
            </a:solidFill>
            <a:prstDash val="solid"/>
            <a:miter lim="800000"/>
            <a:headEnd len="sm" w="sm" type="none"/>
            <a:tailEnd len="sm" w="sm" type="none"/>
          </a:ln>
        </p:spPr>
      </p:pic>
      <p:sp>
        <p:nvSpPr>
          <p:cNvPr id="644" name="Google Shape;644;g24df6dcf2d8_0_2861"/>
          <p:cNvSpPr txBox="1"/>
          <p:nvPr/>
        </p:nvSpPr>
        <p:spPr>
          <a:xfrm>
            <a:off x="683568" y="2492896"/>
            <a:ext cx="2016300" cy="9234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Jade watching the show holding her Marvin doll</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g24df6dcf2d8_0_3023"/>
          <p:cNvSpPr txBox="1"/>
          <p:nvPr>
            <p:ph type="title"/>
          </p:nvPr>
        </p:nvSpPr>
        <p:spPr>
          <a:xfrm>
            <a:off x="467544" y="26064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Font typeface="Arial"/>
              <a:buNone/>
            </a:pPr>
            <a:br>
              <a:rPr lang="en-US" sz="2400"/>
            </a:br>
            <a:br>
              <a:rPr lang="en-US" sz="2400"/>
            </a:br>
            <a:r>
              <a:rPr lang="en-US" sz="2400"/>
              <a:t>This girl loves her some Gwen and Marvin!!!! Every time Gwyn comes on she looks right at the screen! What a blessing to have something that Jade reacts to on her own!!!! Big moves for this strong little girl!!!”</a:t>
            </a:r>
            <a:endParaRPr sz="2400"/>
          </a:p>
        </p:txBody>
      </p:sp>
      <p:pic>
        <p:nvPicPr>
          <p:cNvPr descr="A little girl in her wheelchair holding her Marvin doll looking at a screen with the Storytime Show" id="650" name="Google Shape;650;g24df6dcf2d8_0_3023"/>
          <p:cNvPicPr preferRelativeResize="0"/>
          <p:nvPr/>
        </p:nvPicPr>
        <p:blipFill rotWithShape="1">
          <a:blip r:embed="rId3">
            <a:alphaModFix/>
          </a:blip>
          <a:srcRect b="0" l="0" r="0" t="0"/>
          <a:stretch/>
        </p:blipFill>
        <p:spPr>
          <a:xfrm>
            <a:off x="3491880" y="2276872"/>
            <a:ext cx="2610290" cy="3480387"/>
          </a:xfrm>
          <a:prstGeom prst="rect">
            <a:avLst/>
          </a:prstGeom>
          <a:noFill/>
          <a:ln cap="flat" cmpd="sng" w="34925">
            <a:solidFill>
              <a:schemeClr val="lt1"/>
            </a:solidFill>
            <a:prstDash val="solid"/>
            <a:round/>
            <a:headEnd len="sm" w="sm" type="none"/>
            <a:tailEnd len="sm" w="sm" type="none"/>
          </a:ln>
        </p:spPr>
      </p:pic>
      <p:sp>
        <p:nvSpPr>
          <p:cNvPr id="651" name="Google Shape;651;g24df6dcf2d8_0_3023"/>
          <p:cNvSpPr txBox="1"/>
          <p:nvPr/>
        </p:nvSpPr>
        <p:spPr>
          <a:xfrm>
            <a:off x="2339752" y="5934670"/>
            <a:ext cx="4536600" cy="6465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Jade watching the show holding her Marvin doll</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g24df6dcf2d8_0_3185"/>
          <p:cNvSpPr txBox="1"/>
          <p:nvPr>
            <p:ph type="title"/>
          </p:nvPr>
        </p:nvSpPr>
        <p:spPr>
          <a:xfrm>
            <a:off x="457200" y="310500"/>
            <a:ext cx="8229600" cy="13902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Arial"/>
              <a:buNone/>
            </a:pPr>
            <a:r>
              <a:rPr b="1" lang="en-US" sz="3200"/>
              <a:t>Mom of Jaxon: “Thank you  for creating this beautiful story time for our kids!”</a:t>
            </a:r>
            <a:endParaRPr b="1" sz="3200"/>
          </a:p>
        </p:txBody>
      </p:sp>
      <p:pic>
        <p:nvPicPr>
          <p:cNvPr descr="A photo from behind a young boy with a cochlear implant watching the Storytime Show on a laptop" id="657" name="Google Shape;657;g24df6dcf2d8_0_3185"/>
          <p:cNvPicPr preferRelativeResize="0"/>
          <p:nvPr/>
        </p:nvPicPr>
        <p:blipFill rotWithShape="1">
          <a:blip r:embed="rId3">
            <a:alphaModFix/>
          </a:blip>
          <a:srcRect b="0" l="0" r="0" t="0"/>
          <a:stretch/>
        </p:blipFill>
        <p:spPr>
          <a:xfrm>
            <a:off x="2915823" y="1700708"/>
            <a:ext cx="3613894" cy="4935688"/>
          </a:xfrm>
          <a:prstGeom prst="rect">
            <a:avLst/>
          </a:prstGeom>
          <a:noFill/>
          <a:ln cap="flat" cmpd="sng" w="34925">
            <a:solidFill>
              <a:schemeClr val="lt1"/>
            </a:solidFill>
            <a:prstDash val="solid"/>
            <a:miter lim="800000"/>
            <a:headEnd len="sm" w="sm" type="none"/>
            <a:tailEnd len="sm" w="sm" type="none"/>
          </a:ln>
        </p:spPr>
      </p:pic>
      <p:sp>
        <p:nvSpPr>
          <p:cNvPr id="658" name="Google Shape;658;g24df6dcf2d8_0_3185"/>
          <p:cNvSpPr txBox="1"/>
          <p:nvPr/>
        </p:nvSpPr>
        <p:spPr>
          <a:xfrm>
            <a:off x="251520" y="2492896"/>
            <a:ext cx="2664300" cy="25860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Jaxon resting his chin on the laptop to watch the who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Text reads: Celebrating the Story Time Show 1</a:t>
            </a:r>
            <a:r>
              <a:rPr b="0" baseline="30000" i="0" lang="en-US" sz="1800" u="none" cap="none" strike="noStrike">
                <a:solidFill>
                  <a:schemeClr val="lt1"/>
                </a:solidFill>
                <a:latin typeface="Arial"/>
                <a:ea typeface="Arial"/>
                <a:cs typeface="Arial"/>
                <a:sym typeface="Arial"/>
              </a:rPr>
              <a:t>st</a:t>
            </a:r>
            <a:r>
              <a:rPr b="0" i="0" lang="en-US" sz="1800" u="none" cap="none" strike="noStrike">
                <a:solidFill>
                  <a:schemeClr val="lt1"/>
                </a:solidFill>
                <a:latin typeface="Arial"/>
                <a:ea typeface="Arial"/>
                <a:cs typeface="Arial"/>
                <a:sym typeface="Arial"/>
              </a:rPr>
              <a:t> birthday with Jax’s favorite storyteller Ms Gwynny Gwyn Gwyn!</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g24df6dcf2d8_0_3346"/>
          <p:cNvSpPr txBox="1"/>
          <p:nvPr>
            <p:ph type="title"/>
          </p:nvPr>
        </p:nvSpPr>
        <p:spPr>
          <a:xfrm>
            <a:off x="457200" y="310500"/>
            <a:ext cx="8229600" cy="15939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Arial"/>
              <a:buNone/>
            </a:pPr>
            <a:r>
              <a:rPr b="1" lang="en-US" sz="3200"/>
              <a:t>Mom of Jaxon: “Thank you  for creating this beautiful story time for our kids!”</a:t>
            </a:r>
            <a:endParaRPr sz="3200"/>
          </a:p>
        </p:txBody>
      </p:sp>
      <p:sp>
        <p:nvSpPr>
          <p:cNvPr id="664" name="Google Shape;664;g24df6dcf2d8_0_3346"/>
          <p:cNvSpPr txBox="1"/>
          <p:nvPr>
            <p:ph idx="1" type="body"/>
          </p:nvPr>
        </p:nvSpPr>
        <p:spPr>
          <a:xfrm>
            <a:off x="457200" y="2362200"/>
            <a:ext cx="8229600" cy="3535500"/>
          </a:xfrm>
          <a:prstGeom prst="rect">
            <a:avLst/>
          </a:prstGeom>
          <a:noFill/>
          <a:ln>
            <a:noFill/>
          </a:ln>
        </p:spPr>
        <p:txBody>
          <a:bodyPr anchorCtr="0" anchor="t" bIns="45700" lIns="91425" spcFirstLastPara="1" rIns="91425" wrap="square" tIns="45700">
            <a:normAutofit fontScale="92500" lnSpcReduction="20000"/>
          </a:bodyPr>
          <a:lstStyle/>
          <a:p>
            <a:pPr indent="-331470" lvl="0" marL="342900" rtl="0" algn="l">
              <a:lnSpc>
                <a:spcPct val="115000"/>
              </a:lnSpc>
              <a:spcBef>
                <a:spcPts val="0"/>
              </a:spcBef>
              <a:spcAft>
                <a:spcPts val="0"/>
              </a:spcAft>
              <a:buSzPct val="100000"/>
              <a:buChar char="●"/>
            </a:pPr>
            <a:r>
              <a:rPr lang="en-US" sz="2400">
                <a:solidFill>
                  <a:schemeClr val="dk1"/>
                </a:solidFill>
              </a:rPr>
              <a:t>He hasn’t let go of his Marvin doll and he has been engaged in pretend play, clapping hands and trying to  make him dance and walk. It’s been amazing to watch especially as this was one of our long term goals </a:t>
            </a:r>
            <a:endParaRPr>
              <a:solidFill>
                <a:schemeClr val="dk1"/>
              </a:solidFill>
            </a:endParaRPr>
          </a:p>
          <a:p>
            <a:pPr indent="-190500" lvl="0" marL="342900" rtl="0" algn="l">
              <a:lnSpc>
                <a:spcPct val="115000"/>
              </a:lnSpc>
              <a:spcBef>
                <a:spcPts val="480"/>
              </a:spcBef>
              <a:spcAft>
                <a:spcPts val="0"/>
              </a:spcAft>
              <a:buClr>
                <a:schemeClr val="lt1"/>
              </a:buClr>
              <a:buSzPct val="100000"/>
              <a:buNone/>
            </a:pPr>
            <a:r>
              <a:t/>
            </a:r>
            <a:endParaRPr sz="2400">
              <a:solidFill>
                <a:schemeClr val="dk1"/>
              </a:solidFill>
            </a:endParaRPr>
          </a:p>
          <a:p>
            <a:pPr indent="-331470" lvl="0" marL="342900" rtl="0" algn="l">
              <a:lnSpc>
                <a:spcPct val="115000"/>
              </a:lnSpc>
              <a:spcBef>
                <a:spcPts val="480"/>
              </a:spcBef>
              <a:spcAft>
                <a:spcPts val="0"/>
              </a:spcAft>
              <a:buSzPct val="100000"/>
              <a:buChar char="●"/>
            </a:pPr>
            <a:r>
              <a:rPr lang="en-US" sz="2400">
                <a:solidFill>
                  <a:schemeClr val="dk1"/>
                </a:solidFill>
              </a:rPr>
              <a:t>Your story time adds so much to our home education programme it engages him, he claps and smiles, laughs and he is glued to the screen. He doesn’t react that way to any other show or session we attend on Zoom</a:t>
            </a:r>
            <a:endParaRPr>
              <a:solidFill>
                <a:schemeClr val="dk1"/>
              </a:solidFill>
            </a:endParaRPr>
          </a:p>
          <a:p>
            <a:pPr indent="-139700" lvl="0" marL="342900" rtl="0" algn="l">
              <a:lnSpc>
                <a:spcPct val="115000"/>
              </a:lnSpc>
              <a:spcBef>
                <a:spcPts val="640"/>
              </a:spcBef>
              <a:spcAft>
                <a:spcPts val="0"/>
              </a:spcAft>
              <a:buClr>
                <a:schemeClr val="lt1"/>
              </a:buClr>
              <a:buSzPct val="177777"/>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g24df6dcf2d8_0_3507"/>
          <p:cNvSpPr txBox="1"/>
          <p:nvPr>
            <p:ph type="title"/>
          </p:nvPr>
        </p:nvSpPr>
        <p:spPr>
          <a:xfrm>
            <a:off x="457200" y="373425"/>
            <a:ext cx="8229600" cy="12006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Arial"/>
              <a:buNone/>
            </a:pPr>
            <a:r>
              <a:rPr b="1" lang="en-US" sz="3200"/>
              <a:t>“Asher truly reacts differently to the show It grounds her as well……”</a:t>
            </a:r>
            <a:endParaRPr b="1" sz="3200"/>
          </a:p>
        </p:txBody>
      </p:sp>
      <p:pic>
        <p:nvPicPr>
          <p:cNvPr descr="A photo of a young girl with bright red hair watching the Storytime Show on her laptop.  She is smiling and pointing to the characters" id="670" name="Google Shape;670;g24df6dcf2d8_0_3507"/>
          <p:cNvPicPr preferRelativeResize="0"/>
          <p:nvPr>
            <p:ph idx="1" type="body"/>
          </p:nvPr>
        </p:nvPicPr>
        <p:blipFill rotWithShape="1">
          <a:blip r:embed="rId3">
            <a:alphaModFix/>
          </a:blip>
          <a:srcRect b="0" l="0" r="0" t="0"/>
          <a:stretch/>
        </p:blipFill>
        <p:spPr>
          <a:xfrm>
            <a:off x="1788884" y="1745542"/>
            <a:ext cx="5888100" cy="4444200"/>
          </a:xfrm>
          <a:prstGeom prst="rect">
            <a:avLst/>
          </a:prstGeom>
          <a:noFill/>
          <a:ln cap="flat" cmpd="sng" w="34925">
            <a:solidFill>
              <a:schemeClr val="lt1"/>
            </a:solidFill>
            <a:prstDash val="solid"/>
            <a:round/>
            <a:headEnd len="sm" w="sm" type="none"/>
            <a:tailEnd len="sm" w="sm" type="none"/>
          </a:ln>
        </p:spPr>
      </p:pic>
      <p:sp>
        <p:nvSpPr>
          <p:cNvPr id="671" name="Google Shape;671;g24df6dcf2d8_0_3507"/>
          <p:cNvSpPr txBox="1"/>
          <p:nvPr/>
        </p:nvSpPr>
        <p:spPr>
          <a:xfrm>
            <a:off x="251520" y="2636912"/>
            <a:ext cx="2016300" cy="12006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Asher watches the show and traces around the characters</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24df6dcf2d8_0_3669"/>
          <p:cNvSpPr txBox="1"/>
          <p:nvPr>
            <p:ph type="title"/>
          </p:nvPr>
        </p:nvSpPr>
        <p:spPr>
          <a:xfrm>
            <a:off x="457200" y="331475"/>
            <a:ext cx="8229600" cy="12252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Arial"/>
              <a:buNone/>
            </a:pPr>
            <a:r>
              <a:rPr b="1" lang="en-US" sz="3200"/>
              <a:t>Michelle, Asher’s Mom</a:t>
            </a:r>
            <a:endParaRPr b="1" sz="3200"/>
          </a:p>
        </p:txBody>
      </p:sp>
      <p:sp>
        <p:nvSpPr>
          <p:cNvPr id="677" name="Google Shape;677;g24df6dcf2d8_0_3669"/>
          <p:cNvSpPr/>
          <p:nvPr/>
        </p:nvSpPr>
        <p:spPr>
          <a:xfrm>
            <a:off x="611560" y="1556792"/>
            <a:ext cx="7632900" cy="5778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678" name="Google Shape;678;g24df6dcf2d8_0_3669"/>
          <p:cNvSpPr txBox="1"/>
          <p:nvPr>
            <p:ph idx="1" type="body"/>
          </p:nvPr>
        </p:nvSpPr>
        <p:spPr>
          <a:xfrm>
            <a:off x="467544" y="1600200"/>
            <a:ext cx="8219400" cy="4526100"/>
          </a:xfrm>
          <a:prstGeom prst="rect">
            <a:avLst/>
          </a:prstGeom>
          <a:noFill/>
          <a:ln>
            <a:noFill/>
          </a:ln>
        </p:spPr>
        <p:txBody>
          <a:bodyPr anchorCtr="0" anchor="t" bIns="45700" lIns="91425" spcFirstLastPara="1" rIns="91425" wrap="square" tIns="45700">
            <a:normAutofit/>
          </a:bodyPr>
          <a:lstStyle/>
          <a:p>
            <a:pPr indent="-342900" lvl="0" marL="342900" rtl="0" algn="l">
              <a:lnSpc>
                <a:spcPct val="150000"/>
              </a:lnSpc>
              <a:spcBef>
                <a:spcPts val="0"/>
              </a:spcBef>
              <a:spcAft>
                <a:spcPts val="0"/>
              </a:spcAft>
              <a:buClr>
                <a:schemeClr val="lt1"/>
              </a:buClr>
              <a:buSzPts val="3200"/>
              <a:buNone/>
            </a:pPr>
            <a:r>
              <a:rPr lang="en-US">
                <a:solidFill>
                  <a:schemeClr val="dk1"/>
                </a:solidFill>
              </a:rPr>
              <a:t>I love seeing how excited she is!’</a:t>
            </a:r>
            <a:endParaRPr>
              <a:solidFill>
                <a:schemeClr val="dk1"/>
              </a:solidFill>
            </a:endParaRPr>
          </a:p>
          <a:p>
            <a:pPr indent="-342900" lvl="0" marL="342900" rtl="0" algn="l">
              <a:lnSpc>
                <a:spcPct val="150000"/>
              </a:lnSpc>
              <a:spcBef>
                <a:spcPts val="400"/>
              </a:spcBef>
              <a:spcAft>
                <a:spcPts val="0"/>
              </a:spcAft>
              <a:buClr>
                <a:schemeClr val="lt1"/>
              </a:buClr>
              <a:buSzPts val="3200"/>
              <a:buNone/>
            </a:pPr>
            <a:r>
              <a:rPr lang="en-US">
                <a:solidFill>
                  <a:schemeClr val="dk1"/>
                </a:solidFill>
              </a:rPr>
              <a:t>‘It’s so much better in person. She yells and you can see every </a:t>
            </a:r>
            <a:endParaRPr>
              <a:solidFill>
                <a:schemeClr val="dk1"/>
              </a:solidFill>
            </a:endParaRPr>
          </a:p>
          <a:p>
            <a:pPr indent="-342900" lvl="0" marL="342900" rtl="0" algn="l">
              <a:lnSpc>
                <a:spcPct val="150000"/>
              </a:lnSpc>
              <a:spcBef>
                <a:spcPts val="400"/>
              </a:spcBef>
              <a:spcAft>
                <a:spcPts val="0"/>
              </a:spcAft>
              <a:buClr>
                <a:schemeClr val="lt1"/>
              </a:buClr>
              <a:buSzPts val="3200"/>
              <a:buNone/>
            </a:pPr>
            <a:r>
              <a:rPr lang="en-US">
                <a:solidFill>
                  <a:schemeClr val="dk1"/>
                </a:solidFill>
              </a:rPr>
              <a:t>muscle engage right down to her toes’</a:t>
            </a:r>
            <a:endParaRPr>
              <a:solidFill>
                <a:schemeClr val="dk1"/>
              </a:solidFill>
            </a:endParaRPr>
          </a:p>
          <a:p>
            <a:pPr indent="-342900" lvl="0" marL="342900" rtl="0" algn="l">
              <a:lnSpc>
                <a:spcPct val="150000"/>
              </a:lnSpc>
              <a:spcBef>
                <a:spcPts val="400"/>
              </a:spcBef>
              <a:spcAft>
                <a:spcPts val="0"/>
              </a:spcAft>
              <a:buClr>
                <a:schemeClr val="lt1"/>
              </a:buClr>
              <a:buSzPts val="3200"/>
              <a:buNone/>
            </a:pPr>
            <a:r>
              <a:rPr lang="en-US">
                <a:solidFill>
                  <a:schemeClr val="dk1"/>
                </a:solidFill>
              </a:rPr>
              <a:t>Asher truly reacts differently to the show. It grounds her as well. </a:t>
            </a:r>
            <a:endParaRPr>
              <a:solidFill>
                <a:schemeClr val="dk1"/>
              </a:solidFill>
            </a:endParaRPr>
          </a:p>
          <a:p>
            <a:pPr indent="-342900" lvl="0" marL="342900" rtl="0" algn="l">
              <a:lnSpc>
                <a:spcPct val="150000"/>
              </a:lnSpc>
              <a:spcBef>
                <a:spcPts val="400"/>
              </a:spcBef>
              <a:spcAft>
                <a:spcPts val="0"/>
              </a:spcAft>
              <a:buClr>
                <a:schemeClr val="lt1"/>
              </a:buClr>
              <a:buSzPts val="3200"/>
              <a:buNone/>
            </a:pPr>
            <a:r>
              <a:rPr lang="en-US">
                <a:solidFill>
                  <a:schemeClr val="dk1"/>
                </a:solidFill>
              </a:rPr>
              <a:t>She was having a difficult time due to tooth pain and none of her </a:t>
            </a:r>
            <a:endParaRPr>
              <a:solidFill>
                <a:schemeClr val="dk1"/>
              </a:solidFill>
            </a:endParaRPr>
          </a:p>
          <a:p>
            <a:pPr indent="-342900" lvl="0" marL="342900" rtl="0" algn="l">
              <a:lnSpc>
                <a:spcPct val="150000"/>
              </a:lnSpc>
              <a:spcBef>
                <a:spcPts val="400"/>
              </a:spcBef>
              <a:spcAft>
                <a:spcPts val="0"/>
              </a:spcAft>
              <a:buClr>
                <a:schemeClr val="lt1"/>
              </a:buClr>
              <a:buSzPts val="3200"/>
              <a:buNone/>
            </a:pPr>
            <a:r>
              <a:rPr lang="en-US">
                <a:solidFill>
                  <a:schemeClr val="dk1"/>
                </a:solidFill>
              </a:rPr>
              <a:t>norms were working. So I asked her if she wanted to watch </a:t>
            </a:r>
            <a:endParaRPr>
              <a:solidFill>
                <a:schemeClr val="dk1"/>
              </a:solidFill>
            </a:endParaRPr>
          </a:p>
          <a:p>
            <a:pPr indent="-342900" lvl="0" marL="342900" rtl="0" algn="l">
              <a:lnSpc>
                <a:spcPct val="150000"/>
              </a:lnSpc>
              <a:spcBef>
                <a:spcPts val="400"/>
              </a:spcBef>
              <a:spcAft>
                <a:spcPts val="0"/>
              </a:spcAft>
              <a:buClr>
                <a:schemeClr val="lt1"/>
              </a:buClr>
              <a:buSzPts val="3200"/>
              <a:buNone/>
            </a:pPr>
            <a:r>
              <a:rPr lang="en-US">
                <a:solidFill>
                  <a:schemeClr val="dk1"/>
                </a:solidFill>
              </a:rPr>
              <a:t>Gwynnie-Gwyn-Gwyn’s Story Time Show. Her tears stopped and </a:t>
            </a:r>
            <a:endParaRPr>
              <a:solidFill>
                <a:schemeClr val="dk1"/>
              </a:solidFill>
            </a:endParaRPr>
          </a:p>
          <a:p>
            <a:pPr indent="-342900" lvl="0" marL="342900" rtl="0" algn="l">
              <a:lnSpc>
                <a:spcPct val="150000"/>
              </a:lnSpc>
              <a:spcBef>
                <a:spcPts val="400"/>
              </a:spcBef>
              <a:spcAft>
                <a:spcPts val="0"/>
              </a:spcAft>
              <a:buClr>
                <a:schemeClr val="lt1"/>
              </a:buClr>
              <a:buSzPts val="3200"/>
              <a:buNone/>
            </a:pPr>
            <a:r>
              <a:rPr lang="en-US">
                <a:solidFill>
                  <a:schemeClr val="dk1"/>
                </a:solidFill>
              </a:rPr>
              <a:t>she became excited. The rainbow spin in particular that visual </a:t>
            </a:r>
            <a:endParaRPr>
              <a:solidFill>
                <a:schemeClr val="dk1"/>
              </a:solidFill>
            </a:endParaRPr>
          </a:p>
          <a:p>
            <a:pPr indent="-342900" lvl="0" marL="342900" rtl="0" algn="l">
              <a:lnSpc>
                <a:spcPct val="150000"/>
              </a:lnSpc>
              <a:spcBef>
                <a:spcPts val="400"/>
              </a:spcBef>
              <a:spcAft>
                <a:spcPts val="0"/>
              </a:spcAft>
              <a:buClr>
                <a:schemeClr val="lt1"/>
              </a:buClr>
              <a:buSzPts val="3200"/>
              <a:buNone/>
            </a:pPr>
            <a:r>
              <a:rPr lang="en-US">
                <a:solidFill>
                  <a:schemeClr val="dk1"/>
                </a:solidFill>
              </a:rPr>
              <a:t>stimulation delivers every time.</a:t>
            </a:r>
            <a:endParaRPr>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
        <p:nvSpPr>
          <p:cNvPr id="159" name="Google Shape;159;p9"/>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0" name="Google Shape;160;p9"/>
          <p:cNvSpPr/>
          <p:nvPr/>
        </p:nvSpPr>
        <p:spPr>
          <a:xfrm>
            <a:off x="3028950" y="0"/>
            <a:ext cx="6118093" cy="6858000"/>
          </a:xfrm>
          <a:prstGeom prst="rect">
            <a:avLst/>
          </a:prstGeom>
          <a:gradFill>
            <a:gsLst>
              <a:gs pos="0">
                <a:schemeClr val="accent1"/>
              </a:gs>
              <a:gs pos="2000">
                <a:schemeClr val="accent1"/>
              </a:gs>
              <a:gs pos="78000">
                <a:srgbClr val="244061"/>
              </a:gs>
              <a:gs pos="100000">
                <a:srgbClr val="000000">
                  <a:alpha val="84313"/>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1" name="Google Shape;161;p9"/>
          <p:cNvSpPr/>
          <p:nvPr/>
        </p:nvSpPr>
        <p:spPr>
          <a:xfrm flipH="1">
            <a:off x="3025902" y="1839884"/>
            <a:ext cx="6118095" cy="5017687"/>
          </a:xfrm>
          <a:prstGeom prst="rect">
            <a:avLst/>
          </a:prstGeom>
          <a:gradFill>
            <a:gsLst>
              <a:gs pos="0">
                <a:srgbClr val="93B3D7">
                  <a:alpha val="29411"/>
                </a:srgbClr>
              </a:gs>
              <a:gs pos="100000">
                <a:srgbClr val="000000">
                  <a:alpha val="43529"/>
                </a:srgbClr>
              </a:gs>
            </a:gsLst>
            <a:lin ang="4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2" name="Google Shape;162;p9"/>
          <p:cNvSpPr/>
          <p:nvPr/>
        </p:nvSpPr>
        <p:spPr>
          <a:xfrm flipH="1" rot="5400000">
            <a:off x="2190134" y="832294"/>
            <a:ext cx="6857999" cy="5192552"/>
          </a:xfrm>
          <a:prstGeom prst="rect">
            <a:avLst/>
          </a:prstGeom>
          <a:gradFill>
            <a:gsLst>
              <a:gs pos="0">
                <a:srgbClr val="93B3D7">
                  <a:alpha val="0"/>
                </a:srgbClr>
              </a:gs>
              <a:gs pos="56000">
                <a:srgbClr val="93B3D7">
                  <a:alpha val="0"/>
                </a:srgbClr>
              </a:gs>
              <a:gs pos="100000">
                <a:schemeClr val="accent1"/>
              </a:gs>
            </a:gsLst>
            <a:lin ang="6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63" name="Google Shape;163;p9"/>
          <p:cNvPicPr preferRelativeResize="0"/>
          <p:nvPr/>
        </p:nvPicPr>
        <p:blipFill rotWithShape="1">
          <a:blip r:embed="rId3">
            <a:alphaModFix/>
          </a:blip>
          <a:srcRect b="0" l="0" r="0" t="0"/>
          <a:stretch/>
        </p:blipFill>
        <p:spPr>
          <a:xfrm>
            <a:off x="1075766" y="457200"/>
            <a:ext cx="6992468" cy="59436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g24df6dcf2d8_0_3991"/>
          <p:cNvSpPr txBox="1"/>
          <p:nvPr>
            <p:ph type="title"/>
          </p:nvPr>
        </p:nvSpPr>
        <p:spPr>
          <a:xfrm>
            <a:off x="457200" y="1066800"/>
            <a:ext cx="8229600" cy="11430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Arial"/>
              <a:buNone/>
            </a:pPr>
            <a:r>
              <a:rPr b="1" lang="en-US" sz="3200"/>
              <a:t>Liam reads story in braille ahead of the show!</a:t>
            </a:r>
            <a:endParaRPr b="1" sz="3200"/>
          </a:p>
        </p:txBody>
      </p:sp>
      <p:pic>
        <p:nvPicPr>
          <p:cNvPr descr="In this photograph Liam is reading the Marvin adventure in braille " id="684" name="Google Shape;684;g24df6dcf2d8_0_3991"/>
          <p:cNvPicPr preferRelativeResize="0"/>
          <p:nvPr/>
        </p:nvPicPr>
        <p:blipFill rotWithShape="1">
          <a:blip r:embed="rId3">
            <a:alphaModFix/>
          </a:blip>
          <a:srcRect b="0" l="0" r="0" t="0"/>
          <a:stretch/>
        </p:blipFill>
        <p:spPr>
          <a:xfrm>
            <a:off x="2051720" y="1700808"/>
            <a:ext cx="4896545" cy="3888431"/>
          </a:xfrm>
          <a:prstGeom prst="rect">
            <a:avLst/>
          </a:prstGeom>
          <a:noFill/>
          <a:ln cap="flat" cmpd="sng" w="34925">
            <a:solidFill>
              <a:schemeClr val="lt1"/>
            </a:solidFill>
            <a:prstDash val="solid"/>
            <a:miter lim="800000"/>
            <a:headEnd len="sm" w="sm" type="none"/>
            <a:tailEnd len="sm" w="sm" type="none"/>
          </a:ln>
        </p:spPr>
      </p:pic>
      <p:sp>
        <p:nvSpPr>
          <p:cNvPr id="685" name="Google Shape;685;g24df6dcf2d8_0_3991"/>
          <p:cNvSpPr/>
          <p:nvPr/>
        </p:nvSpPr>
        <p:spPr>
          <a:xfrm>
            <a:off x="395536" y="5733257"/>
            <a:ext cx="8352900" cy="923400"/>
          </a:xfrm>
          <a:prstGeom prst="rect">
            <a:avLst/>
          </a:prstGeom>
          <a:noFill/>
          <a:ln cap="flat" cmpd="sng" w="349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Liam enjoying listening to the show while reading/signing along in his book! His mom said, “Liam is loving it! Liam absolutely loves the Marvin stories, characters and music!”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g24df6dcf2d8_0_4152"/>
          <p:cNvSpPr txBox="1"/>
          <p:nvPr>
            <p:ph type="title"/>
          </p:nvPr>
        </p:nvSpPr>
        <p:spPr>
          <a:xfrm>
            <a:off x="457200" y="1066800"/>
            <a:ext cx="8229600" cy="11430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Arial"/>
              <a:buNone/>
            </a:pPr>
            <a:r>
              <a:rPr b="1" lang="en-US" sz="3200"/>
              <a:t>Video of Liam</a:t>
            </a:r>
            <a:endParaRPr b="1" sz="3200"/>
          </a:p>
        </p:txBody>
      </p:sp>
      <p:sp>
        <p:nvSpPr>
          <p:cNvPr id="691" name="Google Shape;691;g24df6dcf2d8_0_4152"/>
          <p:cNvSpPr txBox="1"/>
          <p:nvPr>
            <p:ph idx="1" type="body"/>
          </p:nvPr>
        </p:nvSpPr>
        <p:spPr>
          <a:xfrm>
            <a:off x="457200" y="2362200"/>
            <a:ext cx="8229600" cy="3535500"/>
          </a:xfrm>
          <a:prstGeom prst="rect">
            <a:avLst/>
          </a:prstGeom>
          <a:noFill/>
          <a:ln>
            <a:noFill/>
          </a:ln>
        </p:spPr>
        <p:txBody>
          <a:bodyPr anchorCtr="0" anchor="t" bIns="45700" lIns="91425" spcFirstLastPara="1" rIns="91425" wrap="square" tIns="45700">
            <a:normAutofit fontScale="85000" lnSpcReduction="20000"/>
          </a:bodyPr>
          <a:lstStyle/>
          <a:p>
            <a:pPr indent="-318135" lvl="0" marL="342900" rtl="0" algn="l">
              <a:lnSpc>
                <a:spcPct val="150000"/>
              </a:lnSpc>
              <a:spcBef>
                <a:spcPts val="0"/>
              </a:spcBef>
              <a:spcAft>
                <a:spcPts val="0"/>
              </a:spcAft>
              <a:buSzPct val="100000"/>
              <a:buChar char="•"/>
            </a:pPr>
            <a:r>
              <a:rPr lang="en-US" sz="2600">
                <a:solidFill>
                  <a:schemeClr val="dk1"/>
                </a:solidFill>
              </a:rPr>
              <a:t>In this video of Liam, watch as he enjoys dancing to the Ribbet song </a:t>
            </a:r>
            <a:endParaRPr>
              <a:solidFill>
                <a:schemeClr val="dk1"/>
              </a:solidFill>
            </a:endParaRPr>
          </a:p>
          <a:p>
            <a:pPr indent="-177800" lvl="0" marL="342900" rtl="0" algn="l">
              <a:lnSpc>
                <a:spcPct val="150000"/>
              </a:lnSpc>
              <a:spcBef>
                <a:spcPts val="520"/>
              </a:spcBef>
              <a:spcAft>
                <a:spcPts val="0"/>
              </a:spcAft>
              <a:buClr>
                <a:schemeClr val="dk1"/>
              </a:buClr>
              <a:buSzPct val="100000"/>
              <a:buNone/>
            </a:pPr>
            <a:r>
              <a:t/>
            </a:r>
            <a:endParaRPr sz="2600">
              <a:solidFill>
                <a:schemeClr val="dk1"/>
              </a:solidFill>
            </a:endParaRPr>
          </a:p>
          <a:p>
            <a:pPr indent="-318135" lvl="0" marL="342900" rtl="0" algn="l">
              <a:lnSpc>
                <a:spcPct val="150000"/>
              </a:lnSpc>
              <a:spcBef>
                <a:spcPts val="520"/>
              </a:spcBef>
              <a:spcAft>
                <a:spcPts val="0"/>
              </a:spcAft>
              <a:buSzPct val="100000"/>
              <a:buChar char="•"/>
            </a:pPr>
            <a:r>
              <a:rPr lang="en-US" sz="2600">
                <a:solidFill>
                  <a:schemeClr val="dk1"/>
                </a:solidFill>
              </a:rPr>
              <a:t>He requested to listen to this video!</a:t>
            </a:r>
            <a:endParaRPr sz="2600">
              <a:solidFill>
                <a:schemeClr val="dk1"/>
              </a:solidFill>
            </a:endParaRPr>
          </a:p>
          <a:p>
            <a:pPr indent="-177800" lvl="0" marL="342900" rtl="0" algn="l">
              <a:lnSpc>
                <a:spcPct val="150000"/>
              </a:lnSpc>
              <a:spcBef>
                <a:spcPts val="520"/>
              </a:spcBef>
              <a:spcAft>
                <a:spcPts val="0"/>
              </a:spcAft>
              <a:buClr>
                <a:schemeClr val="dk1"/>
              </a:buClr>
              <a:buSzPct val="100000"/>
              <a:buNone/>
            </a:pPr>
            <a:r>
              <a:t/>
            </a:r>
            <a:endParaRPr sz="2600"/>
          </a:p>
          <a:p>
            <a:pPr indent="-342900" lvl="0" marL="342900" rtl="0" algn="l">
              <a:lnSpc>
                <a:spcPct val="115000"/>
              </a:lnSpc>
              <a:spcBef>
                <a:spcPts val="480"/>
              </a:spcBef>
              <a:spcAft>
                <a:spcPts val="0"/>
              </a:spcAft>
              <a:buClr>
                <a:schemeClr val="dk1"/>
              </a:buClr>
              <a:buSzPct val="100000"/>
              <a:buNone/>
            </a:pPr>
            <a:r>
              <a:rPr lang="en-US" sz="2400" u="sng">
                <a:solidFill>
                  <a:schemeClr val="hlink"/>
                </a:solidFill>
                <a:hlinkClick r:id="rId3"/>
              </a:rPr>
              <a:t>https://drive.google.com/file/d/1lxd32AUll7Qvq6mXeAMfKKngPD4SPA8s/view</a:t>
            </a:r>
            <a:r>
              <a:rPr lang="en-US" sz="2400"/>
              <a:t> </a:t>
            </a:r>
            <a:endParaRPr/>
          </a:p>
          <a:p>
            <a:pPr indent="-139700" lvl="0" marL="342900" rtl="0" algn="l">
              <a:lnSpc>
                <a:spcPct val="115000"/>
              </a:lnSpc>
              <a:spcBef>
                <a:spcPts val="640"/>
              </a:spcBef>
              <a:spcAft>
                <a:spcPts val="0"/>
              </a:spcAft>
              <a:buClr>
                <a:schemeClr val="dk1"/>
              </a:buClr>
              <a:buSzPct val="177777"/>
              <a:buNone/>
            </a:pPr>
            <a:r>
              <a:t/>
            </a:r>
            <a:endParaRPr/>
          </a:p>
        </p:txBody>
      </p:sp>
      <p:sp>
        <p:nvSpPr>
          <p:cNvPr id="692" name="Google Shape;692;g24df6dcf2d8_0_4152"/>
          <p:cNvSpPr txBox="1"/>
          <p:nvPr/>
        </p:nvSpPr>
        <p:spPr>
          <a:xfrm>
            <a:off x="3183200" y="399435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chemeClr val="hlink"/>
                </a:solidFill>
                <a:latin typeface="Arial"/>
                <a:ea typeface="Arial"/>
                <a:cs typeface="Arial"/>
                <a:sym typeface="Arial"/>
                <a:hlinkClick r:id="rId4"/>
              </a:rPr>
              <a:t>IMG_3052.MOV</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g24df6dcf2d8_0_4312"/>
          <p:cNvSpPr txBox="1"/>
          <p:nvPr>
            <p:ph type="title"/>
          </p:nvPr>
        </p:nvSpPr>
        <p:spPr>
          <a:xfrm>
            <a:off x="457200" y="1066800"/>
            <a:ext cx="8229600" cy="1143000"/>
          </a:xfrm>
          <a:prstGeom prst="rect">
            <a:avLst/>
          </a:prstGeom>
          <a:noFill/>
          <a:ln cap="flat" cmpd="sng" w="349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200"/>
              <a:buFont typeface="Arial"/>
              <a:buNone/>
            </a:pPr>
            <a:r>
              <a:rPr b="1" lang="en-US" sz="3200"/>
              <a:t>Karonica, Mom of Delilah</a:t>
            </a:r>
            <a:endParaRPr b="1" sz="3200"/>
          </a:p>
        </p:txBody>
      </p:sp>
      <p:sp>
        <p:nvSpPr>
          <p:cNvPr id="698" name="Google Shape;698;g24df6dcf2d8_0_4312"/>
          <p:cNvSpPr txBox="1"/>
          <p:nvPr>
            <p:ph idx="1" type="body"/>
          </p:nvPr>
        </p:nvSpPr>
        <p:spPr>
          <a:xfrm>
            <a:off x="457200" y="2362200"/>
            <a:ext cx="8229600" cy="3535500"/>
          </a:xfrm>
          <a:prstGeom prst="rect">
            <a:avLst/>
          </a:prstGeom>
          <a:noFill/>
          <a:ln>
            <a:noFill/>
          </a:ln>
        </p:spPr>
        <p:txBody>
          <a:bodyPr anchorCtr="0" anchor="t" bIns="45700" lIns="91425" spcFirstLastPara="1" rIns="91425" wrap="square" tIns="45700">
            <a:normAutofit lnSpcReduction="20000"/>
          </a:bodyPr>
          <a:lstStyle/>
          <a:p>
            <a:pPr indent="-342900" lvl="0" marL="342900" rtl="0" algn="l">
              <a:lnSpc>
                <a:spcPct val="115000"/>
              </a:lnSpc>
              <a:spcBef>
                <a:spcPts val="0"/>
              </a:spcBef>
              <a:spcAft>
                <a:spcPts val="0"/>
              </a:spcAft>
              <a:buClr>
                <a:schemeClr val="lt1"/>
              </a:buClr>
              <a:buSzPts val="2400"/>
              <a:buNone/>
            </a:pPr>
            <a:r>
              <a:rPr lang="en-US" sz="2400">
                <a:solidFill>
                  <a:schemeClr val="dk1"/>
                </a:solidFill>
              </a:rPr>
              <a:t>My child is taking part in stories in school with greater </a:t>
            </a:r>
            <a:endParaRPr>
              <a:solidFill>
                <a:schemeClr val="dk1"/>
              </a:solidFill>
            </a:endParaRPr>
          </a:p>
          <a:p>
            <a:pPr indent="-342900" lvl="0" marL="342900" rtl="0" algn="l">
              <a:lnSpc>
                <a:spcPct val="115000"/>
              </a:lnSpc>
              <a:spcBef>
                <a:spcPts val="480"/>
              </a:spcBef>
              <a:spcAft>
                <a:spcPts val="0"/>
              </a:spcAft>
              <a:buClr>
                <a:schemeClr val="lt1"/>
              </a:buClr>
              <a:buSzPts val="2400"/>
              <a:buNone/>
            </a:pPr>
            <a:r>
              <a:rPr lang="en-US" sz="2400">
                <a:solidFill>
                  <a:schemeClr val="dk1"/>
                </a:solidFill>
              </a:rPr>
              <a:t>concentration and interest. She is now ASKING </a:t>
            </a:r>
            <a:endParaRPr>
              <a:solidFill>
                <a:schemeClr val="dk1"/>
              </a:solidFill>
            </a:endParaRPr>
          </a:p>
          <a:p>
            <a:pPr indent="-342900" lvl="0" marL="342900" rtl="0" algn="l">
              <a:lnSpc>
                <a:spcPct val="115000"/>
              </a:lnSpc>
              <a:spcBef>
                <a:spcPts val="480"/>
              </a:spcBef>
              <a:spcAft>
                <a:spcPts val="0"/>
              </a:spcAft>
              <a:buClr>
                <a:schemeClr val="lt1"/>
              </a:buClr>
              <a:buSzPts val="2400"/>
              <a:buNone/>
            </a:pPr>
            <a:r>
              <a:rPr lang="en-US" sz="2400">
                <a:solidFill>
                  <a:schemeClr val="dk1"/>
                </a:solidFill>
              </a:rPr>
              <a:t>QUESTIONS and engaged. The teacher said to Mom, ‘I </a:t>
            </a:r>
            <a:endParaRPr>
              <a:solidFill>
                <a:schemeClr val="dk1"/>
              </a:solidFill>
            </a:endParaRPr>
          </a:p>
          <a:p>
            <a:pPr indent="-342900" lvl="0" marL="342900" rtl="0" algn="l">
              <a:lnSpc>
                <a:spcPct val="115000"/>
              </a:lnSpc>
              <a:spcBef>
                <a:spcPts val="480"/>
              </a:spcBef>
              <a:spcAft>
                <a:spcPts val="0"/>
              </a:spcAft>
              <a:buClr>
                <a:schemeClr val="lt1"/>
              </a:buClr>
              <a:buSzPts val="2400"/>
              <a:buNone/>
            </a:pPr>
            <a:r>
              <a:rPr lang="en-US" sz="2400">
                <a:solidFill>
                  <a:schemeClr val="dk1"/>
                </a:solidFill>
              </a:rPr>
              <a:t>don’t understand the change….’</a:t>
            </a:r>
            <a:endParaRPr>
              <a:solidFill>
                <a:schemeClr val="dk1"/>
              </a:solidFill>
            </a:endParaRPr>
          </a:p>
          <a:p>
            <a:pPr indent="-190500" lvl="0" marL="342900" rtl="0" algn="l">
              <a:lnSpc>
                <a:spcPct val="115000"/>
              </a:lnSpc>
              <a:spcBef>
                <a:spcPts val="480"/>
              </a:spcBef>
              <a:spcAft>
                <a:spcPts val="0"/>
              </a:spcAft>
              <a:buClr>
                <a:schemeClr val="lt1"/>
              </a:buClr>
              <a:buSzPts val="2400"/>
              <a:buNone/>
            </a:pPr>
            <a:r>
              <a:t/>
            </a:r>
            <a:endParaRPr sz="2400">
              <a:solidFill>
                <a:schemeClr val="dk1"/>
              </a:solidFill>
            </a:endParaRPr>
          </a:p>
          <a:p>
            <a:pPr indent="-342900" lvl="0" marL="342900" rtl="0" algn="l">
              <a:lnSpc>
                <a:spcPct val="115000"/>
              </a:lnSpc>
              <a:spcBef>
                <a:spcPts val="480"/>
              </a:spcBef>
              <a:spcAft>
                <a:spcPts val="0"/>
              </a:spcAft>
              <a:buClr>
                <a:schemeClr val="lt1"/>
              </a:buClr>
              <a:buSzPts val="2400"/>
              <a:buNone/>
            </a:pPr>
            <a:r>
              <a:rPr lang="en-US" sz="2400">
                <a:solidFill>
                  <a:schemeClr val="dk1"/>
                </a:solidFill>
              </a:rPr>
              <a:t>Mom replied…..</a:t>
            </a:r>
            <a:endParaRPr>
              <a:solidFill>
                <a:schemeClr val="dk1"/>
              </a:solidFill>
            </a:endParaRPr>
          </a:p>
          <a:p>
            <a:pPr indent="-342900" lvl="0" marL="342900" rtl="0" algn="l">
              <a:lnSpc>
                <a:spcPct val="115000"/>
              </a:lnSpc>
              <a:spcBef>
                <a:spcPts val="480"/>
              </a:spcBef>
              <a:spcAft>
                <a:spcPts val="0"/>
              </a:spcAft>
              <a:buClr>
                <a:schemeClr val="lt1"/>
              </a:buClr>
              <a:buSzPts val="2400"/>
              <a:buNone/>
            </a:pPr>
            <a:r>
              <a:rPr lang="en-US" sz="2400">
                <a:solidFill>
                  <a:schemeClr val="dk1"/>
                </a:solidFill>
              </a:rPr>
              <a:t>‘Why she is watching Miss Gwynnie-Gwyn-Gwyn’s Story </a:t>
            </a:r>
            <a:endParaRPr>
              <a:solidFill>
                <a:schemeClr val="dk1"/>
              </a:solidFill>
            </a:endParaRPr>
          </a:p>
          <a:p>
            <a:pPr indent="-342900" lvl="0" marL="342900" rtl="0" algn="l">
              <a:lnSpc>
                <a:spcPct val="115000"/>
              </a:lnSpc>
              <a:spcBef>
                <a:spcPts val="480"/>
              </a:spcBef>
              <a:spcAft>
                <a:spcPts val="0"/>
              </a:spcAft>
              <a:buClr>
                <a:schemeClr val="lt1"/>
              </a:buClr>
              <a:buSzPts val="2400"/>
              <a:buNone/>
            </a:pPr>
            <a:r>
              <a:rPr lang="en-US" sz="2400">
                <a:solidFill>
                  <a:schemeClr val="dk1"/>
                </a:solidFill>
              </a:rPr>
              <a:t>Time Show</a:t>
            </a:r>
            <a:endParaRPr sz="2400">
              <a:solidFill>
                <a:schemeClr val="dk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g25d0303fbe8_0_49"/>
          <p:cNvSpPr txBox="1"/>
          <p:nvPr>
            <p:ph type="title"/>
          </p:nvPr>
        </p:nvSpPr>
        <p:spPr>
          <a:xfrm>
            <a:off x="395750" y="285750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800"/>
              <a:buNone/>
            </a:pPr>
            <a:r>
              <a:rPr lang="en-US" sz="3900"/>
              <a:t>AH-HA Moments???</a:t>
            </a:r>
            <a:endParaRPr sz="39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8" name="Shape 708"/>
        <p:cNvGrpSpPr/>
        <p:nvPr/>
      </p:nvGrpSpPr>
      <p:grpSpPr>
        <a:xfrm>
          <a:off x="0" y="0"/>
          <a:ext cx="0" cy="0"/>
          <a:chOff x="0" y="0"/>
          <a:chExt cx="0" cy="0"/>
        </a:xfrm>
      </p:grpSpPr>
      <p:sp>
        <p:nvSpPr>
          <p:cNvPr id="709" name="Google Shape;709;p26"/>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0" name="Google Shape;710;p26"/>
          <p:cNvSpPr/>
          <p:nvPr/>
        </p:nvSpPr>
        <p:spPr>
          <a:xfrm flipH="1" rot="10800000">
            <a:off x="0" y="0"/>
            <a:ext cx="9143998" cy="6858000"/>
          </a:xfrm>
          <a:prstGeom prst="rect">
            <a:avLst/>
          </a:prstGeom>
          <a:gradFill>
            <a:gsLst>
              <a:gs pos="0">
                <a:srgbClr val="244061"/>
              </a:gs>
              <a:gs pos="100000">
                <a:srgbClr val="000000"/>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1" name="Google Shape;711;p26"/>
          <p:cNvSpPr/>
          <p:nvPr/>
        </p:nvSpPr>
        <p:spPr>
          <a:xfrm rot="10800000">
            <a:off x="0" y="559294"/>
            <a:ext cx="9143998" cy="6298279"/>
          </a:xfrm>
          <a:prstGeom prst="rect">
            <a:avLst/>
          </a:prstGeom>
          <a:gradFill>
            <a:gsLst>
              <a:gs pos="0">
                <a:srgbClr val="366092">
                  <a:alpha val="58431"/>
                </a:srgbClr>
              </a:gs>
              <a:gs pos="1000">
                <a:srgbClr val="366092">
                  <a:alpha val="58431"/>
                </a:srgbClr>
              </a:gs>
              <a:gs pos="100000">
                <a:srgbClr val="000000"/>
              </a:gs>
            </a:gsLst>
            <a:lin ang="15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2" name="Google Shape;712;p26"/>
          <p:cNvSpPr/>
          <p:nvPr/>
        </p:nvSpPr>
        <p:spPr>
          <a:xfrm flipH="1" rot="10800000">
            <a:off x="0" y="-428"/>
            <a:ext cx="4572000" cy="6858000"/>
          </a:xfrm>
          <a:prstGeom prst="rect">
            <a:avLst/>
          </a:prstGeom>
          <a:gradFill>
            <a:gsLst>
              <a:gs pos="0">
                <a:srgbClr val="000000">
                  <a:alpha val="71372"/>
                </a:srgbClr>
              </a:gs>
              <a:gs pos="13000">
                <a:srgbClr val="000000">
                  <a:alpha val="71372"/>
                </a:srgbClr>
              </a:gs>
              <a:gs pos="99000">
                <a:srgbClr val="244061">
                  <a:alpha val="0"/>
                </a:srgbClr>
              </a:gs>
              <a:gs pos="100000">
                <a:srgbClr val="244061">
                  <a:alpha val="0"/>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3" name="Google Shape;713;p26"/>
          <p:cNvSpPr txBox="1"/>
          <p:nvPr>
            <p:ph type="title"/>
          </p:nvPr>
        </p:nvSpPr>
        <p:spPr>
          <a:xfrm>
            <a:off x="858852" y="1028700"/>
            <a:ext cx="7460478" cy="109065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2800"/>
              <a:buNone/>
            </a:pPr>
            <a:r>
              <a:rPr b="1" lang="en-US" sz="4200">
                <a:solidFill>
                  <a:srgbClr val="FFFFFF"/>
                </a:solidFill>
              </a:rPr>
              <a:t>RESOURCES</a:t>
            </a:r>
            <a:endParaRPr/>
          </a:p>
        </p:txBody>
      </p:sp>
      <p:sp>
        <p:nvSpPr>
          <p:cNvPr id="714" name="Google Shape;714;p26"/>
          <p:cNvSpPr/>
          <p:nvPr/>
        </p:nvSpPr>
        <p:spPr>
          <a:xfrm flipH="1" rot="-5400000">
            <a:off x="2539257" y="1506860"/>
            <a:ext cx="4065484" cy="6636797"/>
          </a:xfrm>
          <a:custGeom>
            <a:rect b="b" l="l" r="r" t="t"/>
            <a:pathLst>
              <a:path extrusionOk="0" h="8849062" w="4065484">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a:gsLst>
              <a:gs pos="0">
                <a:srgbClr val="4F81BD">
                  <a:alpha val="4313"/>
                </a:srgbClr>
              </a:gs>
              <a:gs pos="68000">
                <a:srgbClr val="4F81BD">
                  <a:alpha val="14509"/>
                </a:srgbClr>
              </a:gs>
              <a:gs pos="100000">
                <a:srgbClr val="4F81BD">
                  <a:alpha val="14509"/>
                </a:srgbClr>
              </a:gs>
            </a:gsLst>
            <a:lin ang="21593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Files in folders" id="715" name="Google Shape;715;p26"/>
          <p:cNvPicPr preferRelativeResize="0"/>
          <p:nvPr/>
        </p:nvPicPr>
        <p:blipFill rotWithShape="1">
          <a:blip r:embed="rId3">
            <a:alphaModFix/>
          </a:blip>
          <a:srcRect b="6857" l="0" r="-1" t="0"/>
          <a:stretch/>
        </p:blipFill>
        <p:spPr>
          <a:xfrm>
            <a:off x="1757476" y="3351745"/>
            <a:ext cx="5639669" cy="3506255"/>
          </a:xfrm>
          <a:custGeom>
            <a:rect b="b" l="l" r="r" t="t"/>
            <a:pathLst>
              <a:path extrusionOk="0" h="3506255" w="7519558">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713"/>
                                        </p:tgtEl>
                                        <p:attrNameLst>
                                          <p:attrName>style.visibility</p:attrName>
                                        </p:attrNameLst>
                                      </p:cBhvr>
                                      <p:to>
                                        <p:strVal val="visible"/>
                                      </p:to>
                                    </p:set>
                                    <p:animEffect filter="fade" transition="in">
                                      <p:cBhvr>
                                        <p:cTn dur="700"/>
                                        <p:tgtEl>
                                          <p:spTgt spid="7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g25d0303fbe8_0_97"/>
          <p:cNvSpPr txBox="1"/>
          <p:nvPr>
            <p:ph idx="1" type="body"/>
          </p:nvPr>
        </p:nvSpPr>
        <p:spPr>
          <a:xfrm>
            <a:off x="368700" y="862775"/>
            <a:ext cx="8441100" cy="4385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15000"/>
              </a:lnSpc>
              <a:spcBef>
                <a:spcPts val="360"/>
              </a:spcBef>
              <a:spcAft>
                <a:spcPts val="0"/>
              </a:spcAft>
              <a:buSzPct val="108108"/>
              <a:buNone/>
            </a:pPr>
            <a:r>
              <a:rPr lang="en-US"/>
              <a:t>Literacy for Children with Combined Vision and Hearing Loss</a:t>
            </a:r>
            <a:endParaRPr/>
          </a:p>
          <a:p>
            <a:pPr indent="0" lvl="0" marL="0" rtl="0" algn="l">
              <a:lnSpc>
                <a:spcPct val="115000"/>
              </a:lnSpc>
              <a:spcBef>
                <a:spcPts val="360"/>
              </a:spcBef>
              <a:spcAft>
                <a:spcPts val="0"/>
              </a:spcAft>
              <a:buSzPct val="108108"/>
              <a:buNone/>
            </a:pPr>
            <a:r>
              <a:rPr lang="en-US" u="sng">
                <a:solidFill>
                  <a:schemeClr val="hlink"/>
                </a:solidFill>
                <a:hlinkClick r:id="rId3"/>
              </a:rPr>
              <a:t>https://www.nationaldb.org/products/literacy-for-children-combined-vision-hearing-loss/</a:t>
            </a:r>
            <a:endParaRPr/>
          </a:p>
          <a:p>
            <a:pPr indent="0" lvl="0" marL="0" rtl="0" algn="l">
              <a:lnSpc>
                <a:spcPct val="115000"/>
              </a:lnSpc>
              <a:spcBef>
                <a:spcPts val="360"/>
              </a:spcBef>
              <a:spcAft>
                <a:spcPts val="0"/>
              </a:spcAft>
              <a:buSzPct val="108108"/>
              <a:buNone/>
            </a:pPr>
            <a:r>
              <a:t/>
            </a:r>
            <a:endParaRPr/>
          </a:p>
          <a:p>
            <a:pPr indent="0" lvl="0" marL="0" rtl="0" algn="l">
              <a:lnSpc>
                <a:spcPct val="115000"/>
              </a:lnSpc>
              <a:spcBef>
                <a:spcPts val="360"/>
              </a:spcBef>
              <a:spcAft>
                <a:spcPts val="0"/>
              </a:spcAft>
              <a:buSzPct val="108108"/>
              <a:buNone/>
            </a:pPr>
            <a:r>
              <a:rPr lang="en-US"/>
              <a:t>National Center on DeafBlindness - Practice Guides</a:t>
            </a:r>
            <a:endParaRPr/>
          </a:p>
          <a:p>
            <a:pPr indent="0" lvl="0" marL="0" rtl="0" algn="l">
              <a:lnSpc>
                <a:spcPct val="115000"/>
              </a:lnSpc>
              <a:spcBef>
                <a:spcPts val="360"/>
              </a:spcBef>
              <a:spcAft>
                <a:spcPts val="0"/>
              </a:spcAft>
              <a:buSzPct val="108108"/>
              <a:buNone/>
            </a:pPr>
            <a:r>
              <a:rPr lang="en-US" u="sng">
                <a:solidFill>
                  <a:schemeClr val="hlink"/>
                </a:solidFill>
                <a:hlinkClick r:id="rId4"/>
              </a:rPr>
              <a:t>https://www.nationaldb.org/info-center/professional-development/practice-guides/</a:t>
            </a:r>
            <a:endParaRPr/>
          </a:p>
          <a:p>
            <a:pPr indent="0" lvl="0" marL="0" rtl="0" algn="l">
              <a:lnSpc>
                <a:spcPct val="115000"/>
              </a:lnSpc>
              <a:spcBef>
                <a:spcPts val="360"/>
              </a:spcBef>
              <a:spcAft>
                <a:spcPts val="0"/>
              </a:spcAft>
              <a:buSzPct val="108108"/>
              <a:buNone/>
            </a:pPr>
            <a:r>
              <a:t/>
            </a:r>
            <a:endParaRPr/>
          </a:p>
          <a:p>
            <a:pPr indent="0" lvl="0" marL="0" rtl="0" algn="l">
              <a:lnSpc>
                <a:spcPct val="115000"/>
              </a:lnSpc>
              <a:spcBef>
                <a:spcPts val="360"/>
              </a:spcBef>
              <a:spcAft>
                <a:spcPts val="0"/>
              </a:spcAft>
              <a:buSzPct val="108108"/>
              <a:buNone/>
            </a:pPr>
            <a:r>
              <a:rPr lang="en-US"/>
              <a:t>Teaching Children Who are Deafblind: Professional Development for Educators</a:t>
            </a:r>
            <a:endParaRPr/>
          </a:p>
          <a:p>
            <a:pPr indent="0" lvl="0" marL="0" rtl="0" algn="l">
              <a:lnSpc>
                <a:spcPct val="115000"/>
              </a:lnSpc>
              <a:spcBef>
                <a:spcPts val="360"/>
              </a:spcBef>
              <a:spcAft>
                <a:spcPts val="0"/>
              </a:spcAft>
              <a:buSzPct val="108108"/>
              <a:buNone/>
            </a:pPr>
            <a:r>
              <a:rPr lang="en-US" u="sng">
                <a:solidFill>
                  <a:schemeClr val="hlink"/>
                </a:solidFill>
                <a:hlinkClick r:id="rId5"/>
              </a:rPr>
              <a:t>https://www.nationaldb.org/national-initiatives/iqp/professional-development-modules/</a:t>
            </a:r>
            <a:endParaRPr/>
          </a:p>
          <a:p>
            <a:pPr indent="0" lvl="0" marL="0" rtl="0" algn="l">
              <a:lnSpc>
                <a:spcPct val="115000"/>
              </a:lnSpc>
              <a:spcBef>
                <a:spcPts val="360"/>
              </a:spcBef>
              <a:spcAft>
                <a:spcPts val="0"/>
              </a:spcAft>
              <a:buSzPct val="108108"/>
              <a:buNone/>
            </a:pPr>
            <a:r>
              <a:t/>
            </a:r>
            <a:endParaRPr/>
          </a:p>
          <a:p>
            <a:pPr indent="0" lvl="0" marL="0" rtl="0" algn="l">
              <a:lnSpc>
                <a:spcPct val="115000"/>
              </a:lnSpc>
              <a:spcBef>
                <a:spcPts val="360"/>
              </a:spcBef>
              <a:spcAft>
                <a:spcPts val="0"/>
              </a:spcAft>
              <a:buSzPct val="108108"/>
              <a:buNone/>
            </a:pPr>
            <a:r>
              <a:rPr lang="en-US"/>
              <a:t>Literacy Checklist</a:t>
            </a:r>
            <a:endParaRPr/>
          </a:p>
          <a:p>
            <a:pPr indent="0" lvl="0" marL="0" rtl="0" algn="l">
              <a:lnSpc>
                <a:spcPct val="115000"/>
              </a:lnSpc>
              <a:spcBef>
                <a:spcPts val="360"/>
              </a:spcBef>
              <a:spcAft>
                <a:spcPts val="0"/>
              </a:spcAft>
              <a:buSzPct val="108108"/>
              <a:buNone/>
            </a:pPr>
            <a:r>
              <a:rPr lang="en-US" u="sng">
                <a:solidFill>
                  <a:schemeClr val="hlink"/>
                </a:solidFill>
                <a:hlinkClick r:id="rId6"/>
              </a:rPr>
              <a:t>https://www.nationaldb.org/media/doc/Literacy_Skills_Checklist_English.pdf</a:t>
            </a:r>
            <a:endParaRPr/>
          </a:p>
          <a:p>
            <a:pPr indent="0" lvl="0" marL="0" rtl="0" algn="l">
              <a:lnSpc>
                <a:spcPct val="115000"/>
              </a:lnSpc>
              <a:spcBef>
                <a:spcPts val="360"/>
              </a:spcBef>
              <a:spcAft>
                <a:spcPts val="0"/>
              </a:spcAft>
              <a:buSzPct val="108108"/>
              <a:buNone/>
            </a:pPr>
            <a:r>
              <a:t/>
            </a:r>
            <a:endParaRPr/>
          </a:p>
          <a:p>
            <a:pPr indent="0" lvl="0" marL="0" rtl="0" algn="l">
              <a:lnSpc>
                <a:spcPct val="115000"/>
              </a:lnSpc>
              <a:spcBef>
                <a:spcPts val="360"/>
              </a:spcBef>
              <a:spcAft>
                <a:spcPts val="0"/>
              </a:spcAft>
              <a:buSzPct val="108108"/>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sp>
        <p:nvSpPr>
          <p:cNvPr id="168" name="Google Shape;168;p10"/>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9" name="Google Shape;169;p10"/>
          <p:cNvSpPr txBox="1"/>
          <p:nvPr>
            <p:ph type="title"/>
          </p:nvPr>
        </p:nvSpPr>
        <p:spPr>
          <a:xfrm>
            <a:off x="685801" y="489508"/>
            <a:ext cx="3886198" cy="1655482"/>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SzPts val="2800"/>
              <a:buNone/>
            </a:pPr>
            <a:r>
              <a:rPr lang="en-US" sz="3500">
                <a:solidFill>
                  <a:schemeClr val="dk1"/>
                </a:solidFill>
                <a:latin typeface="Calibri"/>
                <a:ea typeface="Calibri"/>
                <a:cs typeface="Calibri"/>
                <a:sym typeface="Calibri"/>
              </a:rPr>
              <a:t>Diversity in DeafBlindness (DB)</a:t>
            </a:r>
            <a:endParaRPr/>
          </a:p>
        </p:txBody>
      </p:sp>
      <p:sp>
        <p:nvSpPr>
          <p:cNvPr id="170" name="Google Shape;170;p10"/>
          <p:cNvSpPr txBox="1"/>
          <p:nvPr>
            <p:ph idx="2" type="body"/>
          </p:nvPr>
        </p:nvSpPr>
        <p:spPr>
          <a:xfrm>
            <a:off x="685801" y="2418408"/>
            <a:ext cx="3886199" cy="3409898"/>
          </a:xfrm>
          <a:prstGeom prst="rect">
            <a:avLst/>
          </a:prstGeom>
          <a:noFill/>
          <a:ln>
            <a:noFill/>
          </a:ln>
        </p:spPr>
        <p:txBody>
          <a:bodyPr anchorCtr="0" anchor="t" bIns="45700" lIns="91425" spcFirstLastPara="1" rIns="91425" wrap="square" tIns="45700">
            <a:normAutofit/>
          </a:bodyPr>
          <a:lstStyle/>
          <a:p>
            <a:pPr indent="-247650" lvl="0" marL="342900" rtl="0" algn="l">
              <a:lnSpc>
                <a:spcPct val="90000"/>
              </a:lnSpc>
              <a:spcBef>
                <a:spcPts val="0"/>
              </a:spcBef>
              <a:spcAft>
                <a:spcPts val="0"/>
              </a:spcAft>
              <a:buSzPts val="2000"/>
              <a:buFont typeface="Arial"/>
              <a:buChar char="•"/>
            </a:pPr>
            <a:r>
              <a:rPr lang="en-US" sz="2000">
                <a:solidFill>
                  <a:schemeClr val="dk1"/>
                </a:solidFill>
              </a:rPr>
              <a:t>Extremely low incidence disability</a:t>
            </a:r>
            <a:endParaRPr sz="2700">
              <a:solidFill>
                <a:schemeClr val="dk1"/>
              </a:solidFill>
            </a:endParaRPr>
          </a:p>
          <a:p>
            <a:pPr indent="-247650" lvl="0" marL="342900" rtl="0" algn="l">
              <a:lnSpc>
                <a:spcPct val="90000"/>
              </a:lnSpc>
              <a:spcBef>
                <a:spcPts val="340"/>
              </a:spcBef>
              <a:spcAft>
                <a:spcPts val="0"/>
              </a:spcAft>
              <a:buSzPts val="2000"/>
              <a:buFont typeface="Arial"/>
              <a:buChar char="•"/>
            </a:pPr>
            <a:r>
              <a:rPr lang="en-US" sz="2000">
                <a:solidFill>
                  <a:schemeClr val="dk1"/>
                </a:solidFill>
              </a:rPr>
              <a:t>90% of individuals with DB have 2 or more other disabilities</a:t>
            </a:r>
            <a:endParaRPr sz="2700">
              <a:solidFill>
                <a:schemeClr val="dk1"/>
              </a:solidFill>
            </a:endParaRPr>
          </a:p>
          <a:p>
            <a:pPr indent="-228600" lvl="0" marL="342900" rtl="0" algn="l">
              <a:lnSpc>
                <a:spcPct val="90000"/>
              </a:lnSpc>
              <a:spcBef>
                <a:spcPts val="340"/>
              </a:spcBef>
              <a:spcAft>
                <a:spcPts val="0"/>
              </a:spcAft>
              <a:buClr>
                <a:schemeClr val="dk1"/>
              </a:buClr>
              <a:buSzPts val="1700"/>
              <a:buFont typeface="Arial"/>
              <a:buChar char="•"/>
            </a:pPr>
            <a:r>
              <a:rPr lang="en-US" sz="2000">
                <a:solidFill>
                  <a:schemeClr val="dk1"/>
                </a:solidFill>
              </a:rPr>
              <a:t>Approximately 11,000 children and youth with DB in the United States</a:t>
            </a:r>
            <a:r>
              <a:rPr lang="en-US" sz="1700"/>
              <a:t>. </a:t>
            </a:r>
            <a:endParaRPr/>
          </a:p>
        </p:txBody>
      </p:sp>
      <p:pic>
        <p:nvPicPr>
          <p:cNvPr descr="A girl sitting in her car seat in the car.  She has her long blonde hair pulled up.  She is playing with the active learning activity bar in front of her and has one of the activity pieces in her mouth" id="171" name="Google Shape;171;p10"/>
          <p:cNvPicPr preferRelativeResize="0"/>
          <p:nvPr/>
        </p:nvPicPr>
        <p:blipFill rotWithShape="1">
          <a:blip r:embed="rId3">
            <a:alphaModFix/>
          </a:blip>
          <a:srcRect b="9038" l="0" r="0" t="15290"/>
          <a:stretch/>
        </p:blipFill>
        <p:spPr>
          <a:xfrm>
            <a:off x="5006340" y="735218"/>
            <a:ext cx="3718228" cy="5001925"/>
          </a:xfrm>
          <a:prstGeom prst="rect">
            <a:avLst/>
          </a:prstGeom>
          <a:noFill/>
          <a:ln>
            <a:noFill/>
          </a:ln>
        </p:spPr>
      </p:pic>
      <p:sp>
        <p:nvSpPr>
          <p:cNvPr id="172" name="Google Shape;172;p10"/>
          <p:cNvSpPr/>
          <p:nvPr/>
        </p:nvSpPr>
        <p:spPr>
          <a:xfrm flipH="1" rot="10800000">
            <a:off x="0" y="6400799"/>
            <a:ext cx="9144000" cy="456773"/>
          </a:xfrm>
          <a:prstGeom prst="rect">
            <a:avLst/>
          </a:prstGeom>
          <a:gradFill>
            <a:gsLst>
              <a:gs pos="0">
                <a:schemeClr val="accent1"/>
              </a:gs>
              <a:gs pos="85000">
                <a:srgbClr val="000000"/>
              </a:gs>
              <a:gs pos="100000">
                <a:srgbClr val="000000"/>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3" name="Google Shape;173;p10"/>
          <p:cNvSpPr/>
          <p:nvPr/>
        </p:nvSpPr>
        <p:spPr>
          <a:xfrm flipH="1">
            <a:off x="3028950" y="6400799"/>
            <a:ext cx="6115048" cy="456772"/>
          </a:xfrm>
          <a:prstGeom prst="rect">
            <a:avLst/>
          </a:prstGeom>
          <a:gradFill>
            <a:gsLst>
              <a:gs pos="0">
                <a:srgbClr val="000000">
                  <a:alpha val="25490"/>
                </a:srgbClr>
              </a:gs>
              <a:gs pos="100000">
                <a:srgbClr val="366092"/>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2"/>
          <p:cNvSpPr txBox="1"/>
          <p:nvPr>
            <p:ph type="title"/>
          </p:nvPr>
        </p:nvSpPr>
        <p:spPr>
          <a:xfrm>
            <a:off x="42675" y="42650"/>
            <a:ext cx="9101400" cy="994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800"/>
              <a:buNone/>
            </a:pPr>
            <a:r>
              <a:rPr lang="en-US"/>
              <a:t>Terminology</a:t>
            </a:r>
            <a:endParaRPr/>
          </a:p>
        </p:txBody>
      </p:sp>
      <p:grpSp>
        <p:nvGrpSpPr>
          <p:cNvPr id="179" name="Google Shape;179;p12"/>
          <p:cNvGrpSpPr/>
          <p:nvPr/>
        </p:nvGrpSpPr>
        <p:grpSpPr>
          <a:xfrm>
            <a:off x="1752605" y="1332675"/>
            <a:ext cx="5832982" cy="4805119"/>
            <a:chOff x="1447805" y="0"/>
            <a:chExt cx="5832982" cy="4805119"/>
          </a:xfrm>
        </p:grpSpPr>
        <p:sp>
          <p:nvSpPr>
            <p:cNvPr id="180" name="Google Shape;180;p12"/>
            <p:cNvSpPr/>
            <p:nvPr/>
          </p:nvSpPr>
          <p:spPr>
            <a:xfrm>
              <a:off x="2342067" y="568643"/>
              <a:ext cx="3850265" cy="3802718"/>
            </a:xfrm>
            <a:prstGeom prst="ellipse">
              <a:avLst/>
            </a:prstGeom>
            <a:solidFill>
              <a:srgbClr val="49ACC5">
                <a:alpha val="49411"/>
              </a:srgbClr>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12"/>
            <p:cNvSpPr txBox="1"/>
            <p:nvPr/>
          </p:nvSpPr>
          <p:spPr>
            <a:xfrm>
              <a:off x="2905925" y="1125538"/>
              <a:ext cx="2722549" cy="2688928"/>
            </a:xfrm>
            <a:prstGeom prst="rect">
              <a:avLst/>
            </a:prstGeom>
            <a:noFill/>
            <a:ln>
              <a:noFill/>
            </a:ln>
          </p:spPr>
          <p:txBody>
            <a:bodyPr anchorCtr="0" anchor="ctr" bIns="66025" lIns="66025" spcFirstLastPara="1" rIns="66025" wrap="square" tIns="66025">
              <a:noAutofit/>
            </a:bodyPr>
            <a:lstStyle/>
            <a:p>
              <a:pPr indent="0" lvl="0" marL="0" marR="0" rtl="0" algn="ctr">
                <a:lnSpc>
                  <a:spcPct val="90000"/>
                </a:lnSpc>
                <a:spcBef>
                  <a:spcPts val="0"/>
                </a:spcBef>
                <a:spcAft>
                  <a:spcPts val="0"/>
                </a:spcAft>
                <a:buClr>
                  <a:schemeClr val="dk1"/>
                </a:buClr>
                <a:buSzPts val="5200"/>
                <a:buFont typeface="Arial"/>
                <a:buNone/>
              </a:pPr>
              <a:r>
                <a:rPr b="0" i="0" lang="en-US" sz="5200" u="none" cap="none" strike="noStrike">
                  <a:solidFill>
                    <a:schemeClr val="dk1"/>
                  </a:solidFill>
                  <a:latin typeface="Arial"/>
                  <a:ea typeface="Arial"/>
                  <a:cs typeface="Arial"/>
                  <a:sym typeface="Arial"/>
                </a:rPr>
                <a:t>DeafBlindness</a:t>
              </a:r>
              <a:endParaRPr b="0" i="0" sz="1400" u="none" cap="none" strike="noStrike">
                <a:solidFill>
                  <a:srgbClr val="000000"/>
                </a:solidFill>
                <a:latin typeface="Arial"/>
                <a:ea typeface="Arial"/>
                <a:cs typeface="Arial"/>
                <a:sym typeface="Arial"/>
              </a:endParaRPr>
            </a:p>
          </p:txBody>
        </p:sp>
        <p:sp>
          <p:nvSpPr>
            <p:cNvPr id="182" name="Google Shape;182;p12"/>
            <p:cNvSpPr/>
            <p:nvPr/>
          </p:nvSpPr>
          <p:spPr>
            <a:xfrm>
              <a:off x="3433000" y="0"/>
              <a:ext cx="1489591" cy="1489591"/>
            </a:xfrm>
            <a:prstGeom prst="ellipse">
              <a:avLst/>
            </a:prstGeom>
            <a:solidFill>
              <a:srgbClr val="47CFA2">
                <a:alpha val="49411"/>
              </a:srgbClr>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12"/>
            <p:cNvSpPr txBox="1"/>
            <p:nvPr/>
          </p:nvSpPr>
          <p:spPr>
            <a:xfrm>
              <a:off x="3651146" y="218146"/>
              <a:ext cx="1053299" cy="105329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Dual Sensory Loss</a:t>
              </a:r>
              <a:endParaRPr b="0" i="0" sz="1400" u="none" cap="none" strike="noStrike">
                <a:solidFill>
                  <a:srgbClr val="000000"/>
                </a:solidFill>
                <a:latin typeface="Arial"/>
                <a:ea typeface="Arial"/>
                <a:cs typeface="Arial"/>
                <a:sym typeface="Arial"/>
              </a:endParaRPr>
            </a:p>
          </p:txBody>
        </p:sp>
        <p:sp>
          <p:nvSpPr>
            <p:cNvPr id="184" name="Google Shape;184;p12"/>
            <p:cNvSpPr/>
            <p:nvPr/>
          </p:nvSpPr>
          <p:spPr>
            <a:xfrm>
              <a:off x="5577948" y="603044"/>
              <a:ext cx="1489591" cy="1489591"/>
            </a:xfrm>
            <a:prstGeom prst="ellipse">
              <a:avLst/>
            </a:prstGeom>
            <a:solidFill>
              <a:srgbClr val="46D956">
                <a:alpha val="49411"/>
              </a:srgbClr>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2"/>
            <p:cNvSpPr txBox="1"/>
            <p:nvPr/>
          </p:nvSpPr>
          <p:spPr>
            <a:xfrm>
              <a:off x="5796094" y="821190"/>
              <a:ext cx="1053299" cy="105329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Combined Vision and hearing loss</a:t>
              </a:r>
              <a:endParaRPr b="0" i="0" sz="1400" u="none" cap="none" strike="noStrike">
                <a:solidFill>
                  <a:srgbClr val="000000"/>
                </a:solidFill>
                <a:latin typeface="Arial"/>
                <a:ea typeface="Arial"/>
                <a:cs typeface="Arial"/>
                <a:sym typeface="Arial"/>
              </a:endParaRPr>
            </a:p>
          </p:txBody>
        </p:sp>
        <p:sp>
          <p:nvSpPr>
            <p:cNvPr id="186" name="Google Shape;186;p12"/>
            <p:cNvSpPr/>
            <p:nvPr/>
          </p:nvSpPr>
          <p:spPr>
            <a:xfrm>
              <a:off x="1904997" y="3315528"/>
              <a:ext cx="1489591" cy="1489591"/>
            </a:xfrm>
            <a:prstGeom prst="ellipse">
              <a:avLst/>
            </a:prstGeom>
            <a:solidFill>
              <a:srgbClr val="8BE445">
                <a:alpha val="49411"/>
              </a:srgbClr>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12"/>
            <p:cNvSpPr txBox="1"/>
            <p:nvPr/>
          </p:nvSpPr>
          <p:spPr>
            <a:xfrm>
              <a:off x="2123143" y="3533674"/>
              <a:ext cx="1053299" cy="105329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Deaf/HH</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63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Plus</a:t>
              </a:r>
              <a:endParaRPr b="0" i="0" sz="1400" u="none" cap="none" strike="noStrike">
                <a:solidFill>
                  <a:srgbClr val="000000"/>
                </a:solidFill>
                <a:latin typeface="Arial"/>
                <a:ea typeface="Arial"/>
                <a:cs typeface="Arial"/>
                <a:sym typeface="Arial"/>
              </a:endParaRPr>
            </a:p>
          </p:txBody>
        </p:sp>
        <p:sp>
          <p:nvSpPr>
            <p:cNvPr id="188" name="Google Shape;188;p12"/>
            <p:cNvSpPr/>
            <p:nvPr/>
          </p:nvSpPr>
          <p:spPr>
            <a:xfrm>
              <a:off x="5791196" y="2702231"/>
              <a:ext cx="1489591" cy="1489591"/>
            </a:xfrm>
            <a:prstGeom prst="ellipse">
              <a:avLst/>
            </a:prstGeom>
            <a:solidFill>
              <a:srgbClr val="EDED45">
                <a:alpha val="49411"/>
              </a:srgbClr>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2"/>
            <p:cNvSpPr txBox="1"/>
            <p:nvPr/>
          </p:nvSpPr>
          <p:spPr>
            <a:xfrm>
              <a:off x="6009342" y="2920377"/>
              <a:ext cx="1053299" cy="105329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Co-Occurring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63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Sensory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63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Loss</a:t>
              </a:r>
              <a:endParaRPr b="0" i="0" sz="1400" u="none" cap="none" strike="noStrike">
                <a:solidFill>
                  <a:srgbClr val="000000"/>
                </a:solidFill>
                <a:latin typeface="Arial"/>
                <a:ea typeface="Arial"/>
                <a:cs typeface="Arial"/>
                <a:sym typeface="Arial"/>
              </a:endParaRPr>
            </a:p>
          </p:txBody>
        </p:sp>
        <p:sp>
          <p:nvSpPr>
            <p:cNvPr id="190" name="Google Shape;190;p12"/>
            <p:cNvSpPr/>
            <p:nvPr/>
          </p:nvSpPr>
          <p:spPr>
            <a:xfrm>
              <a:off x="1447805" y="1081003"/>
              <a:ext cx="1489591" cy="1489591"/>
            </a:xfrm>
            <a:prstGeom prst="ellipse">
              <a:avLst/>
            </a:prstGeom>
            <a:solidFill>
              <a:srgbClr val="F69444">
                <a:alpha val="49411"/>
              </a:srgbClr>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12"/>
            <p:cNvSpPr txBox="1"/>
            <p:nvPr/>
          </p:nvSpPr>
          <p:spPr>
            <a:xfrm>
              <a:off x="1665951" y="1299149"/>
              <a:ext cx="1053299" cy="1053299"/>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chemeClr val="dk1"/>
                </a:buClr>
                <a:buSzPts val="1600"/>
                <a:buFont typeface="Arial"/>
                <a:buNone/>
              </a:pPr>
              <a:r>
                <a:rPr b="0" i="0" lang="en-US" sz="1600" u="none" cap="none" strike="noStrike">
                  <a:solidFill>
                    <a:schemeClr val="dk1"/>
                  </a:solidFill>
                  <a:latin typeface="Arial"/>
                  <a:ea typeface="Arial"/>
                  <a:cs typeface="Arial"/>
                  <a:sym typeface="Arial"/>
                </a:rPr>
                <a:t>Complex learning needs</a:t>
              </a:r>
              <a:endParaRPr b="0" i="0" sz="1400" u="none" cap="none" strike="noStrike">
                <a:solidFill>
                  <a:srgbClr val="000000"/>
                </a:solidFill>
                <a:latin typeface="Arial"/>
                <a:ea typeface="Arial"/>
                <a:cs typeface="Arial"/>
                <a:sym typeface="Arial"/>
              </a:endParaRPr>
            </a:p>
          </p:txBody>
        </p:sp>
      </p:grpSp>
      <p:pic>
        <p:nvPicPr>
          <p:cNvPr id="192" name="Google Shape;192;p12"/>
          <p:cNvPicPr preferRelativeResize="0"/>
          <p:nvPr/>
        </p:nvPicPr>
        <p:blipFill rotWithShape="1">
          <a:blip r:embed="rId3">
            <a:alphaModFix/>
          </a:blip>
          <a:srcRect b="0" l="0" r="0" t="0"/>
          <a:stretch/>
        </p:blipFill>
        <p:spPr>
          <a:xfrm>
            <a:off x="4572000" y="5205046"/>
            <a:ext cx="1447800" cy="1447800"/>
          </a:xfrm>
          <a:prstGeom prst="rect">
            <a:avLst/>
          </a:prstGeom>
          <a:noFill/>
          <a:ln>
            <a:noFill/>
          </a:ln>
        </p:spPr>
      </p:pic>
      <p:sp>
        <p:nvSpPr>
          <p:cNvPr id="193" name="Google Shape;193;p12"/>
          <p:cNvSpPr txBox="1"/>
          <p:nvPr/>
        </p:nvSpPr>
        <p:spPr>
          <a:xfrm>
            <a:off x="152400" y="15240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2021-11-11T15:16:42Z</dcterms:created>
  <dc:creator>Conn, Danna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2c8cef-6f2b-4af1-b4ac-d815ff795cd6_Enabled">
    <vt:lpwstr>true</vt:lpwstr>
  </property>
  <property fmtid="{D5CDD505-2E9C-101B-9397-08002B2CF9AE}" pid="3" name="MSIP_Label_792c8cef-6f2b-4af1-b4ac-d815ff795cd6_SetDate">
    <vt:lpwstr>2021-11-11T15:16:44Z</vt:lpwstr>
  </property>
  <property fmtid="{D5CDD505-2E9C-101B-9397-08002B2CF9AE}" pid="4" name="MSIP_Label_792c8cef-6f2b-4af1-b4ac-d815ff795cd6_Method">
    <vt:lpwstr>Standard</vt:lpwstr>
  </property>
  <property fmtid="{D5CDD505-2E9C-101B-9397-08002B2CF9AE}" pid="5" name="MSIP_Label_792c8cef-6f2b-4af1-b4ac-d815ff795cd6_Name">
    <vt:lpwstr>VUMC General</vt:lpwstr>
  </property>
  <property fmtid="{D5CDD505-2E9C-101B-9397-08002B2CF9AE}" pid="6" name="MSIP_Label_792c8cef-6f2b-4af1-b4ac-d815ff795cd6_SiteId">
    <vt:lpwstr>ef575030-1424-4ed8-b83c-12c533d879ab</vt:lpwstr>
  </property>
  <property fmtid="{D5CDD505-2E9C-101B-9397-08002B2CF9AE}" pid="7" name="MSIP_Label_792c8cef-6f2b-4af1-b4ac-d815ff795cd6_ActionId">
    <vt:lpwstr>eb6f73fb-2ec9-44a4-b918-65e2aada9c19</vt:lpwstr>
  </property>
  <property fmtid="{D5CDD505-2E9C-101B-9397-08002B2CF9AE}" pid="8" name="MSIP_Label_792c8cef-6f2b-4af1-b4ac-d815ff795cd6_ContentBits">
    <vt:lpwstr>0</vt:lpwstr>
  </property>
</Properties>
</file>